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A2121794-8E83-4419-9AA1-10D88972B06B}"/>
              </a:ext>
            </a:extLst>
          </p:cNvPr>
          <p:cNvSpPr/>
          <p:nvPr/>
        </p:nvSpPr>
        <p:spPr>
          <a:xfrm>
            <a:off x="534350" y="361495"/>
            <a:ext cx="93073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يمتنع عاملي (ات) الإغاثة والعون عن دفع المال مقابل الجنس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2C7C47B4-5D96-45A7-8918-F50BD1B8799F}"/>
              </a:ext>
            </a:extLst>
          </p:cNvPr>
          <p:cNvSpPr/>
          <p:nvPr/>
        </p:nvSpPr>
        <p:spPr>
          <a:xfrm>
            <a:off x="534350" y="361495"/>
            <a:ext cx="93073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يمتنع عاملي (ات) الإغاثة والعون عن دفع المال مقابل الجنس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F2A4164-75B1-41D2-9320-904012785C42}"/>
              </a:ext>
            </a:extLst>
          </p:cNvPr>
          <p:cNvSpPr/>
          <p:nvPr/>
        </p:nvSpPr>
        <p:spPr>
          <a:xfrm>
            <a:off x="534350" y="361495"/>
            <a:ext cx="93073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يمتنع عاملي (ات) الإغاثة والعون عن دفع المال مقابل الجنس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B6C9E89C-A055-4432-89DF-CBF0A66783F2}"/>
              </a:ext>
            </a:extLst>
          </p:cNvPr>
          <p:cNvSpPr/>
          <p:nvPr/>
        </p:nvSpPr>
        <p:spPr>
          <a:xfrm>
            <a:off x="534350" y="361495"/>
            <a:ext cx="93073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يمتنع عاملي (ات) الإغاثة والعون عن دفع المال مقابل الجنس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2021-02-23T14:53:14Z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