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38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6BEC169B-366F-4D53-A7CD-43799F863B4F}"/>
              </a:ext>
            </a:extLst>
          </p:cNvPr>
          <p:cNvSpPr/>
          <p:nvPr/>
        </p:nvSpPr>
        <p:spPr>
          <a:xfrm>
            <a:off x="625475" y="381616"/>
            <a:ext cx="92865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2A3890"/>
                </a:solidFill>
              </a:rPr>
              <a:t>على عاملي (ات) الإغاثة والعون معاملة الجميع باحترام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C09A617-DFA7-49CA-B7D1-7AA90367E3A6}"/>
              </a:ext>
            </a:extLst>
          </p:cNvPr>
          <p:cNvSpPr/>
          <p:nvPr/>
        </p:nvSpPr>
        <p:spPr>
          <a:xfrm>
            <a:off x="625475" y="381616"/>
            <a:ext cx="92865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2A3890"/>
                </a:solidFill>
              </a:rPr>
              <a:t>على عاملي (ات) الإغاثة والعون معاملة الجميع باحترام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2021-02-23T14:45:05Z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