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46B9A32A-38A8-47EF-9088-0A9ED6F2528C}"/>
              </a:ext>
            </a:extLst>
          </p:cNvPr>
          <p:cNvSpPr/>
          <p:nvPr/>
        </p:nvSpPr>
        <p:spPr>
          <a:xfrm>
            <a:off x="432599" y="361506"/>
            <a:ext cx="144850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على منظمات الإغاثة والعون التشجيع على الإشتكاء وهناك سبل وطرق آمنة للإبلاغ ورفع شكوى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AAD84027-5352-4A58-A741-638AE8A79475}"/>
              </a:ext>
            </a:extLst>
          </p:cNvPr>
          <p:cNvSpPr/>
          <p:nvPr/>
        </p:nvSpPr>
        <p:spPr>
          <a:xfrm>
            <a:off x="432599" y="361506"/>
            <a:ext cx="144850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على منظمات الإغاثة والعون التشجيع على الإشتكاء وهناك سبل وطرق آمنة للإبلاغ ورفع شكوى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2021-02-23T14:55:54Z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