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D46EA5E-81C2-45CF-A735-7B50D91FFA74}"/>
              </a:ext>
            </a:extLst>
          </p:cNvPr>
          <p:cNvSpPr/>
          <p:nvPr/>
        </p:nvSpPr>
        <p:spPr>
          <a:xfrm>
            <a:off x="606163" y="389886"/>
            <a:ext cx="109921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يحظر على عاملي (ات) الإغاثة والعون مقايضة المساعدة بالجنس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B482DF5B-02E8-4CCB-95A8-3BCB89E5BCC7}"/>
              </a:ext>
            </a:extLst>
          </p:cNvPr>
          <p:cNvSpPr/>
          <p:nvPr/>
        </p:nvSpPr>
        <p:spPr>
          <a:xfrm>
            <a:off x="606163" y="389886"/>
            <a:ext cx="109921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يحظر على عاملي (ات) الإغاثة والعون مقايضة المساعدة بالجنس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2021-02-23T14:57:55Z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