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B17B1494-E539-441E-BBBD-6BEED9515B10}"/>
              </a:ext>
            </a:extLst>
          </p:cNvPr>
          <p:cNvSpPr/>
          <p:nvPr/>
        </p:nvSpPr>
        <p:spPr>
          <a:xfrm>
            <a:off x="549275" y="407543"/>
            <a:ext cx="138711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على منظمات الإغاثة والعون تشجيع الجميع على الإبلاغ عن حالات اساءة المعاملة والاعتداء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308D579B-798B-4F13-9187-AD40C131FAA1}"/>
              </a:ext>
            </a:extLst>
          </p:cNvPr>
          <p:cNvSpPr/>
          <p:nvPr/>
        </p:nvSpPr>
        <p:spPr>
          <a:xfrm>
            <a:off x="549275" y="407543"/>
            <a:ext cx="138711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على منظمات الإغاثة والعون تشجيع الجميع على الإبلاغ عن حالات اساءة المعاملة والاعتداء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2021-02-23T14:46:18Z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