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4165C5A-7E53-43B4-9052-66B44771AC98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A786DD24-F5A6-4B88-914C-60C2D3588DF0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73ACD99-8438-4E12-BC4C-C19FC5F586D4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0851290-62B5-4F54-8CFE-37F9A354A0A0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9B2473C-3648-421C-AA08-0500F437CD3D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94AAF03-E399-43A7-B46E-09387A1A8674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5B06D6F2-0093-4147-A5BA-62B7C2082187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3AB63B8-DB77-4769-AE61-B082DB38A3E6}"/>
              </a:ext>
            </a:extLst>
          </p:cNvPr>
          <p:cNvSpPr/>
          <p:nvPr/>
        </p:nvSpPr>
        <p:spPr>
          <a:xfrm>
            <a:off x="546645" y="361429"/>
            <a:ext cx="6370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600" b="1" dirty="0">
                <a:solidFill>
                  <a:srgbClr val="3C4694"/>
                </a:solidFill>
              </a:rPr>
              <a:t>يمتنع عاملي (ات) الإغاثة تماماً عن إقامة علاقات جنسية مع أي قاصر (ة) أي فرد دون ال18 من عمره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184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2021-02-23T14:54:55Z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