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B06BC04-1FE9-4A98-A18F-21A1784421E3}"/>
              </a:ext>
            </a:extLst>
          </p:cNvPr>
          <p:cNvSpPr/>
          <p:nvPr/>
        </p:nvSpPr>
        <p:spPr>
          <a:xfrm>
            <a:off x="459745" y="346890"/>
            <a:ext cx="80810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يمتنع عاملي (ات) الإغاثة تماماً عن التحرّش بك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0BB7408-3351-4DB4-9553-BBC62BEF7E21}"/>
              </a:ext>
            </a:extLst>
          </p:cNvPr>
          <p:cNvSpPr/>
          <p:nvPr/>
        </p:nvSpPr>
        <p:spPr>
          <a:xfrm>
            <a:off x="459745" y="346890"/>
            <a:ext cx="80810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يمتنع عاملي (ات) الإغاثة تماماً عن التحرّش بك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2021-02-23T14:56:52Z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