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1D1DE27-6096-4242-8F2C-AE41EBC323F5}"/>
              </a:ext>
            </a:extLst>
          </p:cNvPr>
          <p:cNvSpPr/>
          <p:nvPr/>
        </p:nvSpPr>
        <p:spPr>
          <a:xfrm>
            <a:off x="549275" y="421378"/>
            <a:ext cx="126512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التوظيف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BF37284-2FA8-44B8-937B-E98C0DD88853}"/>
              </a:ext>
            </a:extLst>
          </p:cNvPr>
          <p:cNvSpPr/>
          <p:nvPr/>
        </p:nvSpPr>
        <p:spPr>
          <a:xfrm>
            <a:off x="549275" y="421378"/>
            <a:ext cx="126512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التوظيف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BA7F428-DD0A-4D0A-A62A-FA92467925A6}"/>
              </a:ext>
            </a:extLst>
          </p:cNvPr>
          <p:cNvSpPr/>
          <p:nvPr/>
        </p:nvSpPr>
        <p:spPr>
          <a:xfrm>
            <a:off x="549275" y="421378"/>
            <a:ext cx="126512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التوظيف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AC326C8-9957-4355-9109-F8113D015448}"/>
              </a:ext>
            </a:extLst>
          </p:cNvPr>
          <p:cNvSpPr/>
          <p:nvPr/>
        </p:nvSpPr>
        <p:spPr>
          <a:xfrm>
            <a:off x="549275" y="421378"/>
            <a:ext cx="126512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التوظيف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2021-02-23T14:51:01Z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