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46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5EFE2717-3C93-4E2E-9675-50A35A1709AD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4" name="object 1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786579"/>
              <a:ext cx="15119986" cy="9905424"/>
            </a:xfrm>
            <a:prstGeom prst="rect">
              <a:avLst/>
            </a:prstGeom>
          </p:spPr>
        </p:pic>
        <p:sp>
          <p:nvSpPr>
            <p:cNvPr id="6" name="object 2"/>
            <p:cNvSpPr/>
            <p:nvPr/>
          </p:nvSpPr>
          <p:spPr>
            <a:xfrm>
              <a:off x="362000" y="361506"/>
              <a:ext cx="70599" cy="753923"/>
            </a:xfrm>
            <a:custGeom>
              <a:avLst/>
              <a:gdLst/>
              <a:ahLst/>
              <a:cxnLst/>
              <a:rect l="l" t="t" r="r" b="b"/>
              <a:pathLst>
                <a:path w="70599" h="753923">
                  <a:moveTo>
                    <a:pt x="0" y="753923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753923"/>
                  </a:lnTo>
                  <a:lnTo>
                    <a:pt x="0" y="75392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055EDDBF-4014-49C0-A72B-300E5D826B21}"/>
              </a:ext>
            </a:extLst>
          </p:cNvPr>
          <p:cNvSpPr/>
          <p:nvPr/>
        </p:nvSpPr>
        <p:spPr>
          <a:xfrm>
            <a:off x="549275" y="389454"/>
            <a:ext cx="1088471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IQ" sz="4000" b="1" dirty="0">
                <a:solidFill>
                  <a:srgbClr val="3C4694"/>
                </a:solidFill>
              </a:rPr>
              <a:t>يحظر على عاملي (ات) الإغاثة والعون مقايضة التوظيف بالجنس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441B327D-B5C5-4DDF-8AA2-CF982BFBC243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3" name="object 3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2" name="object 4"/>
            <p:cNvSpPr/>
            <p:nvPr/>
          </p:nvSpPr>
          <p:spPr>
            <a:xfrm>
              <a:off x="9220615" y="6851871"/>
              <a:ext cx="429311" cy="68186"/>
            </a:xfrm>
            <a:custGeom>
              <a:avLst/>
              <a:gdLst/>
              <a:ahLst/>
              <a:cxnLst/>
              <a:rect l="l" t="t" r="r" b="b"/>
              <a:pathLst>
                <a:path w="429311" h="68186">
                  <a:moveTo>
                    <a:pt x="2502" y="68186"/>
                  </a:moveTo>
                  <a:lnTo>
                    <a:pt x="429311" y="24460"/>
                  </a:lnTo>
                  <a:lnTo>
                    <a:pt x="426809" y="0"/>
                  </a:lnTo>
                  <a:lnTo>
                    <a:pt x="0" y="43726"/>
                  </a:lnTo>
                  <a:close/>
                </a:path>
              </a:pathLst>
            </a:custGeom>
            <a:solidFill>
              <a:srgbClr val="989797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1" name="object 5"/>
            <p:cNvSpPr/>
            <p:nvPr/>
          </p:nvSpPr>
          <p:spPr>
            <a:xfrm>
              <a:off x="9188961" y="6895601"/>
              <a:ext cx="34150" cy="24460"/>
            </a:xfrm>
            <a:custGeom>
              <a:avLst/>
              <a:gdLst/>
              <a:ahLst/>
              <a:cxnLst/>
              <a:rect l="l" t="t" r="r" b="b"/>
              <a:pathLst>
                <a:path w="34150" h="24460">
                  <a:moveTo>
                    <a:pt x="0" y="14770"/>
                  </a:moveTo>
                  <a:lnTo>
                    <a:pt x="34150" y="24460"/>
                  </a:lnTo>
                  <a:lnTo>
                    <a:pt x="31648" y="0"/>
                  </a:lnTo>
                  <a:close/>
                </a:path>
              </a:pathLst>
            </a:custGeom>
            <a:solidFill>
              <a:srgbClr val="48383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0984" y="3578403"/>
              <a:ext cx="338328" cy="728472"/>
            </a:xfrm>
            <a:prstGeom prst="rect">
              <a:avLst/>
            </a:prstGeom>
          </p:spPr>
        </p:pic>
        <p:sp>
          <p:nvSpPr>
            <p:cNvPr id="12" name="object 6"/>
            <p:cNvSpPr/>
            <p:nvPr/>
          </p:nvSpPr>
          <p:spPr>
            <a:xfrm>
              <a:off x="1218731" y="3615502"/>
              <a:ext cx="200837" cy="592518"/>
            </a:xfrm>
            <a:custGeom>
              <a:avLst/>
              <a:gdLst/>
              <a:ahLst/>
              <a:cxnLst/>
              <a:rect l="l" t="t" r="r" b="b"/>
              <a:pathLst>
                <a:path w="200837" h="592518">
                  <a:moveTo>
                    <a:pt x="25400" y="25400"/>
                  </a:moveTo>
                  <a:lnTo>
                    <a:pt x="175438" y="342494"/>
                  </a:lnTo>
                  <a:lnTo>
                    <a:pt x="130645" y="567118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1864" y="3587546"/>
              <a:ext cx="338327" cy="731520"/>
            </a:xfrm>
            <a:prstGeom prst="rect">
              <a:avLst/>
            </a:prstGeom>
          </p:spPr>
        </p:pic>
        <p:sp>
          <p:nvSpPr>
            <p:cNvPr id="13" name="object 7"/>
            <p:cNvSpPr/>
            <p:nvPr/>
          </p:nvSpPr>
          <p:spPr>
            <a:xfrm>
              <a:off x="638840" y="3625151"/>
              <a:ext cx="200837" cy="592505"/>
            </a:xfrm>
            <a:custGeom>
              <a:avLst/>
              <a:gdLst/>
              <a:ahLst/>
              <a:cxnLst/>
              <a:rect l="l" t="t" r="r" b="b"/>
              <a:pathLst>
                <a:path w="200837" h="592505">
                  <a:moveTo>
                    <a:pt x="175438" y="25400"/>
                  </a:moveTo>
                  <a:lnTo>
                    <a:pt x="25400" y="342481"/>
                  </a:lnTo>
                  <a:lnTo>
                    <a:pt x="70206" y="567106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2592" y="3450387"/>
              <a:ext cx="408432" cy="582168"/>
            </a:xfrm>
            <a:prstGeom prst="rect">
              <a:avLst/>
            </a:prstGeom>
          </p:spPr>
        </p:pic>
        <p:sp>
          <p:nvSpPr>
            <p:cNvPr id="14" name="object 8"/>
            <p:cNvSpPr/>
            <p:nvPr/>
          </p:nvSpPr>
          <p:spPr>
            <a:xfrm>
              <a:off x="1124572" y="3471188"/>
              <a:ext cx="279996" cy="477723"/>
            </a:xfrm>
            <a:custGeom>
              <a:avLst/>
              <a:gdLst/>
              <a:ahLst/>
              <a:cxnLst/>
              <a:rect l="l" t="t" r="r" b="b"/>
              <a:pathLst>
                <a:path w="279996" h="477723">
                  <a:moveTo>
                    <a:pt x="31750" y="31750"/>
                  </a:moveTo>
                  <a:lnTo>
                    <a:pt x="248247" y="445973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0152" y="3514394"/>
              <a:ext cx="380999" cy="521208"/>
            </a:xfrm>
            <a:prstGeom prst="rect">
              <a:avLst/>
            </a:prstGeom>
          </p:spPr>
        </p:pic>
        <p:sp>
          <p:nvSpPr>
            <p:cNvPr id="15" name="object 9"/>
            <p:cNvSpPr/>
            <p:nvPr/>
          </p:nvSpPr>
          <p:spPr>
            <a:xfrm>
              <a:off x="654365" y="3535916"/>
              <a:ext cx="250685" cy="417246"/>
            </a:xfrm>
            <a:custGeom>
              <a:avLst/>
              <a:gdLst/>
              <a:ahLst/>
              <a:cxnLst/>
              <a:rect l="l" t="t" r="r" b="b"/>
              <a:pathLst>
                <a:path w="250685" h="417246">
                  <a:moveTo>
                    <a:pt x="218935" y="31750"/>
                  </a:moveTo>
                  <a:lnTo>
                    <a:pt x="31750" y="385496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750003"/>
              <a:ext cx="15073694" cy="9695688"/>
            </a:xfrm>
            <a:prstGeom prst="rect">
              <a:avLst/>
            </a:prstGeom>
          </p:spPr>
        </p:pic>
        <p:sp>
          <p:nvSpPr>
            <p:cNvPr id="17" name="object 10"/>
            <p:cNvSpPr/>
            <p:nvPr/>
          </p:nvSpPr>
          <p:spPr>
            <a:xfrm>
              <a:off x="362013" y="361506"/>
              <a:ext cx="70586" cy="753923"/>
            </a:xfrm>
            <a:custGeom>
              <a:avLst/>
              <a:gdLst/>
              <a:ahLst/>
              <a:cxnLst/>
              <a:rect l="l" t="t" r="r" b="b"/>
              <a:pathLst>
                <a:path w="70586" h="753923">
                  <a:moveTo>
                    <a:pt x="0" y="753923"/>
                  </a:moveTo>
                  <a:lnTo>
                    <a:pt x="0" y="0"/>
                  </a:lnTo>
                  <a:lnTo>
                    <a:pt x="70587" y="0"/>
                  </a:lnTo>
                  <a:lnTo>
                    <a:pt x="70587" y="753923"/>
                  </a:lnTo>
                  <a:lnTo>
                    <a:pt x="0" y="75392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4ACAA64A-AC0D-48AF-8E3A-D60468549116}"/>
              </a:ext>
            </a:extLst>
          </p:cNvPr>
          <p:cNvSpPr/>
          <p:nvPr/>
        </p:nvSpPr>
        <p:spPr>
          <a:xfrm>
            <a:off x="549275" y="389454"/>
            <a:ext cx="1088471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IQ" sz="4000" b="1" dirty="0">
                <a:solidFill>
                  <a:srgbClr val="3C4694"/>
                </a:solidFill>
              </a:rPr>
              <a:t>يحظر على عاملي (ات) الإغاثة والعون مقايضة التوظيف بالجنس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27E3D275-6B26-4F35-A3B4-64B3EA2FE9FE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551"/>
            </a:xfrm>
            <a:prstGeom prst="rect">
              <a:avLst/>
            </a:prstGeom>
          </p:spPr>
        </p:pic>
        <p:sp>
          <p:nvSpPr>
            <p:cNvPr id="2" name="object 11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683080"/>
              <a:ext cx="15119986" cy="10008923"/>
            </a:xfrm>
            <a:prstGeom prst="rect">
              <a:avLst/>
            </a:prstGeom>
          </p:spPr>
        </p:pic>
        <p:sp>
          <p:nvSpPr>
            <p:cNvPr id="4" name="object 12"/>
            <p:cNvSpPr/>
            <p:nvPr/>
          </p:nvSpPr>
          <p:spPr>
            <a:xfrm>
              <a:off x="362000" y="361506"/>
              <a:ext cx="70599" cy="753923"/>
            </a:xfrm>
            <a:custGeom>
              <a:avLst/>
              <a:gdLst/>
              <a:ahLst/>
              <a:cxnLst/>
              <a:rect l="l" t="t" r="r" b="b"/>
              <a:pathLst>
                <a:path w="70599" h="753923">
                  <a:moveTo>
                    <a:pt x="0" y="753923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753923"/>
                  </a:lnTo>
                  <a:lnTo>
                    <a:pt x="0" y="75392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370EB663-3A70-463B-99C7-23EBC79DC876}"/>
              </a:ext>
            </a:extLst>
          </p:cNvPr>
          <p:cNvSpPr/>
          <p:nvPr/>
        </p:nvSpPr>
        <p:spPr>
          <a:xfrm>
            <a:off x="549275" y="389454"/>
            <a:ext cx="1088471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IQ" sz="4000" b="1" dirty="0">
                <a:solidFill>
                  <a:srgbClr val="3C4694"/>
                </a:solidFill>
              </a:rPr>
              <a:t>يحظر على عاملي (ات) الإغاثة والعون مقايضة التوظيف بالجنس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865ED072-66B8-47EC-BA9A-830845C7E39E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13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7141"/>
            </a:xfrm>
            <a:prstGeom prst="rect">
              <a:avLst/>
            </a:prstGeom>
          </p:spPr>
        </p:pic>
        <p:sp>
          <p:nvSpPr>
            <p:cNvPr id="2" name="object 13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4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3" name="object 14"/>
            <p:cNvSpPr/>
            <p:nvPr/>
          </p:nvSpPr>
          <p:spPr>
            <a:xfrm>
              <a:off x="9220615" y="6851871"/>
              <a:ext cx="429311" cy="68186"/>
            </a:xfrm>
            <a:custGeom>
              <a:avLst/>
              <a:gdLst/>
              <a:ahLst/>
              <a:cxnLst/>
              <a:rect l="l" t="t" r="r" b="b"/>
              <a:pathLst>
                <a:path w="429311" h="68186">
                  <a:moveTo>
                    <a:pt x="2502" y="68186"/>
                  </a:moveTo>
                  <a:lnTo>
                    <a:pt x="429311" y="24460"/>
                  </a:lnTo>
                  <a:lnTo>
                    <a:pt x="426809" y="0"/>
                  </a:lnTo>
                  <a:lnTo>
                    <a:pt x="0" y="43726"/>
                  </a:lnTo>
                  <a:close/>
                </a:path>
              </a:pathLst>
            </a:custGeom>
            <a:solidFill>
              <a:srgbClr val="989797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9188961" y="6895601"/>
              <a:ext cx="34150" cy="24460"/>
            </a:xfrm>
            <a:custGeom>
              <a:avLst/>
              <a:gdLst/>
              <a:ahLst/>
              <a:cxnLst/>
              <a:rect l="l" t="t" r="r" b="b"/>
              <a:pathLst>
                <a:path w="34150" h="24460">
                  <a:moveTo>
                    <a:pt x="0" y="14770"/>
                  </a:moveTo>
                  <a:lnTo>
                    <a:pt x="34150" y="24460"/>
                  </a:lnTo>
                  <a:lnTo>
                    <a:pt x="31648" y="0"/>
                  </a:lnTo>
                  <a:close/>
                </a:path>
              </a:pathLst>
            </a:custGeom>
            <a:solidFill>
              <a:srgbClr val="48383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0984" y="3580125"/>
              <a:ext cx="338328" cy="728472"/>
            </a:xfrm>
            <a:prstGeom prst="rect">
              <a:avLst/>
            </a:prstGeom>
          </p:spPr>
        </p:pic>
        <p:sp>
          <p:nvSpPr>
            <p:cNvPr id="16" name="object 16"/>
            <p:cNvSpPr/>
            <p:nvPr/>
          </p:nvSpPr>
          <p:spPr>
            <a:xfrm>
              <a:off x="1218731" y="3615502"/>
              <a:ext cx="200837" cy="592518"/>
            </a:xfrm>
            <a:custGeom>
              <a:avLst/>
              <a:gdLst/>
              <a:ahLst/>
              <a:cxnLst/>
              <a:rect l="l" t="t" r="r" b="b"/>
              <a:pathLst>
                <a:path w="200837" h="592518">
                  <a:moveTo>
                    <a:pt x="25400" y="25400"/>
                  </a:moveTo>
                  <a:lnTo>
                    <a:pt x="175438" y="342494"/>
                  </a:lnTo>
                  <a:lnTo>
                    <a:pt x="130645" y="567118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1864" y="3589270"/>
              <a:ext cx="338327" cy="728471"/>
            </a:xfrm>
            <a:prstGeom prst="rect">
              <a:avLst/>
            </a:prstGeom>
          </p:spPr>
        </p:pic>
        <p:sp>
          <p:nvSpPr>
            <p:cNvPr id="17" name="object 17"/>
            <p:cNvSpPr/>
            <p:nvPr/>
          </p:nvSpPr>
          <p:spPr>
            <a:xfrm>
              <a:off x="638840" y="3625151"/>
              <a:ext cx="200837" cy="592505"/>
            </a:xfrm>
            <a:custGeom>
              <a:avLst/>
              <a:gdLst/>
              <a:ahLst/>
              <a:cxnLst/>
              <a:rect l="l" t="t" r="r" b="b"/>
              <a:pathLst>
                <a:path w="200837" h="592505">
                  <a:moveTo>
                    <a:pt x="175438" y="25400"/>
                  </a:moveTo>
                  <a:lnTo>
                    <a:pt x="25400" y="342494"/>
                  </a:lnTo>
                  <a:lnTo>
                    <a:pt x="70206" y="567106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2592" y="3452110"/>
              <a:ext cx="408432" cy="579119"/>
            </a:xfrm>
            <a:prstGeom prst="rect">
              <a:avLst/>
            </a:prstGeom>
          </p:spPr>
        </p:pic>
        <p:sp>
          <p:nvSpPr>
            <p:cNvPr id="18" name="object 18"/>
            <p:cNvSpPr/>
            <p:nvPr/>
          </p:nvSpPr>
          <p:spPr>
            <a:xfrm>
              <a:off x="1124572" y="3471188"/>
              <a:ext cx="279996" cy="477723"/>
            </a:xfrm>
            <a:custGeom>
              <a:avLst/>
              <a:gdLst/>
              <a:ahLst/>
              <a:cxnLst/>
              <a:rect l="l" t="t" r="r" b="b"/>
              <a:pathLst>
                <a:path w="279996" h="477723">
                  <a:moveTo>
                    <a:pt x="31750" y="31750"/>
                  </a:moveTo>
                  <a:lnTo>
                    <a:pt x="248247" y="445973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0152" y="3516118"/>
              <a:ext cx="380999" cy="521207"/>
            </a:xfrm>
            <a:prstGeom prst="rect">
              <a:avLst/>
            </a:prstGeom>
          </p:spPr>
        </p:pic>
        <p:sp>
          <p:nvSpPr>
            <p:cNvPr id="19" name="object 19"/>
            <p:cNvSpPr/>
            <p:nvPr/>
          </p:nvSpPr>
          <p:spPr>
            <a:xfrm>
              <a:off x="654365" y="3535916"/>
              <a:ext cx="250685" cy="417246"/>
            </a:xfrm>
            <a:custGeom>
              <a:avLst/>
              <a:gdLst/>
              <a:ahLst/>
              <a:cxnLst/>
              <a:rect l="l" t="t" r="r" b="b"/>
              <a:pathLst>
                <a:path w="250685" h="417246">
                  <a:moveTo>
                    <a:pt x="218935" y="31750"/>
                  </a:moveTo>
                  <a:lnTo>
                    <a:pt x="31750" y="385496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550302"/>
              <a:ext cx="10142248" cy="8897112"/>
            </a:xfrm>
            <a:prstGeom prst="rect">
              <a:avLst/>
            </a:prstGeom>
          </p:spPr>
        </p:pic>
        <p:pic>
          <p:nvPicPr>
            <p:cNvPr id="20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21496" y="690765"/>
              <a:ext cx="4873766" cy="9625579"/>
            </a:xfrm>
            <a:prstGeom prst="rect">
              <a:avLst/>
            </a:prstGeom>
          </p:spPr>
        </p:pic>
        <p:sp>
          <p:nvSpPr>
            <p:cNvPr id="10" name="object 20"/>
            <p:cNvSpPr/>
            <p:nvPr/>
          </p:nvSpPr>
          <p:spPr>
            <a:xfrm>
              <a:off x="362013" y="361506"/>
              <a:ext cx="70586" cy="753923"/>
            </a:xfrm>
            <a:custGeom>
              <a:avLst/>
              <a:gdLst/>
              <a:ahLst/>
              <a:cxnLst/>
              <a:rect l="l" t="t" r="r" b="b"/>
              <a:pathLst>
                <a:path w="70586" h="753923">
                  <a:moveTo>
                    <a:pt x="0" y="753923"/>
                  </a:moveTo>
                  <a:lnTo>
                    <a:pt x="0" y="0"/>
                  </a:lnTo>
                  <a:lnTo>
                    <a:pt x="70587" y="0"/>
                  </a:lnTo>
                  <a:lnTo>
                    <a:pt x="70587" y="753923"/>
                  </a:lnTo>
                  <a:lnTo>
                    <a:pt x="0" y="75392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D422456F-0AB8-485B-A84F-1C4E8C4AA431}"/>
              </a:ext>
            </a:extLst>
          </p:cNvPr>
          <p:cNvSpPr/>
          <p:nvPr/>
        </p:nvSpPr>
        <p:spPr>
          <a:xfrm>
            <a:off x="549275" y="389454"/>
            <a:ext cx="1088471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IQ" sz="4000" b="1" dirty="0">
                <a:solidFill>
                  <a:srgbClr val="3C4694"/>
                </a:solidFill>
              </a:rPr>
              <a:t>يحظر على عاملي (ات) الإغاثة والعون مقايضة التوظيف بالجنس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44</Words>
  <Application>Microsoft Office PowerPoint</Application>
  <PresentationFormat>Custom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2021-02-17T11:12:59Z</dcterms:created>
  <dcterms:modified xsi:type="dcterms:W3CDTF">2021-02-23T14:58:57Z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