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1A93A48-D00E-42DD-9863-B42541A47C9E}"/>
              </a:ext>
            </a:extLst>
          </p:cNvPr>
          <p:cNvSpPr/>
          <p:nvPr/>
        </p:nvSpPr>
        <p:spPr>
          <a:xfrm>
            <a:off x="760798" y="313247"/>
            <a:ext cx="861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يحظر على عاملي (ات) الإغاثة والعون إقامة علاقات جنسية مع أفراد من المجتمع المحلي الذي يتواجدون (يتواجدن) أو يعملون (يعملن) فيه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CB1BF8A3-7317-4708-BE5F-2C5F217BA36C}"/>
              </a:ext>
            </a:extLst>
          </p:cNvPr>
          <p:cNvSpPr/>
          <p:nvPr/>
        </p:nvSpPr>
        <p:spPr>
          <a:xfrm>
            <a:off x="760798" y="313247"/>
            <a:ext cx="861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يحظر على عاملي (ات) الإغاثة والعون إقامة علاقات جنسية مع أفراد من المجتمع المحلي الذي يتواجدون (يتواجدن) أو يعملون (يعملن) فيه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B88E801-4F40-4164-BE20-65DEA7ADC356}"/>
              </a:ext>
            </a:extLst>
          </p:cNvPr>
          <p:cNvSpPr/>
          <p:nvPr/>
        </p:nvSpPr>
        <p:spPr>
          <a:xfrm>
            <a:off x="760798" y="313247"/>
            <a:ext cx="861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يحظر على عاملي (ات) الإغاثة والعون إقامة علاقات جنسية مع أفراد من المجتمع المحلي الذي يتواجدون (يتواجدن) أو يعملون (يعملن) فيه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8B706FD-B551-4009-819E-008C461629EC}"/>
              </a:ext>
            </a:extLst>
          </p:cNvPr>
          <p:cNvSpPr/>
          <p:nvPr/>
        </p:nvSpPr>
        <p:spPr>
          <a:xfrm>
            <a:off x="760798" y="313247"/>
            <a:ext cx="861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يحظر على عاملي (ات) الإغاثة والعون إقامة علاقات جنسية مع أفراد من المجتمع المحلي الذي يتواجدون (يتواجدن) أو يعملون (يعملن) فيه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108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2021-02-23T14:49:21Z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