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760EBD7-EEA5-4229-86B7-3195A53FA043}"/>
              </a:ext>
            </a:extLst>
          </p:cNvPr>
          <p:cNvSpPr/>
          <p:nvPr/>
        </p:nvSpPr>
        <p:spPr>
          <a:xfrm>
            <a:off x="549275" y="361506"/>
            <a:ext cx="13258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সংস্থাগুলি সকলকে অভিযোগ জানাতে উৎসাহিত করে এবং অভিযোগ জানানোর নিরাপদ উপায় রয়েছে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7B8517D-39E6-4151-9E77-EC8BF759987F}"/>
              </a:ext>
            </a:extLst>
          </p:cNvPr>
          <p:cNvSpPr/>
          <p:nvPr/>
        </p:nvSpPr>
        <p:spPr>
          <a:xfrm>
            <a:off x="549275" y="361506"/>
            <a:ext cx="13258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সংস্থাগুলি সকলকে অভিযোগ জানাতে উৎসাহিত করে এবং অভিযোগ জানানোর নিরাপদ উপায় রয়েছে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2021-02-24T14:35:24Z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