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5D020784-7BEE-4327-89B8-A37884103145}"/>
              </a:ext>
            </a:extLst>
          </p:cNvPr>
          <p:cNvSpPr/>
          <p:nvPr/>
        </p:nvSpPr>
        <p:spPr>
          <a:xfrm>
            <a:off x="500519" y="416903"/>
            <a:ext cx="13346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ত্রাণের বিনিময়ে যৌনকর্ম করতে পারবেন না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B2495ABD-B8AC-44EE-A3F9-4A3D1C87733E}"/>
              </a:ext>
            </a:extLst>
          </p:cNvPr>
          <p:cNvSpPr/>
          <p:nvPr/>
        </p:nvSpPr>
        <p:spPr>
          <a:xfrm>
            <a:off x="500519" y="416903"/>
            <a:ext cx="13346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ত্রাণের বিনিময়ে যৌনকর্ম করতে পারবেন না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2021-02-24T14:38:17Z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