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5119350" cy="10691813"/>
  <p:notesSz cx="15119350" cy="10691813"/>
  <p:defaultTextStyle>
    <a:defPPr>
      <a:defRPr lang="ar-IQ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C469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0" d="100"/>
          <a:sy n="40" d="100"/>
        </p:scale>
        <p:origin x="1296" y="6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png"/><Relationship Id="rId11" Type="http://schemas.openxmlformats.org/officeDocument/2006/relationships/image" Target="../media/image17.png"/><Relationship Id="rId5" Type="http://schemas.openxmlformats.org/officeDocument/2006/relationships/image" Target="../media/image12.png"/><Relationship Id="rId10" Type="http://schemas.openxmlformats.org/officeDocument/2006/relationships/image" Target="../media/image16.png"/><Relationship Id="rId4" Type="http://schemas.openxmlformats.org/officeDocument/2006/relationships/image" Target="../media/image11.png"/><Relationship Id="rId9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>
            <a:extLst>
              <a:ext uri="{FF2B5EF4-FFF2-40B4-BE49-F238E27FC236}">
                <a16:creationId xmlns:a16="http://schemas.microsoft.com/office/drawing/2014/main" id="{49E5494D-A658-4881-BDBB-ECE213383205}"/>
              </a:ext>
            </a:extLst>
          </p:cNvPr>
          <p:cNvGrpSpPr/>
          <p:nvPr/>
        </p:nvGrpSpPr>
        <p:grpSpPr>
          <a:xfrm>
            <a:off x="0" y="0"/>
            <a:ext cx="15120010" cy="10692003"/>
            <a:chOff x="0" y="0"/>
            <a:chExt cx="15120010" cy="10692003"/>
          </a:xfrm>
        </p:grpSpPr>
        <p:pic>
          <p:nvPicPr>
            <p:cNvPr id="2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5119986" cy="6625419"/>
            </a:xfrm>
            <a:prstGeom prst="rect">
              <a:avLst/>
            </a:prstGeom>
          </p:spPr>
        </p:pic>
        <p:sp>
          <p:nvSpPr>
            <p:cNvPr id="11" name="object 1"/>
            <p:cNvSpPr/>
            <p:nvPr/>
          </p:nvSpPr>
          <p:spPr>
            <a:xfrm>
              <a:off x="0" y="0"/>
              <a:ext cx="15120010" cy="6582232"/>
            </a:xfrm>
            <a:custGeom>
              <a:avLst/>
              <a:gdLst/>
              <a:ahLst/>
              <a:cxnLst/>
              <a:rect l="l" t="t" r="r" b="b"/>
              <a:pathLst>
                <a:path w="15120010" h="6582232">
                  <a:moveTo>
                    <a:pt x="0" y="6582232"/>
                  </a:moveTo>
                  <a:lnTo>
                    <a:pt x="0" y="0"/>
                  </a:lnTo>
                  <a:lnTo>
                    <a:pt x="15120010" y="0"/>
                  </a:lnTo>
                  <a:lnTo>
                    <a:pt x="15120010" y="6582232"/>
                  </a:lnTo>
                  <a:lnTo>
                    <a:pt x="0" y="6582232"/>
                  </a:lnTo>
                  <a:close/>
                </a:path>
              </a:pathLst>
            </a:custGeom>
            <a:solidFill>
              <a:srgbClr val="B6DCD2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3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695799"/>
              <a:ext cx="15119986" cy="8996204"/>
            </a:xfrm>
            <a:prstGeom prst="rect">
              <a:avLst/>
            </a:prstGeom>
          </p:spPr>
        </p:pic>
        <p:sp>
          <p:nvSpPr>
            <p:cNvPr id="12" name="object 2"/>
            <p:cNvSpPr/>
            <p:nvPr/>
          </p:nvSpPr>
          <p:spPr>
            <a:xfrm>
              <a:off x="1379211" y="3729690"/>
              <a:ext cx="185039" cy="535470"/>
            </a:xfrm>
            <a:custGeom>
              <a:avLst/>
              <a:gdLst/>
              <a:ahLst/>
              <a:cxnLst/>
              <a:rect l="l" t="t" r="r" b="b"/>
              <a:pathLst>
                <a:path w="185039" h="535470">
                  <a:moveTo>
                    <a:pt x="25400" y="25400"/>
                  </a:moveTo>
                  <a:lnTo>
                    <a:pt x="159639" y="309092"/>
                  </a:lnTo>
                  <a:lnTo>
                    <a:pt x="119557" y="510070"/>
                  </a:lnTo>
                </a:path>
              </a:pathLst>
            </a:custGeom>
            <a:ln w="50800">
              <a:solidFill>
                <a:srgbClr val="AAACAE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4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22291" y="3700323"/>
              <a:ext cx="323087" cy="673608"/>
            </a:xfrm>
            <a:prstGeom prst="rect">
              <a:avLst/>
            </a:prstGeom>
          </p:spPr>
        </p:pic>
        <p:sp>
          <p:nvSpPr>
            <p:cNvPr id="13" name="object 3"/>
            <p:cNvSpPr/>
            <p:nvPr/>
          </p:nvSpPr>
          <p:spPr>
            <a:xfrm>
              <a:off x="860375" y="3738323"/>
              <a:ext cx="185039" cy="535470"/>
            </a:xfrm>
            <a:custGeom>
              <a:avLst/>
              <a:gdLst/>
              <a:ahLst/>
              <a:cxnLst/>
              <a:rect l="l" t="t" r="r" b="b"/>
              <a:pathLst>
                <a:path w="185039" h="535470">
                  <a:moveTo>
                    <a:pt x="159639" y="25400"/>
                  </a:moveTo>
                  <a:lnTo>
                    <a:pt x="25400" y="309092"/>
                  </a:lnTo>
                  <a:lnTo>
                    <a:pt x="65481" y="510070"/>
                  </a:lnTo>
                </a:path>
              </a:pathLst>
            </a:custGeom>
            <a:ln w="50800">
              <a:solidFill>
                <a:srgbClr val="9FA0A0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5" name="Image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81556" y="3601803"/>
              <a:ext cx="298704" cy="448056"/>
            </a:xfrm>
            <a:prstGeom prst="rect">
              <a:avLst/>
            </a:prstGeom>
          </p:spPr>
        </p:pic>
        <p:sp>
          <p:nvSpPr>
            <p:cNvPr id="14" name="object 4"/>
            <p:cNvSpPr/>
            <p:nvPr/>
          </p:nvSpPr>
          <p:spPr>
            <a:xfrm>
              <a:off x="1294292" y="3599906"/>
              <a:ext cx="257187" cy="434098"/>
            </a:xfrm>
            <a:custGeom>
              <a:avLst/>
              <a:gdLst/>
              <a:ahLst/>
              <a:cxnLst/>
              <a:rect l="l" t="t" r="r" b="b"/>
              <a:pathLst>
                <a:path w="257187" h="434098">
                  <a:moveTo>
                    <a:pt x="31750" y="31750"/>
                  </a:moveTo>
                  <a:lnTo>
                    <a:pt x="225438" y="402348"/>
                  </a:lnTo>
                </a:path>
              </a:pathLst>
            </a:custGeom>
            <a:ln w="63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6" name="Image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60932" y="3659715"/>
              <a:ext cx="274319" cy="393192"/>
            </a:xfrm>
            <a:prstGeom prst="rect">
              <a:avLst/>
            </a:prstGeom>
          </p:spPr>
        </p:pic>
        <p:sp>
          <p:nvSpPr>
            <p:cNvPr id="15" name="object 5"/>
            <p:cNvSpPr/>
            <p:nvPr/>
          </p:nvSpPr>
          <p:spPr>
            <a:xfrm>
              <a:off x="873598" y="3657813"/>
              <a:ext cx="230975" cy="379984"/>
            </a:xfrm>
            <a:custGeom>
              <a:avLst/>
              <a:gdLst/>
              <a:ahLst/>
              <a:cxnLst/>
              <a:rect l="l" t="t" r="r" b="b"/>
              <a:pathLst>
                <a:path w="230975" h="379984">
                  <a:moveTo>
                    <a:pt x="199225" y="31750"/>
                  </a:moveTo>
                  <a:lnTo>
                    <a:pt x="31750" y="348234"/>
                  </a:lnTo>
                </a:path>
              </a:pathLst>
            </a:custGeom>
            <a:ln w="63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7" name="Image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775147"/>
              <a:ext cx="13123036" cy="7209424"/>
            </a:xfrm>
            <a:prstGeom prst="rect">
              <a:avLst/>
            </a:prstGeom>
          </p:spPr>
        </p:pic>
        <p:pic>
          <p:nvPicPr>
            <p:cNvPr id="8" name="Image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00" y="361506"/>
              <a:ext cx="70599" cy="753923"/>
            </a:xfrm>
            <a:prstGeom prst="rect">
              <a:avLst/>
            </a:prstGeom>
          </p:spPr>
        </p:pic>
        <p:pic>
          <p:nvPicPr>
            <p:cNvPr id="9" name="Image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293728" y="6148442"/>
              <a:ext cx="3788832" cy="4543560"/>
            </a:xfrm>
            <a:prstGeom prst="rect">
              <a:avLst/>
            </a:prstGeom>
          </p:spPr>
        </p:pic>
        <p:pic>
          <p:nvPicPr>
            <p:cNvPr id="10" name="Image"/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916558" y="5908444"/>
              <a:ext cx="5136378" cy="4783559"/>
            </a:xfrm>
            <a:prstGeom prst="rect">
              <a:avLst/>
            </a:prstGeom>
          </p:spPr>
        </p:pic>
      </p:grpSp>
      <p:sp>
        <p:nvSpPr>
          <p:cNvPr id="18" name="Rectangle 17">
            <a:extLst>
              <a:ext uri="{FF2B5EF4-FFF2-40B4-BE49-F238E27FC236}">
                <a16:creationId xmlns:a16="http://schemas.microsoft.com/office/drawing/2014/main" id="{6135E707-529D-40A8-A39B-4AC7C90ADFAF}"/>
              </a:ext>
            </a:extLst>
          </p:cNvPr>
          <p:cNvSpPr/>
          <p:nvPr/>
        </p:nvSpPr>
        <p:spPr>
          <a:xfrm>
            <a:off x="504698" y="455504"/>
            <a:ext cx="14109953" cy="67710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bn-BD" sz="3800" dirty="0">
                <a:solidFill>
                  <a:srgbClr val="3C4694"/>
                </a:solidFill>
              </a:rPr>
              <a:t>ত্রাণ কর্মীরা ত্রাণের বিনিময়ে উৎকোচ চাইতে বা গ্রহণ করতে পারবেন না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5A9DA897-B6CD-4D96-91D9-E429ABF1CDC1}"/>
              </a:ext>
            </a:extLst>
          </p:cNvPr>
          <p:cNvGrpSpPr/>
          <p:nvPr/>
        </p:nvGrpSpPr>
        <p:grpSpPr>
          <a:xfrm>
            <a:off x="0" y="0"/>
            <a:ext cx="15119998" cy="10692003"/>
            <a:chOff x="0" y="0"/>
            <a:chExt cx="15119998" cy="10692003"/>
          </a:xfrm>
        </p:grpSpPr>
        <p:pic>
          <p:nvPicPr>
            <p:cNvPr id="11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5119986" cy="6625419"/>
            </a:xfrm>
            <a:prstGeom prst="rect">
              <a:avLst/>
            </a:prstGeom>
          </p:spPr>
        </p:pic>
        <p:sp>
          <p:nvSpPr>
            <p:cNvPr id="6" name="object 6"/>
            <p:cNvSpPr/>
            <p:nvPr/>
          </p:nvSpPr>
          <p:spPr>
            <a:xfrm>
              <a:off x="0" y="0"/>
              <a:ext cx="15119998" cy="6582232"/>
            </a:xfrm>
            <a:custGeom>
              <a:avLst/>
              <a:gdLst/>
              <a:ahLst/>
              <a:cxnLst/>
              <a:rect l="l" t="t" r="r" b="b"/>
              <a:pathLst>
                <a:path w="15119998" h="6582232">
                  <a:moveTo>
                    <a:pt x="0" y="6582232"/>
                  </a:moveTo>
                  <a:lnTo>
                    <a:pt x="0" y="0"/>
                  </a:lnTo>
                  <a:lnTo>
                    <a:pt x="15119998" y="0"/>
                  </a:lnTo>
                  <a:lnTo>
                    <a:pt x="15119998" y="6582232"/>
                  </a:lnTo>
                  <a:lnTo>
                    <a:pt x="0" y="6582232"/>
                  </a:lnTo>
                  <a:close/>
                </a:path>
              </a:pathLst>
            </a:custGeom>
            <a:solidFill>
              <a:srgbClr val="B6DCD2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2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695799"/>
              <a:ext cx="15119986" cy="8996204"/>
            </a:xfrm>
            <a:prstGeom prst="rect">
              <a:avLst/>
            </a:prstGeom>
          </p:spPr>
        </p:pic>
        <p:sp>
          <p:nvSpPr>
            <p:cNvPr id="7" name="object 7"/>
            <p:cNvSpPr/>
            <p:nvPr/>
          </p:nvSpPr>
          <p:spPr>
            <a:xfrm>
              <a:off x="1374973" y="3581055"/>
              <a:ext cx="182981" cy="528028"/>
            </a:xfrm>
            <a:custGeom>
              <a:avLst/>
              <a:gdLst/>
              <a:ahLst/>
              <a:cxnLst/>
              <a:rect l="l" t="t" r="r" b="b"/>
              <a:pathLst>
                <a:path w="182981" h="528028">
                  <a:moveTo>
                    <a:pt x="25400" y="25400"/>
                  </a:moveTo>
                  <a:lnTo>
                    <a:pt x="157581" y="304736"/>
                  </a:lnTo>
                  <a:lnTo>
                    <a:pt x="118110" y="502628"/>
                  </a:lnTo>
                </a:path>
              </a:pathLst>
            </a:custGeom>
            <a:ln w="50800">
              <a:solidFill>
                <a:srgbClr val="AAACAE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3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25958" y="3554018"/>
              <a:ext cx="320040" cy="664464"/>
            </a:xfrm>
            <a:prstGeom prst="rect">
              <a:avLst/>
            </a:prstGeom>
          </p:spPr>
        </p:pic>
        <p:sp>
          <p:nvSpPr>
            <p:cNvPr id="8" name="object 8"/>
            <p:cNvSpPr/>
            <p:nvPr/>
          </p:nvSpPr>
          <p:spPr>
            <a:xfrm>
              <a:off x="864097" y="3589550"/>
              <a:ext cx="182981" cy="528028"/>
            </a:xfrm>
            <a:custGeom>
              <a:avLst/>
              <a:gdLst/>
              <a:ahLst/>
              <a:cxnLst/>
              <a:rect l="l" t="t" r="r" b="b"/>
              <a:pathLst>
                <a:path w="182981" h="528028">
                  <a:moveTo>
                    <a:pt x="157582" y="25400"/>
                  </a:moveTo>
                  <a:lnTo>
                    <a:pt x="25400" y="304749"/>
                  </a:lnTo>
                  <a:lnTo>
                    <a:pt x="64872" y="502628"/>
                  </a:lnTo>
                </a:path>
              </a:pathLst>
            </a:custGeom>
            <a:ln w="50800">
              <a:solidFill>
                <a:srgbClr val="9FA0A0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4" name="Image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79126" y="3455499"/>
              <a:ext cx="295656" cy="441960"/>
            </a:xfrm>
            <a:prstGeom prst="rect">
              <a:avLst/>
            </a:prstGeom>
          </p:spPr>
        </p:pic>
        <p:sp>
          <p:nvSpPr>
            <p:cNvPr id="9" name="object 9"/>
            <p:cNvSpPr/>
            <p:nvPr/>
          </p:nvSpPr>
          <p:spPr>
            <a:xfrm>
              <a:off x="1291269" y="3453162"/>
              <a:ext cx="254215" cy="428408"/>
            </a:xfrm>
            <a:custGeom>
              <a:avLst/>
              <a:gdLst/>
              <a:ahLst/>
              <a:cxnLst/>
              <a:rect l="l" t="t" r="r" b="b"/>
              <a:pathLst>
                <a:path w="254215" h="428408">
                  <a:moveTo>
                    <a:pt x="31750" y="31750"/>
                  </a:moveTo>
                  <a:lnTo>
                    <a:pt x="222466" y="396658"/>
                  </a:lnTo>
                </a:path>
              </a:pathLst>
            </a:custGeom>
            <a:ln w="63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5" name="Image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64598" y="3510363"/>
              <a:ext cx="271272" cy="390143"/>
            </a:xfrm>
            <a:prstGeom prst="rect">
              <a:avLst/>
            </a:prstGeom>
          </p:spPr>
        </p:pic>
        <p:sp>
          <p:nvSpPr>
            <p:cNvPr id="10" name="object 10"/>
            <p:cNvSpPr/>
            <p:nvPr/>
          </p:nvSpPr>
          <p:spPr>
            <a:xfrm>
              <a:off x="877022" y="3510182"/>
              <a:ext cx="228409" cy="375133"/>
            </a:xfrm>
            <a:custGeom>
              <a:avLst/>
              <a:gdLst/>
              <a:ahLst/>
              <a:cxnLst/>
              <a:rect l="l" t="t" r="r" b="b"/>
              <a:pathLst>
                <a:path w="228409" h="375133">
                  <a:moveTo>
                    <a:pt x="196660" y="31750"/>
                  </a:moveTo>
                  <a:lnTo>
                    <a:pt x="31750" y="343383"/>
                  </a:lnTo>
                </a:path>
              </a:pathLst>
            </a:custGeom>
            <a:ln w="63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6" name="Image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2791624"/>
              <a:ext cx="12940774" cy="5964347"/>
            </a:xfrm>
            <a:prstGeom prst="rect">
              <a:avLst/>
            </a:prstGeom>
          </p:spPr>
        </p:pic>
        <p:pic>
          <p:nvPicPr>
            <p:cNvPr id="17" name="Image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00" y="361506"/>
              <a:ext cx="70599" cy="753923"/>
            </a:xfrm>
            <a:prstGeom prst="rect">
              <a:avLst/>
            </a:prstGeom>
          </p:spPr>
        </p:pic>
        <p:pic>
          <p:nvPicPr>
            <p:cNvPr id="18" name="Image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85838" y="1774130"/>
              <a:ext cx="3176016" cy="2218944"/>
            </a:xfrm>
            <a:prstGeom prst="rect">
              <a:avLst/>
            </a:prstGeom>
          </p:spPr>
        </p:pic>
        <p:pic>
          <p:nvPicPr>
            <p:cNvPr id="19" name="Image"/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765284" y="5697605"/>
              <a:ext cx="5032746" cy="4994398"/>
            </a:xfrm>
            <a:prstGeom prst="rect">
              <a:avLst/>
            </a:prstGeom>
          </p:spPr>
        </p:pic>
        <p:pic>
          <p:nvPicPr>
            <p:cNvPr id="20" name="Image"/>
            <p:cNvPicPr>
              <a:picLocks noChangeAspect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203621" y="5550127"/>
              <a:ext cx="3741299" cy="5141875"/>
            </a:xfrm>
            <a:prstGeom prst="rect">
              <a:avLst/>
            </a:prstGeom>
          </p:spPr>
        </p:pic>
      </p:grpSp>
      <p:sp>
        <p:nvSpPr>
          <p:cNvPr id="21" name="Rectangle 20">
            <a:extLst>
              <a:ext uri="{FF2B5EF4-FFF2-40B4-BE49-F238E27FC236}">
                <a16:creationId xmlns:a16="http://schemas.microsoft.com/office/drawing/2014/main" id="{D5B7E71E-C878-42BA-8A94-575F750DF587}"/>
              </a:ext>
            </a:extLst>
          </p:cNvPr>
          <p:cNvSpPr/>
          <p:nvPr/>
        </p:nvSpPr>
        <p:spPr>
          <a:xfrm>
            <a:off x="504698" y="455504"/>
            <a:ext cx="14109953" cy="67710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bn-BD" sz="3800" dirty="0">
                <a:solidFill>
                  <a:srgbClr val="3C4694"/>
                </a:solidFill>
              </a:rPr>
              <a:t>ত্রাণ কর্মীরা ত্রাণের বিনিময়ে উৎকোচ চাইতে বা গ্রহণ করতে পারবেন না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</TotalTime>
  <Words>22</Words>
  <Application>Microsoft Office PowerPoint</Application>
  <PresentationFormat>Custom</PresentationFormat>
  <Paragraphs>2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Ceri Cockram</cp:lastModifiedBy>
  <cp:revision>2</cp:revision>
  <dcterms:created xsi:type="dcterms:W3CDTF">2021-02-17T10:44:33Z</dcterms:created>
  <dcterms:modified xsi:type="dcterms:W3CDTF">2021-02-24T14:25:11Z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2021-02-17T00:00:00Z</vt:filetime>
  </property>
  <property fmtid="{D5CDD505-2E9C-101B-9397-08002B2CF9AE}" pid="3" name="LastSaved">
    <vt:filetime>2021-02-17T00:00:00Z</vt:filetime>
  </property>
</Properties>
</file>