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28" d="100"/>
          <a:sy n="28" d="100"/>
        </p:scale>
        <p:origin x="2252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9DC53F1-790B-48AD-9AA9-71268B142FF3}"/>
              </a:ext>
            </a:extLst>
          </p:cNvPr>
          <p:cNvSpPr/>
          <p:nvPr/>
        </p:nvSpPr>
        <p:spPr>
          <a:xfrm>
            <a:off x="522849" y="292636"/>
            <a:ext cx="58898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অর্থ দিয়ে যৌনকর্ম করবেন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2CB34AA-F90B-47A5-96C4-4A102B530D7F}"/>
              </a:ext>
            </a:extLst>
          </p:cNvPr>
          <p:cNvSpPr/>
          <p:nvPr/>
        </p:nvSpPr>
        <p:spPr>
          <a:xfrm>
            <a:off x="522849" y="292636"/>
            <a:ext cx="58898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অর্থ দিয়ে যৌনকর্ম করবেন না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F57363D-C8A7-4392-9729-06AC148E12F8}"/>
              </a:ext>
            </a:extLst>
          </p:cNvPr>
          <p:cNvSpPr/>
          <p:nvPr/>
        </p:nvSpPr>
        <p:spPr>
          <a:xfrm>
            <a:off x="522849" y="292636"/>
            <a:ext cx="58898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অর্থ দিয়ে যৌনকর্ম করবেন না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C769ECB5-F66D-4447-B768-925F406BFE48}"/>
              </a:ext>
            </a:extLst>
          </p:cNvPr>
          <p:cNvSpPr/>
          <p:nvPr/>
        </p:nvSpPr>
        <p:spPr>
          <a:xfrm>
            <a:off x="522849" y="292636"/>
            <a:ext cx="58898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কখনোই অর্থ দিয়ে যৌনকর্ম করবেন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2021-02-24T14:31:55Z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