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3787516-D88A-4CD9-A5FE-5ECCD17B889B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81"/>
              <a:ext cx="70586" cy="1657858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563D6BC2-A00A-4BF6-8858-2B7CA80C0BAB}"/>
              </a:ext>
            </a:extLst>
          </p:cNvPr>
          <p:cNvSpPr/>
          <p:nvPr/>
        </p:nvSpPr>
        <p:spPr>
          <a:xfrm>
            <a:off x="545306" y="324016"/>
            <a:ext cx="58730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C4694"/>
                </a:solidFill>
              </a:rPr>
              <a:t>ত্রাণ কর্মীরা সম্প্রদায়ের কোনও সদস্যের সাথে যৌন সম্পর্ক রাখতে পারবেন না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58E2BF2-0904-4E41-988E-10BFE05A980D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81"/>
              <a:ext cx="70599" cy="1657858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03ED3689-D5EF-4B74-A2E9-3E546AFA8B61}"/>
              </a:ext>
            </a:extLst>
          </p:cNvPr>
          <p:cNvSpPr/>
          <p:nvPr/>
        </p:nvSpPr>
        <p:spPr>
          <a:xfrm>
            <a:off x="545306" y="324016"/>
            <a:ext cx="58730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C4694"/>
                </a:solidFill>
              </a:rPr>
              <a:t>ত্রাণ কর্মীরা সম্প্রদায়ের কোনও সদস্যের সাথে যৌন সম্পর্ক রাখতে পারবেন না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5EE223D-E0E9-430B-99BA-0E51C3744CDA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3"/>
              <a:ext cx="70586" cy="1657859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8194" y="1260429"/>
              <a:ext cx="5844642" cy="13239383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0A01C89A-ABF4-4B5F-97DA-25C42572AA4E}"/>
              </a:ext>
            </a:extLst>
          </p:cNvPr>
          <p:cNvSpPr/>
          <p:nvPr/>
        </p:nvSpPr>
        <p:spPr>
          <a:xfrm>
            <a:off x="545306" y="324016"/>
            <a:ext cx="58730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C4694"/>
                </a:solidFill>
              </a:rPr>
              <a:t>ত্রাণ কর্মীরা সম্প্রদায়ের কোনও সদস্যের সাথে যৌন সম্পর্ক রাখতে পারবেন না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DE62D54-421F-4D2C-930F-7B59912C1CA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3"/>
              <a:ext cx="70599" cy="1657859"/>
            </a:xfrm>
            <a:prstGeom prst="rect">
              <a:avLst/>
            </a:prstGeom>
          </p:spPr>
        </p:pic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3092" y="1260429"/>
              <a:ext cx="6225642" cy="13315583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8FF58021-C60B-468F-A11D-26A1A307FC3F}"/>
              </a:ext>
            </a:extLst>
          </p:cNvPr>
          <p:cNvSpPr/>
          <p:nvPr/>
        </p:nvSpPr>
        <p:spPr>
          <a:xfrm>
            <a:off x="545306" y="324016"/>
            <a:ext cx="58730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n-BD" sz="4000" dirty="0">
                <a:solidFill>
                  <a:srgbClr val="3C4694"/>
                </a:solidFill>
              </a:rPr>
              <a:t>ত্রাণ কর্মীরা সম্প্রদায়ের কোনও সদস্যের সাথে যৌন সম্পর্ক রাখতে পারবেন না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44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2021-02-17T10:46:10Z</dcterms:created>
  <dcterms:modified xsi:type="dcterms:W3CDTF">2021-02-24T14:28:11Z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