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48CBCFE-ADA4-4D19-ADD1-BE0604ED64D8}"/>
              </a:ext>
            </a:extLst>
          </p:cNvPr>
          <p:cNvSpPr/>
          <p:nvPr/>
        </p:nvSpPr>
        <p:spPr>
          <a:xfrm>
            <a:off x="625475" y="294229"/>
            <a:ext cx="13030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E4899"/>
                </a:solidFill>
              </a:rPr>
              <a:t>ত্রাণ কর্মীরা কাজ দেওয়ার বিনিময়ে উৎকোচ চাইতে বা গ্রহণ করতে পারবেন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3D93270-5566-48B3-9FB8-2C8913DAD1BA}"/>
              </a:ext>
            </a:extLst>
          </p:cNvPr>
          <p:cNvSpPr/>
          <p:nvPr/>
        </p:nvSpPr>
        <p:spPr>
          <a:xfrm>
            <a:off x="625475" y="294229"/>
            <a:ext cx="13030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E4899"/>
                </a:solidFill>
              </a:rPr>
              <a:t>ত্রাণ কর্মীরা কাজ দেওয়ার বিনিময়ে উৎকোচ চাইতে বা গ্রহণ করতে পারবেন না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4CD6A9F2-5CED-4908-A510-1635D66D50CA}"/>
              </a:ext>
            </a:extLst>
          </p:cNvPr>
          <p:cNvSpPr/>
          <p:nvPr/>
        </p:nvSpPr>
        <p:spPr>
          <a:xfrm>
            <a:off x="625475" y="294229"/>
            <a:ext cx="13030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E4899"/>
                </a:solidFill>
              </a:rPr>
              <a:t>ত্রাণ কর্মীরা কাজ দেওয়ার বিনিময়ে উৎকোচ চাইতে বা গ্রহণ করতে পারবেন না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40DB2886-56D3-41ED-A26D-DD21ACDEA127}"/>
              </a:ext>
            </a:extLst>
          </p:cNvPr>
          <p:cNvSpPr/>
          <p:nvPr/>
        </p:nvSpPr>
        <p:spPr>
          <a:xfrm>
            <a:off x="625475" y="294229"/>
            <a:ext cx="13030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E4899"/>
                </a:solidFill>
              </a:rPr>
              <a:t>ত্রাণ কর্মীরা কাজ দেওয়ার বিনিময়ে উৎকোচ চাইতে বা গ্রহণ করতে পারবেন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2021-02-24T14:29:48Z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