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9B1AEF4-9694-4ADC-9D65-895AF5955F1B}"/>
              </a:ext>
            </a:extLst>
          </p:cNvPr>
          <p:cNvSpPr/>
          <p:nvPr/>
        </p:nvSpPr>
        <p:spPr>
          <a:xfrm>
            <a:off x="580746" y="263354"/>
            <a:ext cx="71304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১৮ বছরের কমবয়সী কারো সাথে যৌন সম্পর্ক স্থাপন করতে পারবেন না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6A9FE866-2B9E-47D7-B3DE-C27DBD61689C}"/>
              </a:ext>
            </a:extLst>
          </p:cNvPr>
          <p:cNvSpPr/>
          <p:nvPr/>
        </p:nvSpPr>
        <p:spPr>
          <a:xfrm>
            <a:off x="580746" y="263354"/>
            <a:ext cx="71304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১৮ বছরের কমবয়সী কারো সাথে যৌন সম্পর্ক স্থাপন করতে পারবেন না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BC05C2C1-C07E-4C9A-B525-823702E8D041}"/>
              </a:ext>
            </a:extLst>
          </p:cNvPr>
          <p:cNvSpPr/>
          <p:nvPr/>
        </p:nvSpPr>
        <p:spPr>
          <a:xfrm>
            <a:off x="580746" y="263354"/>
            <a:ext cx="71304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১৮ বছরের কমবয়সী কারো সাথে যৌন সম্পর্ক স্থাপন করতে পারবেন না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B94CD32-0368-4F19-AF58-187B7FBA6464}"/>
              </a:ext>
            </a:extLst>
          </p:cNvPr>
          <p:cNvSpPr/>
          <p:nvPr/>
        </p:nvSpPr>
        <p:spPr>
          <a:xfrm>
            <a:off x="580746" y="263354"/>
            <a:ext cx="71304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১৮ বছরের কমবয়সী কারো সাথে যৌন সম্পর্ক স্থাপন করতে পারবেন না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E211698-A9AC-44BA-A3F0-274DD48FAFDD}"/>
              </a:ext>
            </a:extLst>
          </p:cNvPr>
          <p:cNvSpPr/>
          <p:nvPr/>
        </p:nvSpPr>
        <p:spPr>
          <a:xfrm>
            <a:off x="580746" y="263354"/>
            <a:ext cx="71304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১৮ বছরের কমবয়সী কারো সাথে যৌন সম্পর্ক স্থাপন করতে পারবেন না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502B926A-F310-4FE7-B8BB-BF37BAD97319}"/>
              </a:ext>
            </a:extLst>
          </p:cNvPr>
          <p:cNvSpPr/>
          <p:nvPr/>
        </p:nvSpPr>
        <p:spPr>
          <a:xfrm>
            <a:off x="580746" y="263354"/>
            <a:ext cx="71304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১৮ বছরের কমবয়সী কারো সাথে যৌন সম্পর্ক স্থাপন করতে পারবেন না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0E29654-2357-40E4-AC31-63EBF5410466}"/>
              </a:ext>
            </a:extLst>
          </p:cNvPr>
          <p:cNvSpPr/>
          <p:nvPr/>
        </p:nvSpPr>
        <p:spPr>
          <a:xfrm>
            <a:off x="580746" y="263354"/>
            <a:ext cx="71304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১৮ বছরের কমবয়সী কারো সাথে যৌন সম্পর্ক স্থাপন করতে পারবেন না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B4A87D3D-34D9-440E-9173-55FD99C7FB39}"/>
              </a:ext>
            </a:extLst>
          </p:cNvPr>
          <p:cNvSpPr/>
          <p:nvPr/>
        </p:nvSpPr>
        <p:spPr>
          <a:xfrm>
            <a:off x="580746" y="263354"/>
            <a:ext cx="71304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১৮ বছরের কমবয়সী কারো সাথে যৌন সম্পর্ক স্থাপন করতে পারবেন না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112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3</cp:revision>
  <dcterms:created xsi:type="dcterms:W3CDTF">2021-02-18T08:49:45Z</dcterms:created>
  <dcterms:modified xsi:type="dcterms:W3CDTF">2021-02-25T15:20:59Z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