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07658A6-EA3F-45EE-99ED-1CCD05221DC9}"/>
              </a:ext>
            </a:extLst>
          </p:cNvPr>
          <p:cNvSpPr/>
          <p:nvPr/>
        </p:nvSpPr>
        <p:spPr>
          <a:xfrm>
            <a:off x="555058" y="265790"/>
            <a:ext cx="8905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আপনাকে হয়রান করতে পারেন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DDD50D6-2C16-4E28-9593-4E75E7448006}"/>
              </a:ext>
            </a:extLst>
          </p:cNvPr>
          <p:cNvSpPr/>
          <p:nvPr/>
        </p:nvSpPr>
        <p:spPr>
          <a:xfrm>
            <a:off x="555058" y="265790"/>
            <a:ext cx="8905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আপনাকে হয়রান করতে পারেন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2021-02-24T14:36:59Z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