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7A5AD1FE-F1C7-444E-ACFB-3AE17C51F636}"/>
              </a:ext>
            </a:extLst>
          </p:cNvPr>
          <p:cNvSpPr/>
          <p:nvPr/>
        </p:nvSpPr>
        <p:spPr>
          <a:xfrm>
            <a:off x="570751" y="364867"/>
            <a:ext cx="1272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কখনোই কাজ দেওয়ার বিনিময়ে যৌনকর্ম করতে পারবেন না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73A7E812-B603-46C7-A76C-E7889CAEC3FF}"/>
              </a:ext>
            </a:extLst>
          </p:cNvPr>
          <p:cNvSpPr/>
          <p:nvPr/>
        </p:nvSpPr>
        <p:spPr>
          <a:xfrm>
            <a:off x="570751" y="364867"/>
            <a:ext cx="1272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কখনোই কাজ দেওয়ার বিনিময়ে যৌনকর্ম করতে পারবেন না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ADEF891D-5608-4000-B59C-647F83C2106D}"/>
              </a:ext>
            </a:extLst>
          </p:cNvPr>
          <p:cNvSpPr/>
          <p:nvPr/>
        </p:nvSpPr>
        <p:spPr>
          <a:xfrm>
            <a:off x="570751" y="364867"/>
            <a:ext cx="1272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কখনোই কাজ দেওয়ার বিনিময়ে যৌনকর্ম করতে পারবেন না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EA16775B-E86C-4A7C-9351-92BF8E80FD46}"/>
              </a:ext>
            </a:extLst>
          </p:cNvPr>
          <p:cNvSpPr/>
          <p:nvPr/>
        </p:nvSpPr>
        <p:spPr>
          <a:xfrm>
            <a:off x="570751" y="364867"/>
            <a:ext cx="1272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কখনোই কাজ দেওয়ার বিনিময়ে যৌনকর্ম করতে পারবেন না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40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2021-02-17T11:12:59Z</dcterms:created>
  <dcterms:modified xsi:type="dcterms:W3CDTF">2021-02-24T14:39:54Z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