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689031B-6886-4BD9-BC97-42D4BE7C4C09}"/>
              </a:ext>
            </a:extLst>
          </p:cNvPr>
          <p:cNvSpPr/>
          <p:nvPr/>
        </p:nvSpPr>
        <p:spPr>
          <a:xfrm>
            <a:off x="500490" y="460476"/>
            <a:ext cx="1464215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3800" dirty="0">
                <a:solidFill>
                  <a:srgbClr val="3C4694"/>
                </a:solidFill>
              </a:rPr>
              <a:t>ত্রাণ সংস্থাগুলি সকলকে নির্যাতন সম্পর্কে অভিযোগ জানাতে উৎসাহিত করে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D6C2862-728A-4E91-8FB5-D92E01105AB9}"/>
              </a:ext>
            </a:extLst>
          </p:cNvPr>
          <p:cNvSpPr/>
          <p:nvPr/>
        </p:nvSpPr>
        <p:spPr>
          <a:xfrm>
            <a:off x="500490" y="460476"/>
            <a:ext cx="1464215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3800" dirty="0">
                <a:solidFill>
                  <a:srgbClr val="3C4694"/>
                </a:solidFill>
              </a:rPr>
              <a:t>ত্রাণ সংস্থাগুলি সকলকে নির্যাতন সম্পর্কে অভিযোগ জানাতে উৎসাহিত করে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2021-02-24T14:23:27Z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