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KƏTHLƏR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CC07F810-7535-446A-AAA6-A25C7E6D856D}"/>
              </a:ext>
            </a:extLst>
          </p:cNvPr>
          <p:cNvSpPr txBox="1"/>
          <p:nvPr/>
        </p:nvSpPr>
        <p:spPr>
          <a:xfrm>
            <a:off x="610480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KƏTHLƏR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6113559A-7DF6-4C1A-8FF7-007DE16D7275}"/>
              </a:ext>
            </a:extLst>
          </p:cNvPr>
          <p:cNvSpPr txBox="1"/>
          <p:nvPr/>
        </p:nvSpPr>
        <p:spPr>
          <a:xfrm>
            <a:off x="610480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KƏTHLƏR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8F7AB533-7034-4212-95C3-11D6EE1CFCB9}"/>
              </a:ext>
            </a:extLst>
          </p:cNvPr>
          <p:cNvSpPr txBox="1"/>
          <p:nvPr/>
        </p:nvSpPr>
        <p:spPr>
          <a:xfrm>
            <a:off x="610480" y="277001"/>
            <a:ext cx="7869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KƏTHLƏR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2021-02-23T14:23:34Z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