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4680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TABA HARA LƏKA KA WASKI NA AƊI MWANTƏ MƏVA 18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3A7E32EA-DC34-49E8-96A5-1861D749AE70}"/>
              </a:ext>
            </a:extLst>
          </p:cNvPr>
          <p:cNvSpPr txBox="1"/>
          <p:nvPr/>
        </p:nvSpPr>
        <p:spPr>
          <a:xfrm>
            <a:off x="635892" y="276920"/>
            <a:ext cx="4680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TABA HARA LƏKA KA WASKI NA AƊI MWANTƏ MƏVA 18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11BBA4C3-6C72-45D6-8AEA-E964D63949D0}"/>
              </a:ext>
            </a:extLst>
          </p:cNvPr>
          <p:cNvSpPr txBox="1"/>
          <p:nvPr/>
        </p:nvSpPr>
        <p:spPr>
          <a:xfrm>
            <a:off x="635892" y="276920"/>
            <a:ext cx="4680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TABA HARA LƏKA KA WASKI NA AƊI MWANTƏ MƏVA 18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D338469D-2BEE-483A-BB6D-9E5C87B8ECDE}"/>
              </a:ext>
            </a:extLst>
          </p:cNvPr>
          <p:cNvSpPr txBox="1"/>
          <p:nvPr/>
        </p:nvSpPr>
        <p:spPr>
          <a:xfrm>
            <a:off x="635892" y="276920"/>
            <a:ext cx="4680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TABA HARA LƏKA KA WASKI NA AƊI MWANTƏ MƏVA 18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8630F68D-2A42-418F-B20E-38A8271CF0B6}"/>
              </a:ext>
            </a:extLst>
          </p:cNvPr>
          <p:cNvSpPr txBox="1"/>
          <p:nvPr/>
        </p:nvSpPr>
        <p:spPr>
          <a:xfrm>
            <a:off x="635892" y="276920"/>
            <a:ext cx="4680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TABA HARA LƏKA KA WASKI NA AƊI MWANTƏ MƏVA 18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04F271D8-216A-4278-BA99-EBBA540199FB}"/>
              </a:ext>
            </a:extLst>
          </p:cNvPr>
          <p:cNvSpPr txBox="1"/>
          <p:nvPr/>
        </p:nvSpPr>
        <p:spPr>
          <a:xfrm>
            <a:off x="635892" y="276920"/>
            <a:ext cx="4680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TABA HARA LƏKA KA WASKI NA AƊI MWANTƏ MƏVA 18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1B33DB4E-A0BD-499D-B22B-3ABAADD1D9D1}"/>
              </a:ext>
            </a:extLst>
          </p:cNvPr>
          <p:cNvSpPr txBox="1"/>
          <p:nvPr/>
        </p:nvSpPr>
        <p:spPr>
          <a:xfrm>
            <a:off x="635892" y="276920"/>
            <a:ext cx="4680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TABA HARA LƏKA KA WASKI NA AƊI MWANTƏ MƏVA 18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BE528320-EC73-4B35-AA67-0AD6036AE576}"/>
              </a:ext>
            </a:extLst>
          </p:cNvPr>
          <p:cNvSpPr txBox="1"/>
          <p:nvPr/>
        </p:nvSpPr>
        <p:spPr>
          <a:xfrm>
            <a:off x="635892" y="276920"/>
            <a:ext cx="46806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KƏTHLƏR DLARA AƊE TABA HARA LƏKA KA WASKI NA AƊI MWANTƏ MƏVA 18 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120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2021-02-23T14:19:25Z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