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24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DOLI KA MJIR KƏTHLƏR DLARA KADA MWARDZI KA WASKI KA DARAJA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A7DEA34D-E5AF-43F6-830F-F20462C8EE30}"/>
              </a:ext>
            </a:extLst>
          </p:cNvPr>
          <p:cNvSpPr txBox="1"/>
          <p:nvPr/>
        </p:nvSpPr>
        <p:spPr>
          <a:xfrm>
            <a:off x="610480" y="277001"/>
            <a:ext cx="824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DOLI KA MJIR KƏTHLƏR DLARA KADA MWARDZI KA WASKI KA DARAJA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2021-02-23T14:04:09Z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