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13"/>
            <a:ext cx="9164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PAKTƏKƏRAYERI NA AR DLARA DA HIRA KA MDƏ MWANTA AKƏMA MA MDƏ SƏMDƏKUR MDA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CC2071F3-F50A-4739-901C-568FDA898BD5}"/>
              </a:ext>
            </a:extLst>
          </p:cNvPr>
          <p:cNvSpPr txBox="1"/>
          <p:nvPr/>
        </p:nvSpPr>
        <p:spPr>
          <a:xfrm>
            <a:off x="610480" y="277013"/>
            <a:ext cx="9164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PAKTƏKƏRAYERI NA AR DLARA DA HIRA KA MDƏ MWANTA AKƏMA MA MDƏ SƏMDƏKUR MDA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2021-02-23T14:04:51Z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