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3787516-D88A-4CD9-A5FE-5ECCD17B889B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81"/>
              <a:ext cx="70586" cy="1657858"/>
            </a:xfrm>
            <a:prstGeom prst="rect">
              <a:avLst/>
            </a:prstGeom>
          </p:spPr>
        </p:pic>
      </p:grpSp>
      <p:sp>
        <p:nvSpPr>
          <p:cNvPr id="4" name="text 1"/>
          <p:cNvSpPr txBox="1"/>
          <p:nvPr/>
        </p:nvSpPr>
        <p:spPr>
          <a:xfrm>
            <a:off x="635893" y="276980"/>
            <a:ext cx="4329014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MDA AƊI ZHARI KA MJIR KƏTHLƏR DLARA KADA HARA LƏKA KA MJIR ZARA WA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58E2BF2-0904-4E41-988E-10BFE05A980D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81"/>
              <a:ext cx="70599" cy="1657858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1D45D4D6-F633-46DC-A8DD-33F0E4BF1FC5}"/>
              </a:ext>
            </a:extLst>
          </p:cNvPr>
          <p:cNvSpPr txBox="1"/>
          <p:nvPr/>
        </p:nvSpPr>
        <p:spPr>
          <a:xfrm>
            <a:off x="635893" y="276980"/>
            <a:ext cx="4329014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MDA AƊI ZHARI KA MJIR KƏTHLƏR DLARA KADA HARA LƏKA KA MJIR ZARA WA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5EE223D-E0E9-430B-99BA-0E51C3744CDA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3"/>
              <a:ext cx="70586" cy="1657859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8194" y="1260429"/>
              <a:ext cx="5844642" cy="13239383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21836E67-AB47-4AEC-8855-886C22430DEA}"/>
              </a:ext>
            </a:extLst>
          </p:cNvPr>
          <p:cNvSpPr txBox="1"/>
          <p:nvPr/>
        </p:nvSpPr>
        <p:spPr>
          <a:xfrm>
            <a:off x="635893" y="276980"/>
            <a:ext cx="4329014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MDA AƊI ZHARI KA MJIR KƏTHLƏR DLARA KADA HARA LƏKA KA MJIR ZARA WA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BDE62D54-421F-4D2C-930F-7B59912C1CA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3"/>
              <a:ext cx="70599" cy="1657859"/>
            </a:xfrm>
            <a:prstGeom prst="rect">
              <a:avLst/>
            </a:prstGeom>
          </p:spPr>
        </p:pic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3092" y="1260429"/>
              <a:ext cx="6225642" cy="1331558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DF9FE894-686C-458E-B394-E55E1D9584BF}"/>
              </a:ext>
            </a:extLst>
          </p:cNvPr>
          <p:cNvSpPr txBox="1"/>
          <p:nvPr/>
        </p:nvSpPr>
        <p:spPr>
          <a:xfrm>
            <a:off x="635893" y="276980"/>
            <a:ext cx="4329014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MDA AƊI ZHARI KA MJIR KƏTHLƏR DLARA KADA HARA LƏKA KA MJIR ZARA WA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56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2021-02-17T10:46:10Z</dcterms:created>
  <dcterms:modified xsi:type="dcterms:W3CDTF">2021-02-23T14:06:55Z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