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74644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TAƁA NTƏ KWABA KAMNYAR PI KA MDƏ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3EEE91F6-E404-4AD7-BCF4-0DB227F0D908}"/>
              </a:ext>
            </a:extLst>
          </p:cNvPr>
          <p:cNvSpPr txBox="1"/>
          <p:nvPr/>
        </p:nvSpPr>
        <p:spPr>
          <a:xfrm>
            <a:off x="635892" y="276980"/>
            <a:ext cx="74644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TAƁA NTƏ KWABA KAMNYAR PI KA MDƏ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9392EC30-4F7D-4FBD-ACEC-E8F92EDAA56D}"/>
              </a:ext>
            </a:extLst>
          </p:cNvPr>
          <p:cNvSpPr txBox="1"/>
          <p:nvPr/>
        </p:nvSpPr>
        <p:spPr>
          <a:xfrm>
            <a:off x="635892" y="276980"/>
            <a:ext cx="74644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TAƁA NTƏ KWABA KAMNYAR PI KA MDƏ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0976572D-47C5-424C-BF44-F5012BABABFA}"/>
              </a:ext>
            </a:extLst>
          </p:cNvPr>
          <p:cNvSpPr txBox="1"/>
          <p:nvPr/>
        </p:nvSpPr>
        <p:spPr>
          <a:xfrm>
            <a:off x="635892" y="276980"/>
            <a:ext cx="74644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TAƁA NTƏ KWABA KAMNYAR PI KA MDƏ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2021-02-23T14:18:01Z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