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236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PAKTƏKƏRAYERI NA AR DLARA DA KU HIRA KA MDƏ MWANTƏ BƏRKWA ANTƏ AƊI LAKU NA DOƊU NA AR MWANTƏ GARI AKƏMA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C27FC3DE-3D16-42B8-B4CF-A37436B4AD95}"/>
              </a:ext>
            </a:extLst>
          </p:cNvPr>
          <p:cNvSpPr txBox="1"/>
          <p:nvPr/>
        </p:nvSpPr>
        <p:spPr>
          <a:xfrm>
            <a:off x="610481" y="277013"/>
            <a:ext cx="1236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PAKTƏKƏRAYERI NA AR DLARA DA KU HIRA KA MDƏ MWANTƏ BƏRKWA ANTƏ AƊI LAKU NA DOƊU NA AR MWANTƏ GARI AKƏMA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2021-02-23T14:20:58Z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