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YUWA WALA DLU WATSƏƁA KAMNYAR HAMTA KƏTHLƏR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BE5931BF-DAF3-4BF7-ADA3-F133A307A08F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YUWA WALA DLU WATSƏƁA KAMNYAR HAMTA KƏTHLƏR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48FED3CC-DA1C-45B3-BB31-66071BC20911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YUWA WALA DLU WATSƏƁA KAMNYAR HAMTA KƏTHLƏR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34BA7016-FEF9-4963-9000-020791A621C9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YUWA WALA DLU WATSƏƁA KAMNYAR HAMTA KƏTHLƏR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2021-02-23T14:16:46Z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