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text 1"/>
          <p:cNvSpPr txBox="1"/>
          <p:nvPr/>
        </p:nvSpPr>
        <p:spPr>
          <a:xfrm>
            <a:off x="635892" y="276980"/>
            <a:ext cx="5635643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MJIR KƏTHƏR DLARA AƊE TAƁA SƏMDƏKUR NGƏ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9B70D0D2-758A-44E3-A30B-29D20FCF8FEA}"/>
              </a:ext>
            </a:extLst>
          </p:cNvPr>
          <p:cNvSpPr txBox="1"/>
          <p:nvPr/>
        </p:nvSpPr>
        <p:spPr>
          <a:xfrm>
            <a:off x="635892" y="276980"/>
            <a:ext cx="5635643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MJIR KƏTHƏR DLARA AƊE TAƁA SƏMDƏKUR NGƏ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2021-02-17T11:10:50Z</dcterms:created>
  <dcterms:modified xsi:type="dcterms:W3CDTF">2021-02-23T14:21:46Z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