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1" y="277001"/>
            <a:ext cx="8097796" cy="9153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TAƁA HAMTA KWABA KAMNYAR PI KA MDƏ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B34DD64B-7494-4478-98C8-A187E2A2CFBC}"/>
              </a:ext>
            </a:extLst>
          </p:cNvPr>
          <p:cNvSpPr txBox="1"/>
          <p:nvPr/>
        </p:nvSpPr>
        <p:spPr>
          <a:xfrm>
            <a:off x="610481" y="277001"/>
            <a:ext cx="8097796" cy="9153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TAƁA HAMTA KWABA KAMNYAR PI KA MDƏ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2021-02-23T14:22:33Z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