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DD20393-615F-4769-A084-4F9981FD4DFD}"/>
              </a:ext>
            </a:extLst>
          </p:cNvPr>
          <p:cNvSpPr/>
          <p:nvPr/>
        </p:nvSpPr>
        <p:spPr>
          <a:xfrm>
            <a:off x="522348" y="400081"/>
            <a:ext cx="104663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ارائه کمک را با سکس مبادله کنند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04523A2-27C5-4722-B2D1-15DB71E2AB44}"/>
              </a:ext>
            </a:extLst>
          </p:cNvPr>
          <p:cNvSpPr/>
          <p:nvPr/>
        </p:nvSpPr>
        <p:spPr>
          <a:xfrm>
            <a:off x="522348" y="400081"/>
            <a:ext cx="104663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ارائه کمک را با سکس مبادله کنند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2021-02-23T18:32:05Z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