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2467864-AB20-4C97-99F9-40AFE4AED130}"/>
              </a:ext>
            </a:extLst>
          </p:cNvPr>
          <p:cNvSpPr/>
          <p:nvPr/>
        </p:nvSpPr>
        <p:spPr>
          <a:xfrm>
            <a:off x="487593" y="414617"/>
            <a:ext cx="79864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باید با همه با احترام رفتار کنند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417E9CD-760E-4030-83A7-A9E136625F55}"/>
              </a:ext>
            </a:extLst>
          </p:cNvPr>
          <p:cNvSpPr/>
          <p:nvPr/>
        </p:nvSpPr>
        <p:spPr>
          <a:xfrm>
            <a:off x="487593" y="414617"/>
            <a:ext cx="79864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باید با همه با احترام رفتار کنند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3</cp:revision>
  <dcterms:created xsi:type="dcterms:W3CDTF">2021-02-17T10:38:44Z</dcterms:created>
  <dcterms:modified xsi:type="dcterms:W3CDTF">2021-02-23T18:18:58Z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