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48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6E82342-F367-4DC7-803E-533F53A10AB0}"/>
              </a:ext>
            </a:extLst>
          </p:cNvPr>
          <p:cNvSpPr/>
          <p:nvPr/>
        </p:nvSpPr>
        <p:spPr>
          <a:xfrm>
            <a:off x="549275" y="227203"/>
            <a:ext cx="10439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E4899"/>
                </a:solidFill>
              </a:rPr>
              <a:t>کارکنان امدادی اجازه ندارند در ازای استخدام اشخاص از آنها درخواست رشوه کنند یا رشوه بگیرند.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5EDC2A85-5697-409C-8B36-A3DB0BD48A30}"/>
              </a:ext>
            </a:extLst>
          </p:cNvPr>
          <p:cNvSpPr/>
          <p:nvPr/>
        </p:nvSpPr>
        <p:spPr>
          <a:xfrm>
            <a:off x="549275" y="227203"/>
            <a:ext cx="10439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E4899"/>
                </a:solidFill>
              </a:rPr>
              <a:t>کارکنان امدادی اجازه ندارند در ازای استخدام اشخاص از آنها درخواست رشوه کنند یا رشوه بگیرند.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F40D02A4-8EEE-48CF-8F87-C58B52A6A5A3}"/>
              </a:ext>
            </a:extLst>
          </p:cNvPr>
          <p:cNvSpPr/>
          <p:nvPr/>
        </p:nvSpPr>
        <p:spPr>
          <a:xfrm>
            <a:off x="549275" y="227203"/>
            <a:ext cx="10439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E4899"/>
                </a:solidFill>
              </a:rPr>
              <a:t>کارکنان امدادی اجازه ندارند در ازای استخدام اشخاص از آنها درخواست رشوه کنند یا رشوه بگیرند.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0FF274A5-FC0D-4222-A143-8F166A13BB67}"/>
              </a:ext>
            </a:extLst>
          </p:cNvPr>
          <p:cNvSpPr/>
          <p:nvPr/>
        </p:nvSpPr>
        <p:spPr>
          <a:xfrm>
            <a:off x="549275" y="227203"/>
            <a:ext cx="10439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E4899"/>
                </a:solidFill>
              </a:rPr>
              <a:t>کارکنان امدادی اجازه ندارند در ازای استخدام اشخاص از آنها درخواست رشوه کنند یا رشوه بگیرند.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2021-02-17T10:52:02Z</dcterms:created>
  <dcterms:modified xsi:type="dcterms:W3CDTF">2021-03-03T10:44:52Z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