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48D2F77-CCAD-448C-B913-911406999E45}"/>
              </a:ext>
            </a:extLst>
          </p:cNvPr>
          <p:cNvSpPr/>
          <p:nvPr/>
        </p:nvSpPr>
        <p:spPr>
          <a:xfrm>
            <a:off x="549275" y="212467"/>
            <a:ext cx="120990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سازمانهای کمک رسان همه را تشویق می کنند که هر گونه سوء استفاده را گزارش کنند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01BBAED2-FA87-449D-9C2D-7154942203A8}"/>
              </a:ext>
            </a:extLst>
          </p:cNvPr>
          <p:cNvSpPr/>
          <p:nvPr/>
        </p:nvSpPr>
        <p:spPr>
          <a:xfrm>
            <a:off x="549275" y="212467"/>
            <a:ext cx="120990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سازمانهای کمک رسان همه را تشویق می کنند که هر گونه سوء استفاده را گزارش کنند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2021-02-23T18:20:13Z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