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119350" cy="10691813"/>
  <p:notesSz cx="15119350" cy="10691813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7AF9D5A-55A5-446A-9A9B-CE6B52798187}"/>
              </a:ext>
            </a:extLst>
          </p:cNvPr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4" name="object 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777148"/>
              <a:ext cx="15119986" cy="9914855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0102433-499A-4F59-9133-8BF945FAB4D8}"/>
              </a:ext>
            </a:extLst>
          </p:cNvPr>
          <p:cNvSpPr/>
          <p:nvPr/>
        </p:nvSpPr>
        <p:spPr>
          <a:xfrm>
            <a:off x="549275" y="212467"/>
            <a:ext cx="9829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سازمانهای کمک رسان شکایت از تخلفات را تشویق می کنند و راه های مصونی برای شکایت کردن وجود دارد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27F7083-4742-42F1-A21F-C1004E489184}"/>
              </a:ext>
            </a:extLst>
          </p:cNvPr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" name="object 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41561"/>
              <a:ext cx="15119986" cy="9750442"/>
            </a:xfrm>
            <a:prstGeom prst="rect">
              <a:avLst/>
            </a:prstGeom>
          </p:spPr>
        </p:pic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506"/>
              <a:ext cx="70599" cy="753923"/>
            </a:xfrm>
            <a:prstGeom prst="rect">
              <a:avLst/>
            </a:prstGeom>
          </p:spPr>
        </p:pic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</p:spPr>
        </p:pic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9DDA405A-FB5A-4591-9A0C-8475447B53E5}"/>
              </a:ext>
            </a:extLst>
          </p:cNvPr>
          <p:cNvSpPr/>
          <p:nvPr/>
        </p:nvSpPr>
        <p:spPr>
          <a:xfrm>
            <a:off x="549275" y="212467"/>
            <a:ext cx="9829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سازمانهای کمک رسان شکایت از تخلفات را تشویق می کنند و راه های مصونی برای شکایت کردن وجود دارد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2021-02-17T10:57:33Z</dcterms:created>
  <dcterms:modified xsi:type="dcterms:W3CDTF">2021-02-23T18:29:34Z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