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8A9ED106-62F2-4590-9739-55FBB94B4314}"/>
              </a:ext>
            </a:extLst>
          </p:cNvPr>
          <p:cNvSpPr/>
          <p:nvPr/>
        </p:nvSpPr>
        <p:spPr>
          <a:xfrm>
            <a:off x="621506" y="220914"/>
            <a:ext cx="5105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اجازه ندارند که با اعضای اجتماع روابط جنسی برقرار کنند.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7CB05061-C894-4D2E-AC50-0E8A1A932219}"/>
              </a:ext>
            </a:extLst>
          </p:cNvPr>
          <p:cNvSpPr/>
          <p:nvPr/>
        </p:nvSpPr>
        <p:spPr>
          <a:xfrm>
            <a:off x="621506" y="220914"/>
            <a:ext cx="5105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اجازه ندارند که با اعضای اجتماع روابط جنسی برقرار کنند.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B0344CF6-9674-47A5-A3E9-4820CD39F41A}"/>
              </a:ext>
            </a:extLst>
          </p:cNvPr>
          <p:cNvSpPr/>
          <p:nvPr/>
        </p:nvSpPr>
        <p:spPr>
          <a:xfrm>
            <a:off x="621506" y="220914"/>
            <a:ext cx="5105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اجازه ندارند که با اعضای اجتماع روابط جنسی برقرار کنند.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90C1FB0F-311A-4215-AE66-30B34E01CCBB}"/>
              </a:ext>
            </a:extLst>
          </p:cNvPr>
          <p:cNvSpPr/>
          <p:nvPr/>
        </p:nvSpPr>
        <p:spPr>
          <a:xfrm>
            <a:off x="621506" y="220914"/>
            <a:ext cx="5105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اجازه ندارند که با اعضای اجتماع روابط جنسی برقرار کنند.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52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2021-02-23T18:23:58Z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