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2F5B8A9-B57C-4D58-B83F-ADAE1DE3DD8C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5"/>
              <a:ext cx="70586" cy="733513"/>
            </a:xfrm>
            <a:prstGeom prst="rect">
              <a:avLst/>
            </a:prstGeom>
          </p:spPr>
        </p:pic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D6EF51D3-F1A9-4DA9-B90C-BFB4A7E6B53D}"/>
              </a:ext>
            </a:extLst>
          </p:cNvPr>
          <p:cNvSpPr/>
          <p:nvPr/>
        </p:nvSpPr>
        <p:spPr>
          <a:xfrm>
            <a:off x="554369" y="402997"/>
            <a:ext cx="95830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کارکنان امدادی هرگز نباید برای سکس پول پرداخت کنند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B5CF8B0-0D15-44F4-8C76-FCD43A0B748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5B4ED2C2-DF01-41FE-B02C-F3F4E24166B9}"/>
              </a:ext>
            </a:extLst>
          </p:cNvPr>
          <p:cNvSpPr/>
          <p:nvPr/>
        </p:nvSpPr>
        <p:spPr>
          <a:xfrm>
            <a:off x="554369" y="402997"/>
            <a:ext cx="95830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کارکنان امدادی هرگز نباید برای سکس پول پرداخت کنند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92003" cy="15119986"/>
          </a:xfrm>
          <a:prstGeom prst="rect">
            <a:avLst/>
          </a:prstGeom>
        </p:spPr>
      </p:pic>
      <p:pic>
        <p:nvPicPr>
          <p:cNvPr id="7" name="Imag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13" y="361495"/>
            <a:ext cx="70586" cy="73351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BC4C202-C197-42DC-AFB1-7468CF8FA8E2}"/>
              </a:ext>
            </a:extLst>
          </p:cNvPr>
          <p:cNvSpPr/>
          <p:nvPr/>
        </p:nvSpPr>
        <p:spPr>
          <a:xfrm>
            <a:off x="554369" y="402997"/>
            <a:ext cx="95830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کارکنان امدادی هرگز نباید برای سکس پول پرداخت کنند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8015826-9F21-4B81-A62D-F57BD61EE0B7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83FA326B-31FA-401E-905B-0A25D526C31E}"/>
              </a:ext>
            </a:extLst>
          </p:cNvPr>
          <p:cNvSpPr/>
          <p:nvPr/>
        </p:nvSpPr>
        <p:spPr>
          <a:xfrm>
            <a:off x="554369" y="402997"/>
            <a:ext cx="95830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کارکنان امدادی هرگز نباید برای سکس پول پرداخت کنند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36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2021-02-17T10:54:33Z</dcterms:created>
  <dcterms:modified xsi:type="dcterms:W3CDTF">2021-02-23T18:26:15Z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