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E62FB6D2-5832-4408-A8A8-9DF8999247FC}"/>
              </a:ext>
            </a:extLst>
          </p:cNvPr>
          <p:cNvSpPr/>
          <p:nvPr/>
        </p:nvSpPr>
        <p:spPr>
          <a:xfrm>
            <a:off x="549275" y="407543"/>
            <a:ext cx="114842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استخدام اشخاص را با سکس مبادله کنند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38BD44E-8C81-4AC2-A488-1F8C84625070}"/>
              </a:ext>
            </a:extLst>
          </p:cNvPr>
          <p:cNvSpPr/>
          <p:nvPr/>
        </p:nvSpPr>
        <p:spPr>
          <a:xfrm>
            <a:off x="549275" y="407543"/>
            <a:ext cx="114842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استخدام اشخاص را با سکس مبادله کنند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7470FB1-E3E1-4674-8B44-E2E048F8FA8A}"/>
              </a:ext>
            </a:extLst>
          </p:cNvPr>
          <p:cNvSpPr/>
          <p:nvPr/>
        </p:nvSpPr>
        <p:spPr>
          <a:xfrm>
            <a:off x="549275" y="407543"/>
            <a:ext cx="114842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استخدام اشخاص را با سکس مبادله کنند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6E3B4E3-C771-4DCA-A0EA-D90B100F111F}"/>
              </a:ext>
            </a:extLst>
          </p:cNvPr>
          <p:cNvSpPr/>
          <p:nvPr/>
        </p:nvSpPr>
        <p:spPr>
          <a:xfrm>
            <a:off x="549275" y="407543"/>
            <a:ext cx="114842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استخدام اشخاص را با سکس مبادله کنند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2021-02-23T18:33:30Z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