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6759EC93-7210-4684-B798-39E3B1F0FB1F}"/>
              </a:ext>
            </a:extLst>
          </p:cNvPr>
          <p:cNvSpPr/>
          <p:nvPr/>
        </p:nvSpPr>
        <p:spPr>
          <a:xfrm>
            <a:off x="625475" y="126073"/>
            <a:ext cx="115123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اجازه ندارند در مقابل ارائه کمک درخواست رشوه کنند یا رشوه بگیرند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89EA01A7-5494-4A75-8A84-D8CABEF907F0}"/>
              </a:ext>
            </a:extLst>
          </p:cNvPr>
          <p:cNvSpPr/>
          <p:nvPr/>
        </p:nvSpPr>
        <p:spPr>
          <a:xfrm>
            <a:off x="625475" y="126073"/>
            <a:ext cx="115123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اجازه ندارند در مقابل ارائه کمک درخواست رشوه کنند یا رشوه بگیرند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2021-02-23T18:21:33Z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