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8A4D3917-BA43-494B-B33B-35DF632FCACF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sp>
          <p:nvSpPr>
            <p:cNvPr id="4" name="object 1"/>
            <p:cNvSpPr/>
            <p:nvPr/>
          </p:nvSpPr>
          <p:spPr>
            <a:xfrm>
              <a:off x="362013" y="361495"/>
              <a:ext cx="70586" cy="733513"/>
            </a:xfrm>
            <a:custGeom>
              <a:avLst/>
              <a:gdLst/>
              <a:ahLst/>
              <a:cxnLst/>
              <a:rect l="l" t="t" r="r" b="b"/>
              <a:pathLst>
                <a:path w="70586" h="733513">
                  <a:moveTo>
                    <a:pt x="0" y="73351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3" name="text 1"/>
          <p:cNvSpPr txBox="1"/>
          <p:nvPr/>
        </p:nvSpPr>
        <p:spPr>
          <a:xfrm>
            <a:off x="635892" y="276980"/>
            <a:ext cx="3857967" cy="90030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AID WORKERS MUST</a:t>
            </a:r>
            <a:endParaRPr sz="300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NEVER HARASS YOU</a:t>
            </a:r>
            <a:endParaRPr sz="300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7B7F67D-B6A6-4C67-9134-329B9DA323E3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sp>
          <p:nvSpPr>
            <p:cNvPr id="2" name="object 2"/>
            <p:cNvSpPr/>
            <p:nvPr/>
          </p:nvSpPr>
          <p:spPr>
            <a:xfrm>
              <a:off x="362000" y="361495"/>
              <a:ext cx="70599" cy="733513"/>
            </a:xfrm>
            <a:custGeom>
              <a:avLst/>
              <a:gdLst/>
              <a:ahLst/>
              <a:cxnLst/>
              <a:rect l="l" t="t" r="r" b="b"/>
              <a:pathLst>
                <a:path w="70599" h="733513">
                  <a:moveTo>
                    <a:pt x="0" y="73351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4" name="text 1"/>
          <p:cNvSpPr txBox="1"/>
          <p:nvPr/>
        </p:nvSpPr>
        <p:spPr>
          <a:xfrm>
            <a:off x="635880" y="276980"/>
            <a:ext cx="3857968" cy="90030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AID WORKERS MUST</a:t>
            </a:r>
            <a:endParaRPr sz="300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NEVER HARASS YOU</a:t>
            </a:r>
            <a:endParaRPr sz="300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</Words>
  <Application>Microsoft Office PowerPoint</Application>
  <PresentationFormat>Custom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1</cp:revision>
  <dcterms:created xsi:type="dcterms:W3CDTF">2021-02-17T11:10:50Z</dcterms:created>
  <dcterms:modified xsi:type="dcterms:W3CDTF">2021-02-17T11:11:54Z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