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0" y="277001"/>
            <a:ext cx="7379551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 NEVER EXCHANGE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SEX FOR EMPLOYMENT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6" name="text 1"/>
          <p:cNvSpPr txBox="1"/>
          <p:nvPr/>
        </p:nvSpPr>
        <p:spPr>
          <a:xfrm>
            <a:off x="610480" y="277001"/>
            <a:ext cx="7379551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 NEVER EXCHANGE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SEX FOR EMPLOYMENT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10480" y="277001"/>
            <a:ext cx="7379551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 NEVER EXCHANGE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SEX FOR EMPLOYMENT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/>
          <p:cNvSpPr txBox="1"/>
          <p:nvPr/>
        </p:nvSpPr>
        <p:spPr>
          <a:xfrm>
            <a:off x="610480" y="277001"/>
            <a:ext cx="7379551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 NEVER EXCHANGE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SEX FOR EMPLOYMENT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32</Words>
  <Application>Microsoft Office PowerPoint</Application>
  <PresentationFormat>Custom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1</cp:revision>
  <dcterms:created xsi:type="dcterms:W3CDTF">2021-02-17T11:12:59Z</dcterms:created>
  <dcterms:modified xsi:type="dcterms:W3CDTF">2021-02-17T11:14:07Z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