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5111839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TREAT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EVERYONE WITH RESPECT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10480" y="277001"/>
            <a:ext cx="5111839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TREAT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EVERYONE WITH RESPECT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14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1</cp:revision>
  <dcterms:created xsi:type="dcterms:W3CDTF">2021-02-17T10:38:44Z</dcterms:created>
  <dcterms:modified xsi:type="dcterms:W3CDTF">2021-02-17T10:41:37Z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