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/>
          <p:cNvSpPr txBox="1"/>
          <p:nvPr/>
        </p:nvSpPr>
        <p:spPr>
          <a:xfrm>
            <a:off x="610480" y="277001"/>
            <a:ext cx="5227282" cy="90030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MUST NEVER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EXCHANGE AID FOR SEX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01"/>
            <a:ext cx="5227282" cy="90030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MUST NEVER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EXCHANGE AID FOR SEX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</Words>
  <Application>Microsoft Office PowerPoint</Application>
  <PresentationFormat>Custom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1</cp:revision>
  <dcterms:created xsi:type="dcterms:W3CDTF">2021-02-17T11:08:37Z</dcterms:created>
  <dcterms:modified xsi:type="dcterms:W3CDTF">2021-02-17T11:09:23Z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