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3857967" cy="9003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NEVER PAY FOR SEX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35880" y="276980"/>
            <a:ext cx="3857968" cy="9003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NEVER PAY FOR SEX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sp>
        <p:nvSpPr>
          <p:cNvPr id="2" name="text 1"/>
          <p:cNvSpPr txBox="1"/>
          <p:nvPr/>
        </p:nvSpPr>
        <p:spPr>
          <a:xfrm>
            <a:off x="635892" y="276980"/>
            <a:ext cx="3857967" cy="9003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NEVER PAY FOR SEX</a:t>
            </a:r>
            <a:endParaRPr sz="3000" dirty="0">
              <a:latin typeface="Raleway SemiBold"/>
              <a:cs typeface="Raleway SemiBold"/>
            </a:endParaRPr>
          </a:p>
        </p:txBody>
      </p:sp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35880" y="277005"/>
            <a:ext cx="3857968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NEVER PAY FOR SEX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28</Words>
  <Application>Microsoft Office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1</cp:revision>
  <dcterms:created xsi:type="dcterms:W3CDTF">2021-02-17T10:54:33Z</dcterms:created>
  <dcterms:modified xsi:type="dcterms:W3CDTF">2021-02-17T10:55:58Z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