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0" d="100"/>
          <a:sy n="30" d="100"/>
        </p:scale>
        <p:origin x="1756" y="3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7AF9D5A-55A5-446A-9A9B-CE6B52798187}"/>
              </a:ext>
            </a:extLst>
          </p:cNvPr>
          <p:cNvGrpSpPr/>
          <p:nvPr/>
        </p:nvGrpSpPr>
        <p:grpSpPr>
          <a:xfrm>
            <a:off x="0" y="13"/>
            <a:ext cx="15120010" cy="10691990"/>
            <a:chOff x="0" y="13"/>
            <a:chExt cx="15120010" cy="10691990"/>
          </a:xfrm>
        </p:grpSpPr>
        <p:sp>
          <p:nvSpPr>
            <p:cNvPr id="4" name="object 1"/>
            <p:cNvSpPr/>
            <p:nvPr/>
          </p:nvSpPr>
          <p:spPr>
            <a:xfrm>
              <a:off x="0" y="13"/>
              <a:ext cx="15120010" cy="8663229"/>
            </a:xfrm>
            <a:custGeom>
              <a:avLst/>
              <a:gdLst/>
              <a:ahLst/>
              <a:cxnLst/>
              <a:rect l="l" t="t" r="r" b="b"/>
              <a:pathLst>
                <a:path w="15120010" h="8663229">
                  <a:moveTo>
                    <a:pt x="0" y="866322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8663229"/>
                  </a:lnTo>
                  <a:lnTo>
                    <a:pt x="0" y="866322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77148"/>
              <a:ext cx="15119986" cy="9914855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5" name="text 1"/>
          <p:cNvSpPr txBox="1"/>
          <p:nvPr/>
        </p:nvSpPr>
        <p:spPr>
          <a:xfrm>
            <a:off x="610481" y="277013"/>
            <a:ext cx="14146870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LES ORGANISATIONS HUMANITAIRES ENCOURAGENT LE SIGNALEMENT DES PLAINTES ET IL EXISTE DES MOYENS SÛRS DE SOUMETTRE UNE PLAINTE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27F7083-4742-42F1-A21F-C1004E489184}"/>
              </a:ext>
            </a:extLst>
          </p:cNvPr>
          <p:cNvGrpSpPr/>
          <p:nvPr/>
        </p:nvGrpSpPr>
        <p:grpSpPr>
          <a:xfrm>
            <a:off x="0" y="12"/>
            <a:ext cx="15119998" cy="10691991"/>
            <a:chOff x="0" y="12"/>
            <a:chExt cx="15119998" cy="10691991"/>
          </a:xfrm>
        </p:grpSpPr>
        <p:sp>
          <p:nvSpPr>
            <p:cNvPr id="2" name="object 2"/>
            <p:cNvSpPr/>
            <p:nvPr/>
          </p:nvSpPr>
          <p:spPr>
            <a:xfrm>
              <a:off x="0" y="12"/>
              <a:ext cx="15119998" cy="8644586"/>
            </a:xfrm>
            <a:custGeom>
              <a:avLst/>
              <a:gdLst/>
              <a:ahLst/>
              <a:cxnLst/>
              <a:rect l="l" t="t" r="r" b="b"/>
              <a:pathLst>
                <a:path w="15119998" h="8644586">
                  <a:moveTo>
                    <a:pt x="0" y="8644586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8644586"/>
                  </a:lnTo>
                  <a:lnTo>
                    <a:pt x="0" y="8644586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41561"/>
              <a:ext cx="15119986" cy="9750442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4034" y="6138867"/>
              <a:ext cx="4526279" cy="455313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1546" y="5706051"/>
              <a:ext cx="3181334" cy="4985952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98AA444B-71A1-4D1C-BE6E-DB502BAA1247}"/>
              </a:ext>
            </a:extLst>
          </p:cNvPr>
          <p:cNvSpPr txBox="1"/>
          <p:nvPr/>
        </p:nvSpPr>
        <p:spPr>
          <a:xfrm>
            <a:off x="610481" y="277013"/>
            <a:ext cx="14146870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LES ORGANISATIONS HUMANITAIRES ENCOURAGENT LE SIGNALEMENT DES PLAINTES ET IL EXISTE DES MOYENS SÛRS DE SOUMETTRE UNE PLAINTE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2021-02-17T10:57:33Z</dcterms:created>
  <dcterms:modified xsi:type="dcterms:W3CDTF">2021-02-23T11:04:34Z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