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691813" cy="15119350"/>
  <p:notesSz cx="10691813" cy="15119350"/>
  <p:defaultTextStyle>
    <a:defPPr>
      <a:defRPr lang="ar-IQ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A4D3917-BA43-494B-B33B-35DF632FCACF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4" name="object 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3" name="text 1"/>
          <p:cNvSpPr txBox="1"/>
          <p:nvPr/>
        </p:nvSpPr>
        <p:spPr>
          <a:xfrm>
            <a:off x="635892" y="276980"/>
            <a:ext cx="861305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VOUS HARCELER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7B7F67D-B6A6-4C67-9134-329B9DA323E3}"/>
              </a:ext>
            </a:extLst>
          </p:cNvPr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" name="Image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692003" cy="15119986"/>
            </a:xfrm>
            <a:prstGeom prst="rect">
              <a:avLst/>
            </a:prstGeom>
          </p:spPr>
        </p:pic>
        <p:sp>
          <p:nvSpPr>
            <p:cNvPr id="2" name="object 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6" name="text 1">
            <a:extLst>
              <a:ext uri="{FF2B5EF4-FFF2-40B4-BE49-F238E27FC236}">
                <a16:creationId xmlns:a16="http://schemas.microsoft.com/office/drawing/2014/main" id="{0E063ABD-E6CD-4DF7-90B3-D0706F3CF5A4}"/>
              </a:ext>
            </a:extLst>
          </p:cNvPr>
          <p:cNvSpPr txBox="1"/>
          <p:nvPr/>
        </p:nvSpPr>
        <p:spPr>
          <a:xfrm>
            <a:off x="635892" y="276980"/>
            <a:ext cx="8613057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fr-FR" sz="3000" b="1" spc="10" dirty="0">
                <a:solidFill>
                  <a:srgbClr val="2A3890"/>
                </a:solidFill>
                <a:latin typeface="Raleway SemiBold"/>
                <a:cs typeface="Raleway SemiBold"/>
              </a:rPr>
              <a:t>LES TRAVAILLEURS HUMANITAIRES NE DOIVENT JAMAIS VOUS HARCELER</a:t>
            </a:r>
            <a:endParaRPr sz="3000" dirty="0">
              <a:latin typeface="Raleway SemiBold"/>
              <a:cs typeface="Raleway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Raleway SemiBold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Ceri Cockram</cp:lastModifiedBy>
  <cp:revision>2</cp:revision>
  <dcterms:created xsi:type="dcterms:W3CDTF">2021-02-17T11:10:50Z</dcterms:created>
  <dcterms:modified xsi:type="dcterms:W3CDTF">2021-02-23T11:05:37Z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