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F243EA-00EF-4114-8B6D-D08B1DE8AE0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8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9" name="object 2"/>
            <p:cNvSpPr/>
            <p:nvPr/>
          </p:nvSpPr>
          <p:spPr>
            <a:xfrm>
              <a:off x="1254046" y="3628511"/>
              <a:ext cx="186169" cy="539509"/>
            </a:xfrm>
            <a:custGeom>
              <a:avLst/>
              <a:gdLst/>
              <a:ahLst/>
              <a:cxnLst/>
              <a:rect l="l" t="t" r="r" b="b"/>
              <a:pathLst>
                <a:path w="186169" h="539509">
                  <a:moveTo>
                    <a:pt x="25400" y="25400"/>
                  </a:moveTo>
                  <a:lnTo>
                    <a:pt x="160769" y="311455"/>
                  </a:lnTo>
                  <a:lnTo>
                    <a:pt x="120345" y="514109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67" y="3599739"/>
              <a:ext cx="323088" cy="676656"/>
            </a:xfrm>
            <a:prstGeom prst="rect">
              <a:avLst/>
            </a:prstGeom>
          </p:spPr>
        </p:pic>
        <p:sp>
          <p:nvSpPr>
            <p:cNvPr id="10" name="object 3"/>
            <p:cNvSpPr/>
            <p:nvPr/>
          </p:nvSpPr>
          <p:spPr>
            <a:xfrm>
              <a:off x="730892" y="3637212"/>
              <a:ext cx="186156" cy="539509"/>
            </a:xfrm>
            <a:custGeom>
              <a:avLst/>
              <a:gdLst/>
              <a:ahLst/>
              <a:cxnLst/>
              <a:rect l="l" t="t" r="r" b="b"/>
              <a:pathLst>
                <a:path w="186156" h="539509">
                  <a:moveTo>
                    <a:pt x="160757" y="25400"/>
                  </a:moveTo>
                  <a:lnTo>
                    <a:pt x="25400" y="311455"/>
                  </a:lnTo>
                  <a:lnTo>
                    <a:pt x="65812" y="51410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6080" y="3498171"/>
              <a:ext cx="301752" cy="451104"/>
            </a:xfrm>
            <a:prstGeom prst="rect">
              <a:avLst/>
            </a:prstGeom>
          </p:spPr>
        </p:pic>
        <p:sp>
          <p:nvSpPr>
            <p:cNvPr id="11" name="object 4"/>
            <p:cNvSpPr/>
            <p:nvPr/>
          </p:nvSpPr>
          <p:spPr>
            <a:xfrm>
              <a:off x="1168482" y="3497693"/>
              <a:ext cx="258800" cy="437197"/>
            </a:xfrm>
            <a:custGeom>
              <a:avLst/>
              <a:gdLst/>
              <a:ahLst/>
              <a:cxnLst/>
              <a:rect l="l" t="t" r="r" b="b"/>
              <a:pathLst>
                <a:path w="258800" h="437197">
                  <a:moveTo>
                    <a:pt x="31750" y="31750"/>
                  </a:moveTo>
                  <a:lnTo>
                    <a:pt x="227051" y="405447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408" y="3556083"/>
              <a:ext cx="274320" cy="399288"/>
            </a:xfrm>
            <a:prstGeom prst="rect">
              <a:avLst/>
            </a:prstGeom>
          </p:spPr>
        </p:pic>
        <p:sp>
          <p:nvSpPr>
            <p:cNvPr id="12" name="object 5"/>
            <p:cNvSpPr/>
            <p:nvPr/>
          </p:nvSpPr>
          <p:spPr>
            <a:xfrm>
              <a:off x="744277" y="3556089"/>
              <a:ext cx="232371" cy="382625"/>
            </a:xfrm>
            <a:custGeom>
              <a:avLst/>
              <a:gdLst/>
              <a:ahLst/>
              <a:cxnLst/>
              <a:rect l="l" t="t" r="r" b="b"/>
              <a:pathLst>
                <a:path w="232371" h="382625">
                  <a:moveTo>
                    <a:pt x="200622" y="31750"/>
                  </a:moveTo>
                  <a:lnTo>
                    <a:pt x="31750" y="35087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07459"/>
              <a:ext cx="14347963" cy="10484544"/>
            </a:xfrm>
            <a:prstGeom prst="rect">
              <a:avLst/>
            </a:prstGeom>
          </p:spPr>
        </p:pic>
        <p:sp>
          <p:nvSpPr>
            <p:cNvPr id="14" name="object 6"/>
            <p:cNvSpPr/>
            <p:nvPr/>
          </p:nvSpPr>
          <p:spPr>
            <a:xfrm>
              <a:off x="362000" y="361506"/>
              <a:ext cx="70599" cy="753923"/>
            </a:xfrm>
            <a:custGeom>
              <a:avLst/>
              <a:gdLst/>
              <a:ahLst/>
              <a:cxnLst/>
              <a:rect l="l" t="t" r="r" b="b"/>
              <a:pathLst>
                <a:path w="70599" h="753923">
                  <a:moveTo>
                    <a:pt x="0" y="75392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53923"/>
                  </a:lnTo>
                  <a:lnTo>
                    <a:pt x="0" y="75392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text 1"/>
          <p:cNvSpPr txBox="1"/>
          <p:nvPr/>
        </p:nvSpPr>
        <p:spPr>
          <a:xfrm>
            <a:off x="610480" y="277001"/>
            <a:ext cx="11825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L'AIDE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890872E6-54A0-4130-9A19-EE95DFFF9BC0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2" name="object 8"/>
            <p:cNvSpPr/>
            <p:nvPr/>
          </p:nvSpPr>
          <p:spPr>
            <a:xfrm>
              <a:off x="1308451" y="3599106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25400" y="25400"/>
                  </a:moveTo>
                  <a:lnTo>
                    <a:pt x="159665" y="309143"/>
                  </a:lnTo>
                  <a:lnTo>
                    <a:pt x="119571" y="510147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673" y="3572306"/>
              <a:ext cx="323088" cy="670560"/>
            </a:xfrm>
            <a:prstGeom prst="rect">
              <a:avLst/>
            </a:prstGeom>
          </p:spPr>
        </p:pic>
        <p:sp>
          <p:nvSpPr>
            <p:cNvPr id="3" name="object 9"/>
            <p:cNvSpPr/>
            <p:nvPr/>
          </p:nvSpPr>
          <p:spPr>
            <a:xfrm>
              <a:off x="789541" y="3607738"/>
              <a:ext cx="185064" cy="535546"/>
            </a:xfrm>
            <a:custGeom>
              <a:avLst/>
              <a:gdLst/>
              <a:ahLst/>
              <a:cxnLst/>
              <a:rect l="l" t="t" r="r" b="b"/>
              <a:pathLst>
                <a:path w="185064" h="535546">
                  <a:moveTo>
                    <a:pt x="159664" y="25400"/>
                  </a:moveTo>
                  <a:lnTo>
                    <a:pt x="25400" y="309143"/>
                  </a:lnTo>
                  <a:lnTo>
                    <a:pt x="65494" y="510147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938" y="3470740"/>
              <a:ext cx="298703" cy="448055"/>
            </a:xfrm>
            <a:prstGeom prst="rect">
              <a:avLst/>
            </a:prstGeom>
          </p:spPr>
        </p:pic>
        <p:sp>
          <p:nvSpPr>
            <p:cNvPr id="4" name="object 10"/>
            <p:cNvSpPr/>
            <p:nvPr/>
          </p:nvSpPr>
          <p:spPr>
            <a:xfrm>
              <a:off x="1223533" y="3469303"/>
              <a:ext cx="257213" cy="434162"/>
            </a:xfrm>
            <a:custGeom>
              <a:avLst/>
              <a:gdLst/>
              <a:ahLst/>
              <a:cxnLst/>
              <a:rect l="l" t="t" r="r" b="b"/>
              <a:pathLst>
                <a:path w="257213" h="434162">
                  <a:moveTo>
                    <a:pt x="31750" y="31750"/>
                  </a:moveTo>
                  <a:lnTo>
                    <a:pt x="225463" y="402412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13" y="3528651"/>
              <a:ext cx="271271" cy="393192"/>
            </a:xfrm>
            <a:prstGeom prst="rect">
              <a:avLst/>
            </a:prstGeom>
          </p:spPr>
        </p:pic>
        <p:sp>
          <p:nvSpPr>
            <p:cNvPr id="5" name="object 11"/>
            <p:cNvSpPr/>
            <p:nvPr/>
          </p:nvSpPr>
          <p:spPr>
            <a:xfrm>
              <a:off x="802764" y="3527223"/>
              <a:ext cx="231000" cy="380034"/>
            </a:xfrm>
            <a:custGeom>
              <a:avLst/>
              <a:gdLst/>
              <a:ahLst/>
              <a:cxnLst/>
              <a:rect l="l" t="t" r="r" b="b"/>
              <a:pathLst>
                <a:path w="231000" h="380034">
                  <a:moveTo>
                    <a:pt x="199250" y="31750"/>
                  </a:moveTo>
                  <a:lnTo>
                    <a:pt x="31750" y="34828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22699"/>
              <a:ext cx="13279273" cy="863080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9082" y="5748610"/>
              <a:ext cx="3691127" cy="4943392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69522" y="5598797"/>
              <a:ext cx="2158772" cy="5093205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D0470AC6-22E5-48F7-92D9-904393C52D5E}"/>
              </a:ext>
            </a:extLst>
          </p:cNvPr>
          <p:cNvSpPr txBox="1"/>
          <p:nvPr/>
        </p:nvSpPr>
        <p:spPr>
          <a:xfrm>
            <a:off x="610480" y="277001"/>
            <a:ext cx="118259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ÉCHANGER L'AIDE CONTRE DES FAVEURS SEXUELLES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2021-02-17T11:08:37Z</dcterms:created>
  <dcterms:modified xsi:type="dcterms:W3CDTF">2021-02-23T11:10:23Z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