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1328" y="2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17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49E5494D-A658-4881-BDBB-ECE213383205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11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12" name="object 2"/>
            <p:cNvSpPr/>
            <p:nvPr/>
          </p:nvSpPr>
          <p:spPr>
            <a:xfrm>
              <a:off x="1379211" y="3729690"/>
              <a:ext cx="185039" cy="535470"/>
            </a:xfrm>
            <a:custGeom>
              <a:avLst/>
              <a:gdLst/>
              <a:ahLst/>
              <a:cxnLst/>
              <a:rect l="l" t="t" r="r" b="b"/>
              <a:pathLst>
                <a:path w="185039" h="535470">
                  <a:moveTo>
                    <a:pt x="25400" y="25400"/>
                  </a:moveTo>
                  <a:lnTo>
                    <a:pt x="159639" y="309092"/>
                  </a:lnTo>
                  <a:lnTo>
                    <a:pt x="119557" y="510070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291" y="3700323"/>
              <a:ext cx="323087" cy="673608"/>
            </a:xfrm>
            <a:prstGeom prst="rect">
              <a:avLst/>
            </a:prstGeom>
          </p:spPr>
        </p:pic>
        <p:sp>
          <p:nvSpPr>
            <p:cNvPr id="13" name="object 3"/>
            <p:cNvSpPr/>
            <p:nvPr/>
          </p:nvSpPr>
          <p:spPr>
            <a:xfrm>
              <a:off x="860375" y="3738323"/>
              <a:ext cx="185039" cy="535470"/>
            </a:xfrm>
            <a:custGeom>
              <a:avLst/>
              <a:gdLst/>
              <a:ahLst/>
              <a:cxnLst/>
              <a:rect l="l" t="t" r="r" b="b"/>
              <a:pathLst>
                <a:path w="185039" h="535470">
                  <a:moveTo>
                    <a:pt x="159639" y="25400"/>
                  </a:moveTo>
                  <a:lnTo>
                    <a:pt x="25400" y="309092"/>
                  </a:lnTo>
                  <a:lnTo>
                    <a:pt x="65481" y="510070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1556" y="3601803"/>
              <a:ext cx="298704" cy="448056"/>
            </a:xfrm>
            <a:prstGeom prst="rect">
              <a:avLst/>
            </a:prstGeom>
          </p:spPr>
        </p:pic>
        <p:sp>
          <p:nvSpPr>
            <p:cNvPr id="14" name="object 4"/>
            <p:cNvSpPr/>
            <p:nvPr/>
          </p:nvSpPr>
          <p:spPr>
            <a:xfrm>
              <a:off x="1294292" y="3599906"/>
              <a:ext cx="257187" cy="434098"/>
            </a:xfrm>
            <a:custGeom>
              <a:avLst/>
              <a:gdLst/>
              <a:ahLst/>
              <a:cxnLst/>
              <a:rect l="l" t="t" r="r" b="b"/>
              <a:pathLst>
                <a:path w="257187" h="434098">
                  <a:moveTo>
                    <a:pt x="31750" y="31750"/>
                  </a:moveTo>
                  <a:lnTo>
                    <a:pt x="225438" y="402348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0932" y="3659715"/>
              <a:ext cx="274319" cy="393192"/>
            </a:xfrm>
            <a:prstGeom prst="rect">
              <a:avLst/>
            </a:prstGeom>
          </p:spPr>
        </p:pic>
        <p:sp>
          <p:nvSpPr>
            <p:cNvPr id="15" name="object 5"/>
            <p:cNvSpPr/>
            <p:nvPr/>
          </p:nvSpPr>
          <p:spPr>
            <a:xfrm>
              <a:off x="873598" y="3657813"/>
              <a:ext cx="230975" cy="379984"/>
            </a:xfrm>
            <a:custGeom>
              <a:avLst/>
              <a:gdLst/>
              <a:ahLst/>
              <a:cxnLst/>
              <a:rect l="l" t="t" r="r" b="b"/>
              <a:pathLst>
                <a:path w="230975" h="379984">
                  <a:moveTo>
                    <a:pt x="199225" y="31750"/>
                  </a:moveTo>
                  <a:lnTo>
                    <a:pt x="31750" y="348234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775147"/>
              <a:ext cx="13123036" cy="7209424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93728" y="6148442"/>
              <a:ext cx="3788832" cy="4543560"/>
            </a:xfrm>
            <a:prstGeom prst="rect">
              <a:avLst/>
            </a:prstGeom>
          </p:spPr>
        </p:pic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6558" y="5908444"/>
              <a:ext cx="5136378" cy="4783559"/>
            </a:xfrm>
            <a:prstGeom prst="rect">
              <a:avLst/>
            </a:prstGeom>
          </p:spPr>
        </p:pic>
      </p:grpSp>
      <p:sp>
        <p:nvSpPr>
          <p:cNvPr id="16" name="text 1"/>
          <p:cNvSpPr txBox="1"/>
          <p:nvPr/>
        </p:nvSpPr>
        <p:spPr>
          <a:xfrm>
            <a:off x="610481" y="277001"/>
            <a:ext cx="135897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LES TRAVAILLEURS HUMANITAIRES NE SONT PAS AUTORISÉS À DEMANDER OU À ACCEPTER DES POTS-DE-VIN EN ÉCHANGE DE L'AIDE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A9DA897-B6CD-4D96-91D9-E429ABF1CDC1}"/>
              </a:ext>
            </a:extLst>
          </p:cNvPr>
          <p:cNvGrpSpPr/>
          <p:nvPr/>
        </p:nvGrpSpPr>
        <p:grpSpPr>
          <a:xfrm>
            <a:off x="0" y="0"/>
            <a:ext cx="15119998" cy="10692003"/>
            <a:chOff x="0" y="0"/>
            <a:chExt cx="15119998" cy="10692003"/>
          </a:xfrm>
        </p:grpSpPr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0"/>
              <a:ext cx="15119998" cy="6582232"/>
            </a:xfrm>
            <a:custGeom>
              <a:avLst/>
              <a:gdLst/>
              <a:ahLst/>
              <a:cxnLst/>
              <a:rect l="l" t="t" r="r" b="b"/>
              <a:pathLst>
                <a:path w="15119998" h="6582232">
                  <a:moveTo>
                    <a:pt x="0" y="6582232"/>
                  </a:moveTo>
                  <a:lnTo>
                    <a:pt x="0" y="0"/>
                  </a:lnTo>
                  <a:lnTo>
                    <a:pt x="15119998" y="0"/>
                  </a:lnTo>
                  <a:lnTo>
                    <a:pt x="15119998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1374973" y="3581055"/>
              <a:ext cx="182981" cy="528028"/>
            </a:xfrm>
            <a:custGeom>
              <a:avLst/>
              <a:gdLst/>
              <a:ahLst/>
              <a:cxnLst/>
              <a:rect l="l" t="t" r="r" b="b"/>
              <a:pathLst>
                <a:path w="182981" h="528028">
                  <a:moveTo>
                    <a:pt x="25400" y="25400"/>
                  </a:moveTo>
                  <a:lnTo>
                    <a:pt x="157581" y="304736"/>
                  </a:lnTo>
                  <a:lnTo>
                    <a:pt x="118110" y="50262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5958" y="3554018"/>
              <a:ext cx="320040" cy="664464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864097" y="3589550"/>
              <a:ext cx="182981" cy="528028"/>
            </a:xfrm>
            <a:custGeom>
              <a:avLst/>
              <a:gdLst/>
              <a:ahLst/>
              <a:cxnLst/>
              <a:rect l="l" t="t" r="r" b="b"/>
              <a:pathLst>
                <a:path w="182981" h="528028">
                  <a:moveTo>
                    <a:pt x="157582" y="25400"/>
                  </a:moveTo>
                  <a:lnTo>
                    <a:pt x="25400" y="304749"/>
                  </a:lnTo>
                  <a:lnTo>
                    <a:pt x="64872" y="502628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9126" y="3455499"/>
              <a:ext cx="295656" cy="441960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1291269" y="3453162"/>
              <a:ext cx="254215" cy="428408"/>
            </a:xfrm>
            <a:custGeom>
              <a:avLst/>
              <a:gdLst/>
              <a:ahLst/>
              <a:cxnLst/>
              <a:rect l="l" t="t" r="r" b="b"/>
              <a:pathLst>
                <a:path w="254215" h="428408">
                  <a:moveTo>
                    <a:pt x="31750" y="31750"/>
                  </a:moveTo>
                  <a:lnTo>
                    <a:pt x="222466" y="396658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4598" y="3510363"/>
              <a:ext cx="271272" cy="390143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877022" y="3510182"/>
              <a:ext cx="228409" cy="375133"/>
            </a:xfrm>
            <a:custGeom>
              <a:avLst/>
              <a:gdLst/>
              <a:ahLst/>
              <a:cxnLst/>
              <a:rect l="l" t="t" r="r" b="b"/>
              <a:pathLst>
                <a:path w="228409" h="375133">
                  <a:moveTo>
                    <a:pt x="196660" y="31750"/>
                  </a:moveTo>
                  <a:lnTo>
                    <a:pt x="31750" y="34338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91624"/>
              <a:ext cx="12940774" cy="5964347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85838" y="1774130"/>
              <a:ext cx="3176016" cy="2218944"/>
            </a:xfrm>
            <a:prstGeom prst="rect">
              <a:avLst/>
            </a:prstGeom>
          </p:spPr>
        </p:pic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65284" y="5697605"/>
              <a:ext cx="5032746" cy="4994398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03621" y="5550127"/>
              <a:ext cx="3741299" cy="5141875"/>
            </a:xfrm>
            <a:prstGeom prst="rect">
              <a:avLst/>
            </a:prstGeom>
          </p:spPr>
        </p:pic>
      </p:grpSp>
      <p:sp>
        <p:nvSpPr>
          <p:cNvPr id="21" name="text 1">
            <a:extLst>
              <a:ext uri="{FF2B5EF4-FFF2-40B4-BE49-F238E27FC236}">
                <a16:creationId xmlns:a16="http://schemas.microsoft.com/office/drawing/2014/main" id="{BB33FDB1-4BE1-43B2-A742-BDA763997E5D}"/>
              </a:ext>
            </a:extLst>
          </p:cNvPr>
          <p:cNvSpPr txBox="1"/>
          <p:nvPr/>
        </p:nvSpPr>
        <p:spPr>
          <a:xfrm>
            <a:off x="610481" y="277001"/>
            <a:ext cx="135897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LES TRAVAILLEURS HUMANITAIRES NE SONT PAS AUTORISÉS À DEMANDER OU À ACCEPTER DES POTS-DE-VIN EN ÉCHANGE DE L'AIDE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2021-02-17T10:44:33Z</dcterms:created>
  <dcterms:modified xsi:type="dcterms:W3CDTF">2021-02-23T10:56:42Z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