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5" name="text 1"/>
          <p:cNvSpPr txBox="1"/>
          <p:nvPr/>
        </p:nvSpPr>
        <p:spPr>
          <a:xfrm>
            <a:off x="610481" y="277001"/>
            <a:ext cx="11907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DOIVENT JAMAIS ÉCHANGER UN EMPLOI CONTRE DES FAVEURS SEXUELLES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0" name="text 1">
            <a:extLst>
              <a:ext uri="{FF2B5EF4-FFF2-40B4-BE49-F238E27FC236}">
                <a16:creationId xmlns:a16="http://schemas.microsoft.com/office/drawing/2014/main" id="{0992B2EB-F3FC-4556-9631-CB79D8CD196A}"/>
              </a:ext>
            </a:extLst>
          </p:cNvPr>
          <p:cNvSpPr txBox="1"/>
          <p:nvPr/>
        </p:nvSpPr>
        <p:spPr>
          <a:xfrm>
            <a:off x="610481" y="277001"/>
            <a:ext cx="11907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DOIVENT JAMAIS ÉCHANGER UN EMPLOI CONTRE DES FAVEURS SEXUELLES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3CFF8C65-1D04-45BA-9B19-12B3867A7100}"/>
              </a:ext>
            </a:extLst>
          </p:cNvPr>
          <p:cNvSpPr txBox="1"/>
          <p:nvPr/>
        </p:nvSpPr>
        <p:spPr>
          <a:xfrm>
            <a:off x="610481" y="277001"/>
            <a:ext cx="11907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DOIVENT JAMAIS ÉCHANGER UN EMPLOI CONTRE DES FAVEURS SEXUELLES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034398CF-4629-4D95-84BC-58E9DB60424A}"/>
              </a:ext>
            </a:extLst>
          </p:cNvPr>
          <p:cNvSpPr txBox="1"/>
          <p:nvPr/>
        </p:nvSpPr>
        <p:spPr>
          <a:xfrm>
            <a:off x="610481" y="277001"/>
            <a:ext cx="11907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DOIVENT JAMAIS ÉCHANGER UN EMPLOI CONTRE DES FAVEURS SEXUELLES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52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2021-02-17T11:12:59Z</dcterms:created>
  <dcterms:modified xsi:type="dcterms:W3CDTF">2021-02-23T11:11:45Z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