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852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AVOIR DES RELATIONS SEXUELLES AVEC LES MEMBRES DE LA COMMUNAUTÉ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BA5F7074-6358-4377-AFB5-78CB1E9F5E37}"/>
              </a:ext>
            </a:extLst>
          </p:cNvPr>
          <p:cNvSpPr txBox="1"/>
          <p:nvPr/>
        </p:nvSpPr>
        <p:spPr>
          <a:xfrm>
            <a:off x="635893" y="276980"/>
            <a:ext cx="852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AVOIR DES RELATIONS SEXUELLES AVEC LES MEMBRES DE LA COMMUNAUTÉ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CF8853E-8A53-46E2-A3E0-88F8B879B660}"/>
              </a:ext>
            </a:extLst>
          </p:cNvPr>
          <p:cNvSpPr txBox="1"/>
          <p:nvPr/>
        </p:nvSpPr>
        <p:spPr>
          <a:xfrm>
            <a:off x="635893" y="276980"/>
            <a:ext cx="852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AVOIR DES RELATIONS SEXUELLES AVEC LES MEMBRES DE LA COMMUNAUTÉ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B942C33-C66F-4894-8E43-49542AEEC2DC}"/>
              </a:ext>
            </a:extLst>
          </p:cNvPr>
          <p:cNvSpPr txBox="1"/>
          <p:nvPr/>
        </p:nvSpPr>
        <p:spPr>
          <a:xfrm>
            <a:off x="635893" y="276980"/>
            <a:ext cx="8520014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AVOIR DES RELATIONS SEXUELLES AVEC LES MEMBRES DE LA COMMUNAUTÉ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2021-02-23T10:59:01Z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