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CD04E29-72B3-4E39-B12B-4951FC87521E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1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10" name="object 2"/>
            <p:cNvSpPr/>
            <p:nvPr/>
          </p:nvSpPr>
          <p:spPr>
            <a:xfrm>
              <a:off x="3159211" y="5431936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63" y="1462418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6456" y="5419395"/>
              <a:ext cx="652272" cy="1664207"/>
            </a:xfrm>
            <a:prstGeom prst="rect">
              <a:avLst/>
            </a:prstGeom>
          </p:spPr>
        </p:pic>
        <p:sp>
          <p:nvSpPr>
            <p:cNvPr id="11" name="object 3"/>
            <p:cNvSpPr/>
            <p:nvPr/>
          </p:nvSpPr>
          <p:spPr>
            <a:xfrm>
              <a:off x="1662342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81" y="1462417"/>
                  </a:lnTo>
                </a:path>
              </a:pathLst>
            </a:custGeom>
            <a:ln w="128244">
              <a:solidFill>
                <a:srgbClr val="96989B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136" y="5059731"/>
              <a:ext cx="862583" cy="1292351"/>
            </a:xfrm>
            <a:prstGeom prst="rect">
              <a:avLst/>
            </a:prstGeom>
          </p:spPr>
        </p:pic>
        <p:sp>
          <p:nvSpPr>
            <p:cNvPr id="12" name="object 4"/>
            <p:cNvSpPr/>
            <p:nvPr/>
          </p:nvSpPr>
          <p:spPr>
            <a:xfrm>
              <a:off x="2901424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63032" y="5224323"/>
              <a:ext cx="786384" cy="1139952"/>
            </a:xfrm>
            <a:prstGeom prst="rect">
              <a:avLst/>
            </a:prstGeom>
          </p:spPr>
        </p:pic>
        <p:sp>
          <p:nvSpPr>
            <p:cNvPr id="13" name="object 5"/>
            <p:cNvSpPr/>
            <p:nvPr/>
          </p:nvSpPr>
          <p:spPr>
            <a:xfrm>
              <a:off x="168768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4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283" y="1786323"/>
              <a:ext cx="13664454" cy="8147304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14" name="text 1"/>
          <p:cNvSpPr txBox="1"/>
          <p:nvPr/>
        </p:nvSpPr>
        <p:spPr>
          <a:xfrm>
            <a:off x="610480" y="277001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DOIVENT TRAITER TOUT LE MONDE AVEC RESPECT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9B9859A-FA8F-4688-AB41-C210A6EEA71B}"/>
              </a:ext>
            </a:extLst>
          </p:cNvPr>
          <p:cNvGrpSpPr/>
          <p:nvPr/>
        </p:nvGrpSpPr>
        <p:grpSpPr>
          <a:xfrm>
            <a:off x="0" y="0"/>
            <a:ext cx="15120010" cy="10692003"/>
            <a:chOff x="0" y="0"/>
            <a:chExt cx="15120010" cy="10692003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0" y="0"/>
              <a:ext cx="15120010" cy="6582232"/>
            </a:xfrm>
            <a:custGeom>
              <a:avLst/>
              <a:gdLst/>
              <a:ahLst/>
              <a:cxnLst/>
              <a:rect l="l" t="t" r="r" b="b"/>
              <a:pathLst>
                <a:path w="15120010" h="6582232">
                  <a:moveTo>
                    <a:pt x="0" y="6582232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54322" y="5431936"/>
              <a:ext cx="515544" cy="1526540"/>
            </a:xfrm>
            <a:custGeom>
              <a:avLst/>
              <a:gdLst/>
              <a:ahLst/>
              <a:cxnLst/>
              <a:rect l="l" t="t" r="r" b="b"/>
              <a:pathLst>
                <a:path w="515544" h="1526540">
                  <a:moveTo>
                    <a:pt x="64122" y="64122"/>
                  </a:moveTo>
                  <a:lnTo>
                    <a:pt x="451421" y="882599"/>
                  </a:lnTo>
                  <a:lnTo>
                    <a:pt x="335775" y="1462418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874" y="5419395"/>
              <a:ext cx="652272" cy="16642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657459" y="5456827"/>
              <a:ext cx="515543" cy="1526540"/>
            </a:xfrm>
            <a:custGeom>
              <a:avLst/>
              <a:gdLst/>
              <a:ahLst/>
              <a:cxnLst/>
              <a:rect l="l" t="t" r="r" b="b"/>
              <a:pathLst>
                <a:path w="515543" h="1526540">
                  <a:moveTo>
                    <a:pt x="451421" y="64122"/>
                  </a:moveTo>
                  <a:lnTo>
                    <a:pt x="64122" y="882599"/>
                  </a:lnTo>
                  <a:lnTo>
                    <a:pt x="179768" y="1462417"/>
                  </a:lnTo>
                </a:path>
              </a:pathLst>
            </a:custGeom>
            <a:ln w="128244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554" y="5059731"/>
              <a:ext cx="865632" cy="1292351"/>
            </a:xfrm>
            <a:prstGeom prst="rect">
              <a:avLst/>
            </a:prstGeom>
          </p:spPr>
        </p:pic>
        <p:sp>
          <p:nvSpPr>
            <p:cNvPr id="2" name="object 9"/>
            <p:cNvSpPr/>
            <p:nvPr/>
          </p:nvSpPr>
          <p:spPr>
            <a:xfrm>
              <a:off x="2896541" y="5044686"/>
              <a:ext cx="749300" cy="1259713"/>
            </a:xfrm>
            <a:custGeom>
              <a:avLst/>
              <a:gdLst/>
              <a:ahLst/>
              <a:cxnLst/>
              <a:rect l="l" t="t" r="r" b="b"/>
              <a:pathLst>
                <a:path w="749300" h="1259713">
                  <a:moveTo>
                    <a:pt x="95250" y="95250"/>
                  </a:moveTo>
                  <a:lnTo>
                    <a:pt x="654050" y="1164463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6450" y="5224323"/>
              <a:ext cx="789432" cy="1139952"/>
            </a:xfrm>
            <a:prstGeom prst="rect">
              <a:avLst/>
            </a:prstGeom>
          </p:spPr>
        </p:pic>
        <p:sp>
          <p:nvSpPr>
            <p:cNvPr id="3" name="object 10"/>
            <p:cNvSpPr/>
            <p:nvPr/>
          </p:nvSpPr>
          <p:spPr>
            <a:xfrm>
              <a:off x="1682796" y="5211759"/>
              <a:ext cx="673684" cy="1103579"/>
            </a:xfrm>
            <a:custGeom>
              <a:avLst/>
              <a:gdLst/>
              <a:ahLst/>
              <a:cxnLst/>
              <a:rect l="l" t="t" r="r" b="b"/>
              <a:pathLst>
                <a:path w="673684" h="1103579">
                  <a:moveTo>
                    <a:pt x="578435" y="95250"/>
                  </a:moveTo>
                  <a:lnTo>
                    <a:pt x="95250" y="1008329"/>
                  </a:lnTo>
                </a:path>
              </a:pathLst>
            </a:custGeom>
            <a:ln w="190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6394" y="2225235"/>
              <a:ext cx="13537793" cy="7734696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6599" y="3529398"/>
              <a:ext cx="1555928" cy="1914524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3050" y="6157155"/>
              <a:ext cx="990600" cy="813816"/>
            </a:xfrm>
            <a:prstGeom prst="rect">
              <a:avLst/>
            </a:prstGeom>
          </p:spPr>
        </p:pic>
      </p:grpSp>
      <p:sp>
        <p:nvSpPr>
          <p:cNvPr id="18" name="text 1">
            <a:extLst>
              <a:ext uri="{FF2B5EF4-FFF2-40B4-BE49-F238E27FC236}">
                <a16:creationId xmlns:a16="http://schemas.microsoft.com/office/drawing/2014/main" id="{FA725794-5D4F-49D3-8736-29120A693DAF}"/>
              </a:ext>
            </a:extLst>
          </p:cNvPr>
          <p:cNvSpPr txBox="1"/>
          <p:nvPr/>
        </p:nvSpPr>
        <p:spPr>
          <a:xfrm>
            <a:off x="625475" y="298390"/>
            <a:ext cx="8549395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DOIVENT TRAITER TOUT LE MONDE AVEC RESPECT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2021-02-17T10:38:44Z</dcterms:created>
  <dcterms:modified xsi:type="dcterms:W3CDTF">2021-02-23T10:54:18Z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