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33075" cy="15057438"/>
  <p:notesSz cx="10633075" cy="15057438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224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5E1EA-35C3-4486-AECB-8BF8ED317A6F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06100"/>
            </a:xfrm>
            <a:prstGeom prst="rect">
              <a:avLst/>
            </a:prstGeom>
          </p:spPr>
        </p:pic>
        <p:sp>
          <p:nvSpPr>
            <p:cNvPr id="11" name="object 2"/>
            <p:cNvSpPr/>
            <p:nvPr/>
          </p:nvSpPr>
          <p:spPr>
            <a:xfrm>
              <a:off x="450776" y="4139624"/>
              <a:ext cx="2418270" cy="2921824"/>
            </a:xfrm>
            <a:custGeom>
              <a:avLst/>
              <a:gdLst/>
              <a:ahLst/>
              <a:cxnLst/>
              <a:rect l="l" t="t" r="r" b="b"/>
              <a:pathLst>
                <a:path w="2418270" h="2921824">
                  <a:moveTo>
                    <a:pt x="2418270" y="2465869"/>
                  </a:moveTo>
                  <a:lnTo>
                    <a:pt x="1584680" y="1431772"/>
                  </a:lnTo>
                  <a:lnTo>
                    <a:pt x="2298776" y="338353"/>
                  </a:lnTo>
                  <a:lnTo>
                    <a:pt x="1780692" y="0"/>
                  </a:lnTo>
                  <a:lnTo>
                    <a:pt x="1176388" y="925283"/>
                  </a:lnTo>
                  <a:lnTo>
                    <a:pt x="481762" y="63562"/>
                  </a:lnTo>
                  <a:lnTo>
                    <a:pt x="0" y="451903"/>
                  </a:lnTo>
                  <a:lnTo>
                    <a:pt x="820661" y="1469973"/>
                  </a:lnTo>
                  <a:lnTo>
                    <a:pt x="93434" y="2583458"/>
                  </a:lnTo>
                  <a:lnTo>
                    <a:pt x="611517" y="2921824"/>
                  </a:lnTo>
                  <a:lnTo>
                    <a:pt x="1228941" y="1976450"/>
                  </a:lnTo>
                  <a:lnTo>
                    <a:pt x="1936509" y="2854210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9112" y="7824441"/>
              <a:ext cx="487680" cy="1097279"/>
            </a:xfrm>
            <a:prstGeom prst="rect">
              <a:avLst/>
            </a:prstGeom>
          </p:spPr>
        </p:pic>
        <p:sp>
          <p:nvSpPr>
            <p:cNvPr id="12" name="object 3"/>
            <p:cNvSpPr/>
            <p:nvPr/>
          </p:nvSpPr>
          <p:spPr>
            <a:xfrm>
              <a:off x="8585191" y="7851901"/>
              <a:ext cx="387820" cy="995197"/>
            </a:xfrm>
            <a:custGeom>
              <a:avLst/>
              <a:gdLst/>
              <a:ahLst/>
              <a:cxnLst/>
              <a:rect l="l" t="t" r="r" b="b"/>
              <a:pathLst>
                <a:path w="387820" h="995197">
                  <a:moveTo>
                    <a:pt x="46177" y="46177"/>
                  </a:moveTo>
                  <a:lnTo>
                    <a:pt x="341643" y="563054"/>
                  </a:lnTo>
                  <a:lnTo>
                    <a:pt x="295262" y="949020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6" y="7623273"/>
              <a:ext cx="368808" cy="490728"/>
            </a:xfrm>
            <a:prstGeom prst="rect">
              <a:avLst/>
            </a:prstGeom>
          </p:spPr>
        </p:pic>
        <p:sp>
          <p:nvSpPr>
            <p:cNvPr id="13" name="object 4"/>
            <p:cNvSpPr/>
            <p:nvPr/>
          </p:nvSpPr>
          <p:spPr>
            <a:xfrm>
              <a:off x="8467268" y="7611268"/>
              <a:ext cx="279527" cy="466661"/>
            </a:xfrm>
            <a:custGeom>
              <a:avLst/>
              <a:gdLst/>
              <a:ahLst/>
              <a:cxnLst/>
              <a:rect l="l" t="t" r="r" b="b"/>
              <a:pathLst>
                <a:path w="279527" h="466661">
                  <a:moveTo>
                    <a:pt x="63690" y="63691"/>
                  </a:moveTo>
                  <a:lnTo>
                    <a:pt x="215836" y="402972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344" y="7803105"/>
              <a:ext cx="417576" cy="1124712"/>
            </a:xfrm>
            <a:prstGeom prst="rect">
              <a:avLst/>
            </a:prstGeom>
          </p:spPr>
        </p:pic>
        <p:sp>
          <p:nvSpPr>
            <p:cNvPr id="14" name="object 5"/>
            <p:cNvSpPr/>
            <p:nvPr/>
          </p:nvSpPr>
          <p:spPr>
            <a:xfrm>
              <a:off x="7773942" y="7831138"/>
              <a:ext cx="317728" cy="1021638"/>
            </a:xfrm>
            <a:custGeom>
              <a:avLst/>
              <a:gdLst/>
              <a:ahLst/>
              <a:cxnLst/>
              <a:rect l="l" t="t" r="r" b="b"/>
              <a:pathLst>
                <a:path w="317728" h="1021638">
                  <a:moveTo>
                    <a:pt x="271551" y="975461"/>
                  </a:moveTo>
                  <a:lnTo>
                    <a:pt x="46177" y="443801"/>
                  </a:lnTo>
                  <a:lnTo>
                    <a:pt x="178358" y="46177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487" y="7763481"/>
              <a:ext cx="365760" cy="518160"/>
            </a:xfrm>
            <a:prstGeom prst="rect">
              <a:avLst/>
            </a:prstGeom>
          </p:spPr>
        </p:pic>
        <p:sp>
          <p:nvSpPr>
            <p:cNvPr id="15" name="object 6"/>
            <p:cNvSpPr/>
            <p:nvPr/>
          </p:nvSpPr>
          <p:spPr>
            <a:xfrm>
              <a:off x="7780029" y="7752390"/>
              <a:ext cx="276974" cy="495910"/>
            </a:xfrm>
            <a:custGeom>
              <a:avLst/>
              <a:gdLst/>
              <a:ahLst/>
              <a:cxnLst/>
              <a:rect l="l" t="t" r="r" b="b"/>
              <a:pathLst>
                <a:path w="276974" h="495910">
                  <a:moveTo>
                    <a:pt x="63690" y="432219"/>
                  </a:moveTo>
                  <a:lnTo>
                    <a:pt x="148615" y="202362"/>
                  </a:lnTo>
                  <a:lnTo>
                    <a:pt x="213284" y="63690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960" y="8964394"/>
              <a:ext cx="524256" cy="1661160"/>
            </a:xfrm>
            <a:prstGeom prst="rect">
              <a:avLst/>
            </a:prstGeom>
          </p:spPr>
        </p:pic>
        <p:sp>
          <p:nvSpPr>
            <p:cNvPr id="16" name="object 7"/>
            <p:cNvSpPr/>
            <p:nvPr/>
          </p:nvSpPr>
          <p:spPr>
            <a:xfrm>
              <a:off x="8512711" y="8991000"/>
              <a:ext cx="424574" cy="1562430"/>
            </a:xfrm>
            <a:custGeom>
              <a:avLst/>
              <a:gdLst/>
              <a:ahLst/>
              <a:cxnLst/>
              <a:rect l="l" t="t" r="r" b="b"/>
              <a:pathLst>
                <a:path w="424574" h="1562430">
                  <a:moveTo>
                    <a:pt x="46177" y="46178"/>
                  </a:moveTo>
                  <a:lnTo>
                    <a:pt x="338544" y="793535"/>
                  </a:lnTo>
                  <a:lnTo>
                    <a:pt x="378397" y="1516254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0576" y="9013162"/>
              <a:ext cx="301752" cy="1682496"/>
            </a:xfrm>
            <a:prstGeom prst="rect">
              <a:avLst/>
            </a:prstGeom>
          </p:spPr>
        </p:pic>
        <p:sp>
          <p:nvSpPr>
            <p:cNvPr id="17" name="object 8"/>
            <p:cNvSpPr/>
            <p:nvPr/>
          </p:nvSpPr>
          <p:spPr>
            <a:xfrm>
              <a:off x="8107218" y="9041118"/>
              <a:ext cx="202298" cy="1581150"/>
            </a:xfrm>
            <a:custGeom>
              <a:avLst/>
              <a:gdLst/>
              <a:ahLst/>
              <a:cxnLst/>
              <a:rect l="l" t="t" r="r" b="b"/>
              <a:pathLst>
                <a:path w="202298" h="1581150">
                  <a:moveTo>
                    <a:pt x="161678" y="40622"/>
                  </a:moveTo>
                  <a:lnTo>
                    <a:pt x="40622" y="820008"/>
                  </a:lnTo>
                  <a:lnTo>
                    <a:pt x="108922" y="1540530"/>
                  </a:lnTo>
                </a:path>
              </a:pathLst>
            </a:custGeom>
            <a:ln w="81241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234" y="6540699"/>
              <a:ext cx="2024269" cy="5093607"/>
            </a:xfrm>
            <a:prstGeom prst="rect">
              <a:avLst/>
            </a:prstGeom>
          </p:spPr>
        </p:pic>
        <p:sp>
          <p:nvSpPr>
            <p:cNvPr id="19" name="object 9"/>
            <p:cNvSpPr/>
            <p:nvPr/>
          </p:nvSpPr>
          <p:spPr>
            <a:xfrm>
              <a:off x="362013" y="361429"/>
              <a:ext cx="70586" cy="1652893"/>
            </a:xfrm>
            <a:custGeom>
              <a:avLst/>
              <a:gdLst/>
              <a:ahLst/>
              <a:cxnLst/>
              <a:rect l="l" t="t" r="r" b="b"/>
              <a:pathLst>
                <a:path w="70586" h="1652893">
                  <a:moveTo>
                    <a:pt x="0" y="165289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8" name="text 1"/>
          <p:cNvSpPr txBox="1"/>
          <p:nvPr/>
        </p:nvSpPr>
        <p:spPr>
          <a:xfrm>
            <a:off x="635893" y="276920"/>
            <a:ext cx="700475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DOIVENT JAMAIS AVOIR DE RELATIONS SEXUELLES AVEC UNE PERSONNE DE MOINS DE 18 ANS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143F4A-5508-4AE3-A2FF-DEDCB4572CFD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0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845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30233" y="4120446"/>
              <a:ext cx="2425052" cy="2930042"/>
            </a:xfrm>
            <a:custGeom>
              <a:avLst/>
              <a:gdLst/>
              <a:ahLst/>
              <a:cxnLst/>
              <a:rect l="l" t="t" r="r" b="b"/>
              <a:pathLst>
                <a:path w="2425052" h="2930042">
                  <a:moveTo>
                    <a:pt x="2425053" y="2472804"/>
                  </a:moveTo>
                  <a:lnTo>
                    <a:pt x="1589126" y="1435798"/>
                  </a:lnTo>
                  <a:lnTo>
                    <a:pt x="2305228" y="339305"/>
                  </a:lnTo>
                  <a:lnTo>
                    <a:pt x="1785697" y="0"/>
                  </a:lnTo>
                  <a:lnTo>
                    <a:pt x="1179691" y="927886"/>
                  </a:lnTo>
                  <a:lnTo>
                    <a:pt x="483109" y="63741"/>
                  </a:lnTo>
                  <a:lnTo>
                    <a:pt x="0" y="453174"/>
                  </a:lnTo>
                  <a:lnTo>
                    <a:pt x="822973" y="1474089"/>
                  </a:lnTo>
                  <a:lnTo>
                    <a:pt x="93701" y="2590723"/>
                  </a:lnTo>
                  <a:lnTo>
                    <a:pt x="613220" y="2930042"/>
                  </a:lnTo>
                  <a:lnTo>
                    <a:pt x="1232383" y="1982000"/>
                  </a:lnTo>
                  <a:lnTo>
                    <a:pt x="1941945" y="2862236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463" y="8372476"/>
              <a:ext cx="2497368" cy="622375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62013" y="361443"/>
              <a:ext cx="70586" cy="1652879"/>
            </a:xfrm>
            <a:custGeom>
              <a:avLst/>
              <a:gdLst/>
              <a:ahLst/>
              <a:cxnLst/>
              <a:rect l="l" t="t" r="r" b="b"/>
              <a:pathLst>
                <a:path w="70586" h="1652879">
                  <a:moveTo>
                    <a:pt x="0" y="1652879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3" name="text 1">
            <a:extLst>
              <a:ext uri="{FF2B5EF4-FFF2-40B4-BE49-F238E27FC236}">
                <a16:creationId xmlns:a16="http://schemas.microsoft.com/office/drawing/2014/main" id="{C68A581D-ACB2-44F2-82B9-4510A50E9F53}"/>
              </a:ext>
            </a:extLst>
          </p:cNvPr>
          <p:cNvSpPr txBox="1"/>
          <p:nvPr/>
        </p:nvSpPr>
        <p:spPr>
          <a:xfrm>
            <a:off x="635893" y="276920"/>
            <a:ext cx="700475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DOIVENT JAMAIS AVOIR DE RELATIONS SEXUELLES AVEC UNE PERSONNE DE MOINS DE 18 ANS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4E192E-8CF4-44C9-B475-E579D2745177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62300"/>
              <a:ext cx="146291" cy="316692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9061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13505" y="4144081"/>
              <a:ext cx="2420988" cy="2925115"/>
            </a:xfrm>
            <a:custGeom>
              <a:avLst/>
              <a:gdLst/>
              <a:ahLst/>
              <a:cxnLst/>
              <a:rect l="l" t="t" r="r" b="b"/>
              <a:pathLst>
                <a:path w="2420988" h="2925115">
                  <a:moveTo>
                    <a:pt x="2420988" y="2468651"/>
                  </a:moveTo>
                  <a:lnTo>
                    <a:pt x="1586459" y="1433373"/>
                  </a:lnTo>
                  <a:lnTo>
                    <a:pt x="2301367" y="338747"/>
                  </a:lnTo>
                  <a:lnTo>
                    <a:pt x="1782699" y="0"/>
                  </a:lnTo>
                  <a:lnTo>
                    <a:pt x="1177709" y="926338"/>
                  </a:lnTo>
                  <a:lnTo>
                    <a:pt x="482321" y="63639"/>
                  </a:lnTo>
                  <a:lnTo>
                    <a:pt x="0" y="452425"/>
                  </a:lnTo>
                  <a:lnTo>
                    <a:pt x="821576" y="1471625"/>
                  </a:lnTo>
                  <a:lnTo>
                    <a:pt x="93535" y="2586380"/>
                  </a:lnTo>
                  <a:lnTo>
                    <a:pt x="612204" y="2925115"/>
                  </a:lnTo>
                  <a:lnTo>
                    <a:pt x="1230325" y="1978685"/>
                  </a:lnTo>
                  <a:lnTo>
                    <a:pt x="1938680" y="2857423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935" y="8388962"/>
              <a:ext cx="2494319" cy="6213369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sp>
          <p:nvSpPr>
            <p:cNvPr id="5" name="object 15"/>
            <p:cNvSpPr/>
            <p:nvPr/>
          </p:nvSpPr>
          <p:spPr>
            <a:xfrm>
              <a:off x="362000" y="361443"/>
              <a:ext cx="70599" cy="1652879"/>
            </a:xfrm>
            <a:custGeom>
              <a:avLst/>
              <a:gdLst/>
              <a:ahLst/>
              <a:cxnLst/>
              <a:rect l="l" t="t" r="r" b="b"/>
              <a:pathLst>
                <a:path w="70599" h="1652879">
                  <a:moveTo>
                    <a:pt x="0" y="1652879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1" name="text 1">
            <a:extLst>
              <a:ext uri="{FF2B5EF4-FFF2-40B4-BE49-F238E27FC236}">
                <a16:creationId xmlns:a16="http://schemas.microsoft.com/office/drawing/2014/main" id="{68090DCE-E228-4236-BECB-9BBF52EADB1D}"/>
              </a:ext>
            </a:extLst>
          </p:cNvPr>
          <p:cNvSpPr txBox="1"/>
          <p:nvPr/>
        </p:nvSpPr>
        <p:spPr>
          <a:xfrm>
            <a:off x="635893" y="276920"/>
            <a:ext cx="700475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DOIVENT JAMAIS AVOIR DE RELATIONS SEXUELLES AVEC UNE PERSONNE DE MOINS DE 18 ANS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7DDF64-47CF-4B6C-945D-688638BC0DB0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6" name="object 16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8781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23951" y="4096785"/>
              <a:ext cx="2446845" cy="2956370"/>
            </a:xfrm>
            <a:custGeom>
              <a:avLst/>
              <a:gdLst/>
              <a:ahLst/>
              <a:cxnLst/>
              <a:rect l="l" t="t" r="r" b="b"/>
              <a:pathLst>
                <a:path w="2446845" h="2956370">
                  <a:moveTo>
                    <a:pt x="2446845" y="2495017"/>
                  </a:moveTo>
                  <a:lnTo>
                    <a:pt x="1603400" y="1448689"/>
                  </a:lnTo>
                  <a:lnTo>
                    <a:pt x="2325941" y="342367"/>
                  </a:lnTo>
                  <a:lnTo>
                    <a:pt x="1801736" y="0"/>
                  </a:lnTo>
                  <a:lnTo>
                    <a:pt x="1190307" y="936219"/>
                  </a:lnTo>
                  <a:lnTo>
                    <a:pt x="487464" y="64313"/>
                  </a:lnTo>
                  <a:lnTo>
                    <a:pt x="0" y="457251"/>
                  </a:lnTo>
                  <a:lnTo>
                    <a:pt x="830376" y="1487348"/>
                  </a:lnTo>
                  <a:lnTo>
                    <a:pt x="94526" y="2614003"/>
                  </a:lnTo>
                  <a:lnTo>
                    <a:pt x="618756" y="2956370"/>
                  </a:lnTo>
                  <a:lnTo>
                    <a:pt x="1243457" y="1999818"/>
                  </a:lnTo>
                  <a:lnTo>
                    <a:pt x="1959394" y="2887955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62000" y="361415"/>
              <a:ext cx="70599" cy="1652893"/>
            </a:xfrm>
            <a:custGeom>
              <a:avLst/>
              <a:gdLst/>
              <a:ahLst/>
              <a:cxnLst/>
              <a:rect l="l" t="t" r="r" b="b"/>
              <a:pathLst>
                <a:path w="70599" h="1652893">
                  <a:moveTo>
                    <a:pt x="0" y="165289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A47133B9-87DC-4F6E-B1F6-1A6A614CC367}"/>
              </a:ext>
            </a:extLst>
          </p:cNvPr>
          <p:cNvSpPr txBox="1"/>
          <p:nvPr/>
        </p:nvSpPr>
        <p:spPr>
          <a:xfrm>
            <a:off x="635893" y="276920"/>
            <a:ext cx="700475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DOIVENT JAMAIS AVOIR DE RELATIONS SEXUELLES AVEC UNE PERSONNE DE MOINS DE 18 ANS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5819DE0-01B2-479F-843A-DD3E5EADAAB2}"/>
              </a:ext>
            </a:extLst>
          </p:cNvPr>
          <p:cNvGrpSpPr/>
          <p:nvPr/>
        </p:nvGrpSpPr>
        <p:grpSpPr>
          <a:xfrm>
            <a:off x="0" y="0"/>
            <a:ext cx="10632491" cy="15057438"/>
            <a:chOff x="0" y="0"/>
            <a:chExt cx="10632491" cy="15057438"/>
          </a:xfrm>
        </p:grpSpPr>
        <p:sp>
          <p:nvSpPr>
            <p:cNvPr id="19" name="object 19"/>
            <p:cNvSpPr/>
            <p:nvPr/>
          </p:nvSpPr>
          <p:spPr>
            <a:xfrm>
              <a:off x="0" y="8864460"/>
              <a:ext cx="10632478" cy="6192978"/>
            </a:xfrm>
            <a:custGeom>
              <a:avLst/>
              <a:gdLst/>
              <a:ahLst/>
              <a:cxnLst/>
              <a:rect l="l" t="t" r="r" b="b"/>
              <a:pathLst>
                <a:path w="10632478" h="6161774">
                  <a:moveTo>
                    <a:pt x="0" y="6161774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161774"/>
                  </a:lnTo>
                  <a:lnTo>
                    <a:pt x="0" y="6161774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12400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7730"/>
              <a:ext cx="7418126" cy="14217065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0718227C-0652-4783-BFF7-C6B8017290F4}"/>
              </a:ext>
            </a:extLst>
          </p:cNvPr>
          <p:cNvSpPr txBox="1"/>
          <p:nvPr/>
        </p:nvSpPr>
        <p:spPr>
          <a:xfrm>
            <a:off x="635893" y="276920"/>
            <a:ext cx="700475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DOIVENT JAMAIS AVOIR DE RELATIONS SEXUELLES AVEC UNE PERSONNE DE MOINS DE 18 ANS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A79F1F0-687E-45F1-A9F5-9C89E1B6AAEA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0" name="object 20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99283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472" y="361442"/>
              <a:ext cx="7437643" cy="1416625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50A7009B-9903-4D9B-8523-2BF58D4CA56F}"/>
              </a:ext>
            </a:extLst>
          </p:cNvPr>
          <p:cNvSpPr txBox="1"/>
          <p:nvPr/>
        </p:nvSpPr>
        <p:spPr>
          <a:xfrm>
            <a:off x="635893" y="276920"/>
            <a:ext cx="700475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DOIVENT JAMAIS AVOIR DE RELATIONS SEXUELLES AVEC UNE PERSONNE DE MOINS DE 18 ANS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236C7A0-1656-4736-BFEF-2BE6CD8FAFD1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1" name="object 21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2"/>
              <a:ext cx="70599" cy="1652866"/>
            </a:xfrm>
            <a:prstGeom prst="rect">
              <a:avLst/>
            </a:prstGeom>
          </p:spPr>
        </p:pic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84730"/>
              <a:ext cx="19197" cy="135093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7BEA4868-DD57-4300-AE1E-D5DB23C5623B}"/>
              </a:ext>
            </a:extLst>
          </p:cNvPr>
          <p:cNvSpPr txBox="1"/>
          <p:nvPr/>
        </p:nvSpPr>
        <p:spPr>
          <a:xfrm>
            <a:off x="635893" y="276920"/>
            <a:ext cx="700475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DOIVENT JAMAIS AVOIR DE RELATIONS SEXUELLES AVEC UNE PERSONNE DE MOINS DE 18 ANS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A32A70E-0EB5-4841-9F1C-F4E57C1D873B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2" name="object 22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3"/>
              <a:ext cx="70599" cy="1652879"/>
            </a:xfrm>
            <a:prstGeom prst="rect">
              <a:avLst/>
            </a:prstGeom>
          </p:spPr>
        </p:pic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375" y="907911"/>
              <a:ext cx="8063116" cy="13621059"/>
            </a:xfrm>
            <a:prstGeom prst="rect">
              <a:avLst/>
            </a:prstGeom>
          </p:spPr>
        </p:pic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4A0A3FAD-0BA0-4FBB-9DAA-5BBD3FE8B6AC}"/>
              </a:ext>
            </a:extLst>
          </p:cNvPr>
          <p:cNvSpPr txBox="1"/>
          <p:nvPr/>
        </p:nvSpPr>
        <p:spPr>
          <a:xfrm>
            <a:off x="635893" y="276920"/>
            <a:ext cx="700475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DOIVENT JAMAIS AVOIR DE RELATIONS SEXUELLES AVEC UNE PERSONNE DE MOINS DE 18 ANS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144</Words>
  <Application>Microsoft Office PowerPoint</Application>
  <PresentationFormat>Custom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2021-02-18T08:49:45Z</dcterms:created>
  <dcterms:modified xsi:type="dcterms:W3CDTF">2021-02-23T11:03:06Z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2021-02-18T00:00:00Z</vt:filetime>
  </property>
  <property fmtid="{D5CDD505-2E9C-101B-9397-08002B2CF9AE}" pid="3" name="LastSaved">
    <vt:filetime>2021-02-18T00:00:00Z</vt:filetime>
  </property>
</Properties>
</file>