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PAYER POUR DES RELATIONS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18766E41-AB0D-4389-81DA-3DC5C02EADD2}"/>
              </a:ext>
            </a:extLst>
          </p:cNvPr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PAYER POUR DES RELATIONS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469F17AD-FC7C-4FB5-8467-8EE1CECC6BFE}"/>
              </a:ext>
            </a:extLst>
          </p:cNvPr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PAYER POUR DES RELATIONS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F2BD759-7868-4303-BFB6-0B6B23D9B66C}"/>
              </a:ext>
            </a:extLst>
          </p:cNvPr>
          <p:cNvSpPr txBox="1"/>
          <p:nvPr/>
        </p:nvSpPr>
        <p:spPr>
          <a:xfrm>
            <a:off x="635892" y="276980"/>
            <a:ext cx="92170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PAYER POUR DES RELATIONS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44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2021-02-23T11:01:19Z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