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ORGANISATIONS HUMANITAIRES DOIVENT ENCOURAGER TOUT LE MONDE À SIGNALER LES ABUS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0C841E5B-87D4-4AEB-AABA-88E286AC1B22}"/>
              </a:ext>
            </a:extLst>
          </p:cNvPr>
          <p:cNvSpPr txBox="1"/>
          <p:nvPr/>
        </p:nvSpPr>
        <p:spPr>
          <a:xfrm>
            <a:off x="610480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ORGANISATIONS HUMANITAIRES DOIVENT ENCOURAGER TOUT LE MONDE À SIGNALER LES ABUS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2021-02-23T10:55:42Z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