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2" y="276980"/>
            <a:ext cx="67024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i-FI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HUUWOOWO MBALLA TAA NYAAMA MA NEƊƊAAKU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69093293-DD3D-4AB6-8997-59D104AB46AC}"/>
              </a:ext>
            </a:extLst>
          </p:cNvPr>
          <p:cNvSpPr txBox="1"/>
          <p:nvPr/>
        </p:nvSpPr>
        <p:spPr>
          <a:xfrm>
            <a:off x="635892" y="276980"/>
            <a:ext cx="67024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i-FI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HUUWOOWO MBALLA TAA NYAAMA MA NEƊƊAAKU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2021-02-23T13:09:44Z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