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HOKKUGO KUUGAL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85DC487C-8601-446B-85D9-D73AE0A0D995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HOKKUGO KUUGAL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E7E0B375-55EC-4EC8-8145-BAE356E76EF8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HOKKUGO KUUGAL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D9530C15-DA4A-4FDD-AA59-E1FA42160BE0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HOKKUGO KUUGAL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2021-02-23T13:04:51Z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