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7945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KUNGIYAAJI MBALLA SAATINI KOOMOYJO JOKKE WULLA NYAAMOL NEƊƊAAKU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DED18204-965A-458F-BBC7-F38EBACDA794}"/>
              </a:ext>
            </a:extLst>
          </p:cNvPr>
          <p:cNvSpPr txBox="1"/>
          <p:nvPr/>
        </p:nvSpPr>
        <p:spPr>
          <a:xfrm>
            <a:off x="610480" y="277013"/>
            <a:ext cx="7945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KUNGIYAAJI MBALLA SAATINI KOOMOYJO JOKKE WULLA NYAAMOL NEƊƊAAKU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2021-02-23T12:56:02Z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