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7488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MBALLA WAYLA MBALLA BEE NJEENU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85CA8040-86CF-4D77-A58C-997E31BEC67A}"/>
              </a:ext>
            </a:extLst>
          </p:cNvPr>
          <p:cNvSpPr txBox="1"/>
          <p:nvPr/>
        </p:nvSpPr>
        <p:spPr>
          <a:xfrm>
            <a:off x="610480" y="277001"/>
            <a:ext cx="7488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MBALLA WAYLA MBALLA BEE NJEENU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2021-02-23T13:10:18Z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