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KUUGAL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E30C4E06-9EF7-43C3-B693-1E470DF5148D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KUUGAL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6B9A2057-1204-4D01-B50C-A8736C50D3AB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KUUGAL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1E61A626-1C32-43EF-90A9-58734B77CEFF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KUUGAL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2021-02-23T13:11:21Z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