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53776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WAƊA GONNDAL NJEENU BEE MO WONI LESS DUUƁI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8CFA5A40-188E-40FA-9F58-0480C7C77CD5}"/>
              </a:ext>
            </a:extLst>
          </p:cNvPr>
          <p:cNvSpPr txBox="1"/>
          <p:nvPr/>
        </p:nvSpPr>
        <p:spPr>
          <a:xfrm>
            <a:off x="635892" y="276920"/>
            <a:ext cx="53776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WAƊA GONNDAL NJEENU BEE MO WONI LESS DUUƁI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46453B01-7A18-4126-B90C-00CC897F90C2}"/>
              </a:ext>
            </a:extLst>
          </p:cNvPr>
          <p:cNvSpPr txBox="1"/>
          <p:nvPr/>
        </p:nvSpPr>
        <p:spPr>
          <a:xfrm>
            <a:off x="635892" y="276920"/>
            <a:ext cx="53776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WAƊA GONNDAL NJEENU BEE MO WONI LESS DUUƁI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C6710D83-0BE9-433A-AD94-2334DBAD02F4}"/>
              </a:ext>
            </a:extLst>
          </p:cNvPr>
          <p:cNvSpPr txBox="1"/>
          <p:nvPr/>
        </p:nvSpPr>
        <p:spPr>
          <a:xfrm>
            <a:off x="635892" y="276920"/>
            <a:ext cx="53776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WAƊA GONNDAL NJEENU BEE MO WONI LESS DUUƁI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9691F41D-3B6F-4AF6-B389-EF12671DB5E5}"/>
              </a:ext>
            </a:extLst>
          </p:cNvPr>
          <p:cNvSpPr txBox="1"/>
          <p:nvPr/>
        </p:nvSpPr>
        <p:spPr>
          <a:xfrm>
            <a:off x="635892" y="276920"/>
            <a:ext cx="53776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WAƊA GONNDAL NJEENU BEE MO WONI LESS DUUƁI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68F1A5C4-A033-4EE8-A2F6-15CB6EE35B28}"/>
              </a:ext>
            </a:extLst>
          </p:cNvPr>
          <p:cNvSpPr txBox="1"/>
          <p:nvPr/>
        </p:nvSpPr>
        <p:spPr>
          <a:xfrm>
            <a:off x="635892" y="276920"/>
            <a:ext cx="53776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WAƊA GONNDAL NJEENU BEE MO WONI LESS DUUƁI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04221B6E-F2CA-4052-B3A2-3EA833CB60DE}"/>
              </a:ext>
            </a:extLst>
          </p:cNvPr>
          <p:cNvSpPr txBox="1"/>
          <p:nvPr/>
        </p:nvSpPr>
        <p:spPr>
          <a:xfrm>
            <a:off x="635892" y="276920"/>
            <a:ext cx="53776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WAƊA GONNDAL NJEENU BEE MO WONI LESS DUUƁI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C719B372-E002-4DA5-8E13-2E1D3399DD16}"/>
              </a:ext>
            </a:extLst>
          </p:cNvPr>
          <p:cNvSpPr txBox="1"/>
          <p:nvPr/>
        </p:nvSpPr>
        <p:spPr>
          <a:xfrm>
            <a:off x="635892" y="276920"/>
            <a:ext cx="53776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TAA HUUWOOƁE KUUGAL MBALLA WAƊA GONNDAL NJEENU BEE MO WONI LESS DUUƁI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104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2021-02-23T13:07:53Z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