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782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YOƁA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13E8D687-1CBD-4408-AD16-0C7CC5663061}"/>
              </a:ext>
            </a:extLst>
          </p:cNvPr>
          <p:cNvSpPr txBox="1"/>
          <p:nvPr/>
        </p:nvSpPr>
        <p:spPr>
          <a:xfrm>
            <a:off x="635892" y="276980"/>
            <a:ext cx="5782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YOƁA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F0B465C4-1279-4BF5-AD50-0A10D0A0A98F}"/>
              </a:ext>
            </a:extLst>
          </p:cNvPr>
          <p:cNvSpPr txBox="1"/>
          <p:nvPr/>
        </p:nvSpPr>
        <p:spPr>
          <a:xfrm>
            <a:off x="635892" y="276980"/>
            <a:ext cx="5782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YOƁA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D4962F69-A6D5-4282-AA9A-AFEDB97FAF2B}"/>
              </a:ext>
            </a:extLst>
          </p:cNvPr>
          <p:cNvSpPr txBox="1"/>
          <p:nvPr/>
        </p:nvSpPr>
        <p:spPr>
          <a:xfrm>
            <a:off x="635892" y="276980"/>
            <a:ext cx="5782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YOƁA NJEENU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2021-02-23T13:06:22Z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