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4710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ƁE HAƊI HUUWOOƁE MBALLA WAƊA GONNDAL NJEENU BEE JAMAAJE GURE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1BE14549-76C5-49A9-A1F2-5760322BB16C}"/>
              </a:ext>
            </a:extLst>
          </p:cNvPr>
          <p:cNvSpPr txBox="1"/>
          <p:nvPr/>
        </p:nvSpPr>
        <p:spPr>
          <a:xfrm>
            <a:off x="635892" y="276980"/>
            <a:ext cx="4710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ƁE HAƊI HUUWOOƁE MBALLA WAƊA GONNDAL NJEENU BEE JAMAAJE GURE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03006BA4-DDB5-459A-B295-B4F6D74CF538}"/>
              </a:ext>
            </a:extLst>
          </p:cNvPr>
          <p:cNvSpPr txBox="1"/>
          <p:nvPr/>
        </p:nvSpPr>
        <p:spPr>
          <a:xfrm>
            <a:off x="635892" y="276980"/>
            <a:ext cx="4710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ƁE HAƊI HUUWOOƁE MBALLA WAƊA GONNDAL NJEENU BEE JAMAAJE GURE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DE1B811B-B21C-42A4-86EE-A51BB1E169CC}"/>
              </a:ext>
            </a:extLst>
          </p:cNvPr>
          <p:cNvSpPr txBox="1"/>
          <p:nvPr/>
        </p:nvSpPr>
        <p:spPr>
          <a:xfrm>
            <a:off x="635892" y="276980"/>
            <a:ext cx="4710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ƁE HAƊI HUUWOOƁE MBALLA WAƊA GONNDAL NJEENU BEE JAMAAJE GURE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40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2021-02-23T12:59:56Z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