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KUNGIYAAJI MBALLA SAATINI JOKKE DOW WAƊOL BUJJI NDEN BO ƊON LAAWOL BONNGOL NGAM WAƊOL BUJJI MAN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F4899354-E1A4-43F6-8DB9-874FB9347378}"/>
              </a:ext>
            </a:extLst>
          </p:cNvPr>
          <p:cNvSpPr txBox="1"/>
          <p:nvPr/>
        </p:nvSpPr>
        <p:spPr>
          <a:xfrm>
            <a:off x="610480" y="277013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KUNGIYAAJI MBALLA SAATINI JOKKE DOW WAƊOL BUJJI NDEN BO ƊON LAAWOL BONNGOL NGAM WAƊOL BUJJI MAN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2021-02-23T13:08:52Z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