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5265870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YIN DANGANTAKAR JIMA'I DA AL'UMMAR GARI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49D410A9-ED33-45F5-8EB7-ED7DED2527F1}"/>
              </a:ext>
            </a:extLst>
          </p:cNvPr>
          <p:cNvSpPr txBox="1"/>
          <p:nvPr/>
        </p:nvSpPr>
        <p:spPr>
          <a:xfrm>
            <a:off x="635892" y="276980"/>
            <a:ext cx="5265870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YIN DANGANTAKAR JIMA'I DA AL'UMMAR GARI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FE2171E4-5D33-4506-96E4-79AA56199663}"/>
              </a:ext>
            </a:extLst>
          </p:cNvPr>
          <p:cNvSpPr txBox="1"/>
          <p:nvPr/>
        </p:nvSpPr>
        <p:spPr>
          <a:xfrm>
            <a:off x="635892" y="276980"/>
            <a:ext cx="5265870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YIN DANGANTAKAR JIMA'I DA AL'UMMAR GARI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8B0C6C79-B486-4055-98B8-CF68EA150C7D}"/>
              </a:ext>
            </a:extLst>
          </p:cNvPr>
          <p:cNvSpPr txBox="1"/>
          <p:nvPr/>
        </p:nvSpPr>
        <p:spPr>
          <a:xfrm>
            <a:off x="635892" y="276980"/>
            <a:ext cx="5265870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YIN DANGANTAKAR JIMA'I DA AL'UMMAR GARI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2021-02-23T11:22:54Z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