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7529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BAI KAMATA SU TAƁA BIYAN KUƊI DON JIMA'I 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14D26CB-0555-45E2-A6D8-5C0FF8C70631}"/>
              </a:ext>
            </a:extLst>
          </p:cNvPr>
          <p:cNvSpPr txBox="1"/>
          <p:nvPr/>
        </p:nvSpPr>
        <p:spPr>
          <a:xfrm>
            <a:off x="635893" y="276980"/>
            <a:ext cx="7529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BAI KAMATA SU TAƁA BIYAN KUƊI DON JIMA'I 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39D2C707-20EC-427E-AA10-F9F356126464}"/>
              </a:ext>
            </a:extLst>
          </p:cNvPr>
          <p:cNvSpPr txBox="1"/>
          <p:nvPr/>
        </p:nvSpPr>
        <p:spPr>
          <a:xfrm>
            <a:off x="635893" y="276980"/>
            <a:ext cx="7529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BAI KAMATA SU TAƁA BIYAN KUƊI DON JIMA'I 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329AEF08-3EA1-44C1-A8F8-7EB4D15A4664}"/>
              </a:ext>
            </a:extLst>
          </p:cNvPr>
          <p:cNvSpPr txBox="1"/>
          <p:nvPr/>
        </p:nvSpPr>
        <p:spPr>
          <a:xfrm>
            <a:off x="635893" y="276980"/>
            <a:ext cx="752941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BAI KAMATA SU TAƁA BIYAN KUƊI DON JIMA'I BA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2021-02-23T11:26:06Z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