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1" y="277001"/>
            <a:ext cx="9240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AN HARAMTAWA MA'AIKATAN AGAJI TAMBAYA KO KARBAR CIN HANCI DON BADA TAIMAKO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788481BB-70D6-42FA-B811-4683917D29BC}"/>
              </a:ext>
            </a:extLst>
          </p:cNvPr>
          <p:cNvSpPr txBox="1"/>
          <p:nvPr/>
        </p:nvSpPr>
        <p:spPr>
          <a:xfrm>
            <a:off x="610481" y="277001"/>
            <a:ext cx="9240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AN HARAMTAWA MA'AIKATAN AGAJI TAMBAYA KO KARBAR CIN HANCI DON BADA TAIMAKO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2021-02-23T11:21:46Z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