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text 1"/>
          <p:cNvSpPr txBox="1"/>
          <p:nvPr/>
        </p:nvSpPr>
        <p:spPr>
          <a:xfrm>
            <a:off x="635893" y="276980"/>
            <a:ext cx="609284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MA'AIKATAN AGAJI KADA SU TAƁA YI MUKU BARAZANA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790AC6F4-4254-4286-959B-1D1C821FD711}"/>
              </a:ext>
            </a:extLst>
          </p:cNvPr>
          <p:cNvSpPr txBox="1"/>
          <p:nvPr/>
        </p:nvSpPr>
        <p:spPr>
          <a:xfrm>
            <a:off x="635893" y="276980"/>
            <a:ext cx="609284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MA'AIKATAN AGAJI KADA SU TAƁA YI MUKU BARAZANA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2021-02-17T11:10:50Z</dcterms:created>
  <dcterms:modified xsi:type="dcterms:W3CDTF">2021-02-23T11:33:28Z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