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694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TALLAFI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4D21F456-6CB5-4970-97CC-BA52F938B7CC}"/>
              </a:ext>
            </a:extLst>
          </p:cNvPr>
          <p:cNvSpPr txBox="1"/>
          <p:nvPr/>
        </p:nvSpPr>
        <p:spPr>
          <a:xfrm>
            <a:off x="610480" y="277001"/>
            <a:ext cx="6949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MA'AIKATAN AGAJI KADA SU TAƁA MUSAYA TALLAFI DON JIMA'I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2021-02-23T11:34:14Z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