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1" y="277001"/>
            <a:ext cx="726519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MUSAYA AIKI DON JIMA'I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2A0F3EAE-3B09-4A8C-A8AC-BAA0B1AFD0B0}"/>
              </a:ext>
            </a:extLst>
          </p:cNvPr>
          <p:cNvSpPr txBox="1"/>
          <p:nvPr/>
        </p:nvSpPr>
        <p:spPr>
          <a:xfrm>
            <a:off x="610481" y="277001"/>
            <a:ext cx="726519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MUSAYA AIKI DON JIMA'I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EC2D1EF8-D647-4604-9D2A-A79A67F2489D}"/>
              </a:ext>
            </a:extLst>
          </p:cNvPr>
          <p:cNvSpPr txBox="1"/>
          <p:nvPr/>
        </p:nvSpPr>
        <p:spPr>
          <a:xfrm>
            <a:off x="610481" y="277001"/>
            <a:ext cx="726519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MUSAYA AIKI DON JIMA'I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F691C177-2A1C-4A3D-8321-514DB1BB92FA}"/>
              </a:ext>
            </a:extLst>
          </p:cNvPr>
          <p:cNvSpPr txBox="1"/>
          <p:nvPr/>
        </p:nvSpPr>
        <p:spPr>
          <a:xfrm>
            <a:off x="610481" y="277001"/>
            <a:ext cx="726519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MUSAYA AIKI DON JIMA'I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2021-02-23T11:35:23Z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