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8478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ƘUNGIYOYIN AGAJI SUNA KARFAFAWA KOWA SU KAI RAHOTON CIN ZARAFI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B892A899-EEFE-4B27-9DA8-CD5229A26A21}"/>
              </a:ext>
            </a:extLst>
          </p:cNvPr>
          <p:cNvSpPr txBox="1"/>
          <p:nvPr/>
        </p:nvSpPr>
        <p:spPr>
          <a:xfrm>
            <a:off x="610480" y="277013"/>
            <a:ext cx="8478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ƘUNGIYOYIN AGAJI SUNA KARFAFAWA KOWA SU KAI RAHOTON CIN ZARAFI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2021-02-23T11:20:53Z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