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55356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SHIGA DANGANTAKAR JIMA'I DA KOWA ƘASA DA SHEKARU18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506B6AE9-24A9-4003-9019-FF1D8255970E}"/>
              </a:ext>
            </a:extLst>
          </p:cNvPr>
          <p:cNvSpPr txBox="1"/>
          <p:nvPr/>
        </p:nvSpPr>
        <p:spPr>
          <a:xfrm>
            <a:off x="635892" y="276920"/>
            <a:ext cx="55356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SHIGA DANGANTAKAR JIMA'I DA KOWA ƘASA DA SHEKARU18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15187404-3CB3-46D8-B441-A74F880D662C}"/>
              </a:ext>
            </a:extLst>
          </p:cNvPr>
          <p:cNvSpPr txBox="1"/>
          <p:nvPr/>
        </p:nvSpPr>
        <p:spPr>
          <a:xfrm>
            <a:off x="635892" y="276920"/>
            <a:ext cx="55356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SHIGA DANGANTAKAR JIMA'I DA KOWA ƘASA DA SHEKARU18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0EADE155-D85A-4D32-AEA7-06B5E3F39368}"/>
              </a:ext>
            </a:extLst>
          </p:cNvPr>
          <p:cNvSpPr txBox="1"/>
          <p:nvPr/>
        </p:nvSpPr>
        <p:spPr>
          <a:xfrm>
            <a:off x="635892" y="276920"/>
            <a:ext cx="55356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SHIGA DANGANTAKAR JIMA'I DA KOWA ƘASA DA SHEKARU18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F79FAF7B-A276-4731-A5CA-09EB0A81E482}"/>
              </a:ext>
            </a:extLst>
          </p:cNvPr>
          <p:cNvSpPr txBox="1"/>
          <p:nvPr/>
        </p:nvSpPr>
        <p:spPr>
          <a:xfrm>
            <a:off x="635892" y="276920"/>
            <a:ext cx="55356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SHIGA DANGANTAKAR JIMA'I DA KOWA ƘASA DA SHEKARU18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39C7C0E3-72F3-4491-9C99-C76DA48D02C5}"/>
              </a:ext>
            </a:extLst>
          </p:cNvPr>
          <p:cNvSpPr txBox="1"/>
          <p:nvPr/>
        </p:nvSpPr>
        <p:spPr>
          <a:xfrm>
            <a:off x="635892" y="276920"/>
            <a:ext cx="55356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SHIGA DANGANTAKAR JIMA'I DA KOWA ƘASA DA SHEKARU18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AB680363-83D4-44A5-825D-E636D6FBAC65}"/>
              </a:ext>
            </a:extLst>
          </p:cNvPr>
          <p:cNvSpPr txBox="1"/>
          <p:nvPr/>
        </p:nvSpPr>
        <p:spPr>
          <a:xfrm>
            <a:off x="635892" y="276920"/>
            <a:ext cx="55356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SHIGA DANGANTAKAR JIMA'I DA KOWA ƘASA DA SHEKARU18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CAEA456A-86D3-40A0-BE03-943427890720}"/>
              </a:ext>
            </a:extLst>
          </p:cNvPr>
          <p:cNvSpPr txBox="1"/>
          <p:nvPr/>
        </p:nvSpPr>
        <p:spPr>
          <a:xfrm>
            <a:off x="635892" y="276920"/>
            <a:ext cx="55356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pl-PL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SHIGA DANGANTAKAR JIMA'I DA KOWA ƘASA DA SHEKARU18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104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2021-02-23T11:29:40Z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