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0"/>
            <a:ext cx="8854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AIKI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F1902CBC-B6E7-4909-87AD-89C3E8F8923F}"/>
              </a:ext>
            </a:extLst>
          </p:cNvPr>
          <p:cNvSpPr txBox="1"/>
          <p:nvPr/>
        </p:nvSpPr>
        <p:spPr>
          <a:xfrm>
            <a:off x="610480" y="277000"/>
            <a:ext cx="8854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AIKI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16D44989-4EA0-4355-A895-FE4B6728A776}"/>
              </a:ext>
            </a:extLst>
          </p:cNvPr>
          <p:cNvSpPr txBox="1"/>
          <p:nvPr/>
        </p:nvSpPr>
        <p:spPr>
          <a:xfrm>
            <a:off x="610480" y="277000"/>
            <a:ext cx="8854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AIKI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F97D9158-7998-433D-A09F-E348627BB5C8}"/>
              </a:ext>
            </a:extLst>
          </p:cNvPr>
          <p:cNvSpPr txBox="1"/>
          <p:nvPr/>
        </p:nvSpPr>
        <p:spPr>
          <a:xfrm>
            <a:off x="610480" y="277000"/>
            <a:ext cx="8854195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AIKI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2021-02-23T11:24:04Z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