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1" y="277001"/>
            <a:ext cx="58935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DOLE MA'AIKATAN AGAJI SU DARAJA KOWA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E22F3EA2-2F06-4C18-9D23-9FA7276C4E44}"/>
              </a:ext>
            </a:extLst>
          </p:cNvPr>
          <p:cNvSpPr txBox="1"/>
          <p:nvPr/>
        </p:nvSpPr>
        <p:spPr>
          <a:xfrm>
            <a:off x="610481" y="277001"/>
            <a:ext cx="589359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DOLE MA'AIKATAN AGAJI SU DARAJA KOWA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2021-02-23T11:20:05Z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