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7CB9191F-C840-48ED-A19C-C68C96B9E976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8B2D72FA-49B0-4CFA-A90E-72C1768489F2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E5A1E846-9801-4034-B617-05CA41926EAB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3017AF18-8CB3-48B9-B17F-DACF9E895D2B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74267789-6ED5-4923-8276-C1834E439A2E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319B099-1BDA-4BF2-8A6B-D498E5DA2F7B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938725FE-A214-4ABD-B3C4-7FBBD46812A8}"/>
              </a:ext>
            </a:extLst>
          </p:cNvPr>
          <p:cNvSpPr txBox="1"/>
          <p:nvPr/>
        </p:nvSpPr>
        <p:spPr>
          <a:xfrm>
            <a:off x="635892" y="276920"/>
            <a:ext cx="55188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SANDIYE NDU YAYI SAA 18 YIN FURTƎN NA DƎA NEMEZANYI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112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2021-02-23T11:57:20Z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