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0" y="277001"/>
            <a:ext cx="8015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BANA SADINSO DƎA KƎNZƎNAN FALZANYI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8355B71C-8F3A-438E-A1E4-9EAF1E14E57C}"/>
              </a:ext>
            </a:extLst>
          </p:cNvPr>
          <p:cNvSpPr txBox="1"/>
          <p:nvPr/>
        </p:nvSpPr>
        <p:spPr>
          <a:xfrm>
            <a:off x="610480" y="277001"/>
            <a:ext cx="8015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BANA SADINSO DƎA KƎNZƎNAN FALZANYI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2021-02-23T11:59:42Z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