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64682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CIDAWU KANJIMALIYE YE WANDE NANDIRO AWO KUTTU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50F162D8-9943-42A9-9A25-447F5EED83E3}"/>
              </a:ext>
            </a:extLst>
          </p:cNvPr>
          <p:cNvSpPr txBox="1"/>
          <p:nvPr/>
        </p:nvSpPr>
        <p:spPr>
          <a:xfrm>
            <a:off x="635892" y="276980"/>
            <a:ext cx="64682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CIDAWU KANJIMALIYE YE WANDE NANDIRO AWO KUTTU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2021-02-23T11:58:58Z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