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007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RESHIWA BANA SADIN NANKARO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1BF4FD87-27F1-4D6F-B021-7D20801F6754}"/>
              </a:ext>
            </a:extLst>
          </p:cNvPr>
          <p:cNvSpPr txBox="1"/>
          <p:nvPr/>
        </p:nvSpPr>
        <p:spPr>
          <a:xfrm>
            <a:off x="610480" y="277001"/>
            <a:ext cx="1007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SANDIRO AMARTƎNYI RESHIWA BANA SADIN NANKARO MBUWODƎ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2021-02-23T11:46:32Z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