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1" y="277001"/>
            <a:ext cx="7869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CIDAWA KƎNZƎNAWA FALZANYI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78693214-2B39-49CC-953C-F71D1172657F}"/>
              </a:ext>
            </a:extLst>
          </p:cNvPr>
          <p:cNvSpPr txBox="1"/>
          <p:nvPr/>
        </p:nvSpPr>
        <p:spPr>
          <a:xfrm>
            <a:off x="610481" y="277001"/>
            <a:ext cx="7869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CIDAWA KƎNZƎNAWA FALZANYI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40C764C3-FCE4-4DEA-9037-0177904D07A6}"/>
              </a:ext>
            </a:extLst>
          </p:cNvPr>
          <p:cNvSpPr txBox="1"/>
          <p:nvPr/>
        </p:nvSpPr>
        <p:spPr>
          <a:xfrm>
            <a:off x="610481" y="277001"/>
            <a:ext cx="7869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CIDAWA KƎNZƎNAWA FALZANYI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67702ADF-A5B0-4ADF-A1EA-DDAD099C15E4}"/>
              </a:ext>
            </a:extLst>
          </p:cNvPr>
          <p:cNvSpPr txBox="1"/>
          <p:nvPr/>
        </p:nvSpPr>
        <p:spPr>
          <a:xfrm>
            <a:off x="610481" y="277001"/>
            <a:ext cx="7869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CIDAWA KƎNZƎNAWA FALZANYI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2021-02-23T12:04:11Z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