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5538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KAM LAA SURO JAMI BULAYE DIN NEMETIGƎ 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747D71C6-1AF1-4CEF-96AC-16007DE90E46}"/>
              </a:ext>
            </a:extLst>
          </p:cNvPr>
          <p:cNvSpPr txBox="1"/>
          <p:nvPr/>
        </p:nvSpPr>
        <p:spPr>
          <a:xfrm>
            <a:off x="635892" y="276980"/>
            <a:ext cx="55538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KAM LAA SURO JAMI BULAYE DIN NEMETIGƎ 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5ADDE86F-1C49-4F5C-99F7-85188C60AC0F}"/>
              </a:ext>
            </a:extLst>
          </p:cNvPr>
          <p:cNvSpPr txBox="1"/>
          <p:nvPr/>
        </p:nvSpPr>
        <p:spPr>
          <a:xfrm>
            <a:off x="635892" y="276980"/>
            <a:ext cx="55538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KAM LAA SURO JAMI BULAYE DIN NEMETIGƎ 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C81DC28E-4544-4E86-9CAD-0753690B0AA0}"/>
              </a:ext>
            </a:extLst>
          </p:cNvPr>
          <p:cNvSpPr txBox="1"/>
          <p:nvPr/>
        </p:nvSpPr>
        <p:spPr>
          <a:xfrm>
            <a:off x="635892" y="276980"/>
            <a:ext cx="5553828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KAM LAA SURO JAMI BULAYE DIN NEMETIGƎ 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2021-02-23T11:47:33Z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