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635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MBU NDUSOWA DARAJARO ROTƎDƎ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B27C3486-ED35-4A06-B638-C687AD121ABF}"/>
              </a:ext>
            </a:extLst>
          </p:cNvPr>
          <p:cNvSpPr txBox="1"/>
          <p:nvPr/>
        </p:nvSpPr>
        <p:spPr>
          <a:xfrm>
            <a:off x="610481" y="277001"/>
            <a:ext cx="635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MBU NDUSOWA DARAJARO ROTƎDƎ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2021-02-23T11:44:53Z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