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2F5B8A9-B57C-4D58-B83F-ADAE1DE3DD8C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5"/>
              <a:ext cx="70586" cy="733513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2" y="276980"/>
            <a:ext cx="852001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CIDAWU KANJIMALIYE DƎ WANDE KUNGƎNA KƎNZƎNA KƎNDO NANKARO SADƎNYI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B5CF8B0-0D15-44F4-8C76-FCD43A0B748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8C26B6EE-17EE-4A27-B69F-6DE109E989CA}"/>
              </a:ext>
            </a:extLst>
          </p:cNvPr>
          <p:cNvSpPr txBox="1"/>
          <p:nvPr/>
        </p:nvSpPr>
        <p:spPr>
          <a:xfrm>
            <a:off x="635892" y="276980"/>
            <a:ext cx="852001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CIDAWU KANJIMALIYE DƎ WANDE KUNGƎNA KƎNZƎNA KƎNDO NANKARO SADƎNYI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2003" cy="15119986"/>
          </a:xfrm>
          <a:prstGeom prst="rect">
            <a:avLst/>
          </a:prstGeom>
        </p:spPr>
      </p:pic>
      <p:pic>
        <p:nvPicPr>
          <p:cNvPr id="7" name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13" y="361495"/>
            <a:ext cx="70586" cy="733513"/>
          </a:xfrm>
          <a:prstGeom prst="rect">
            <a:avLst/>
          </a:prstGeom>
        </p:spPr>
      </p:pic>
      <p:sp>
        <p:nvSpPr>
          <p:cNvPr id="5" name="text 1">
            <a:extLst>
              <a:ext uri="{FF2B5EF4-FFF2-40B4-BE49-F238E27FC236}">
                <a16:creationId xmlns:a16="http://schemas.microsoft.com/office/drawing/2014/main" id="{6498E9A0-6E4C-4CBA-9AD7-77519EAA68E6}"/>
              </a:ext>
            </a:extLst>
          </p:cNvPr>
          <p:cNvSpPr txBox="1"/>
          <p:nvPr/>
        </p:nvSpPr>
        <p:spPr>
          <a:xfrm>
            <a:off x="635892" y="276980"/>
            <a:ext cx="852001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CIDAWU KANJIMALIYE DƎ WANDE KUNGƎNA KƎNZƎNA KƎNDO NANKARO SADƎNYI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8015826-9F21-4B81-A62D-F57BD61EE0B7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0DA416E3-FC09-4CF3-B230-C13B45393908}"/>
              </a:ext>
            </a:extLst>
          </p:cNvPr>
          <p:cNvSpPr txBox="1"/>
          <p:nvPr/>
        </p:nvSpPr>
        <p:spPr>
          <a:xfrm>
            <a:off x="635892" y="276980"/>
            <a:ext cx="852001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CIDAWU KANJIMALIYE DƎ WANDE KUNGƎNA KƎNZƎNA KƎNDO NANKARO SADƎNYI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36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2021-02-17T10:54:33Z</dcterms:created>
  <dcterms:modified xsi:type="dcterms:W3CDTF">2021-02-23T11:55:56Z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