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1"/>
            <a:ext cx="10759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SANDIRO AMARTƎNYI CIDA KAMRO KƎNJO NANKARO NANZƎN RESHIWA MBUWODƎ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text 1">
            <a:extLst>
              <a:ext uri="{FF2B5EF4-FFF2-40B4-BE49-F238E27FC236}">
                <a16:creationId xmlns:a16="http://schemas.microsoft.com/office/drawing/2014/main" id="{6CD224B8-CD2F-4384-988C-D25A229B2C02}"/>
              </a:ext>
            </a:extLst>
          </p:cNvPr>
          <p:cNvSpPr txBox="1"/>
          <p:nvPr/>
        </p:nvSpPr>
        <p:spPr>
          <a:xfrm>
            <a:off x="610480" y="277001"/>
            <a:ext cx="10759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SANDIRO AMARTƎNYI CIDA KAMRO KƎNJO NANKARO NANZƎN RESHIWA MBUWODƎ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AE283DF1-6E2C-4B2C-993B-1CE2ED0D9BE7}"/>
              </a:ext>
            </a:extLst>
          </p:cNvPr>
          <p:cNvSpPr txBox="1"/>
          <p:nvPr/>
        </p:nvSpPr>
        <p:spPr>
          <a:xfrm>
            <a:off x="610480" y="277001"/>
            <a:ext cx="10759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SANDIRO AMARTƎNYI CIDA KAMRO KƎNJO NANKARO NANZƎN RESHIWA MBUWODƎ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text 1">
            <a:extLst>
              <a:ext uri="{FF2B5EF4-FFF2-40B4-BE49-F238E27FC236}">
                <a16:creationId xmlns:a16="http://schemas.microsoft.com/office/drawing/2014/main" id="{E9683A80-EC3E-4F01-ADE5-887E0CDD6A66}"/>
              </a:ext>
            </a:extLst>
          </p:cNvPr>
          <p:cNvSpPr txBox="1"/>
          <p:nvPr/>
        </p:nvSpPr>
        <p:spPr>
          <a:xfrm>
            <a:off x="610480" y="277001"/>
            <a:ext cx="10759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SANDIRO AMARTƎNYI CIDA KAMRO KƎNJO NANKARO NANZƎN RESHIWA MBUWODƎ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2021-02-23T11:48:43Z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