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5119350" cy="10691813"/>
  <p:notesSz cx="15119350" cy="10691813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Raleway Thin" panose="020B060402020202020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jMA1P5oNTSCKV/w5pQ0HDdlCCZ0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520375" y="801875"/>
            <a:ext cx="10080050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511925" y="5078600"/>
            <a:ext cx="1209547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:notes"/>
          <p:cNvSpPr txBox="1">
            <a:spLocks noGrp="1"/>
          </p:cNvSpPr>
          <p:nvPr>
            <p:ph type="body" idx="1"/>
          </p:nvPr>
        </p:nvSpPr>
        <p:spPr>
          <a:xfrm>
            <a:off x="1511925" y="5078600"/>
            <a:ext cx="1209547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375" y="801875"/>
            <a:ext cx="10080050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:notes"/>
          <p:cNvSpPr txBox="1">
            <a:spLocks noGrp="1"/>
          </p:cNvSpPr>
          <p:nvPr>
            <p:ph type="body" idx="1"/>
          </p:nvPr>
        </p:nvSpPr>
        <p:spPr>
          <a:xfrm>
            <a:off x="1511925" y="5078600"/>
            <a:ext cx="1209547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375" y="801875"/>
            <a:ext cx="10080050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1"/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12" name="Google Shape;12;p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 extrusionOk="0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" name="Google Shape;13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777148"/>
              <a:ext cx="15119986" cy="99148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4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2000" y="361506"/>
              <a:ext cx="70599" cy="75392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Google Shape;15;p1"/>
          <p:cNvSpPr txBox="1"/>
          <p:nvPr/>
        </p:nvSpPr>
        <p:spPr>
          <a:xfrm>
            <a:off x="610480" y="277013"/>
            <a:ext cx="1023139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rgbClr val="2A3890"/>
                </a:solidFill>
                <a:latin typeface="Raleway Thin"/>
                <a:ea typeface="Raleway Thin"/>
                <a:cs typeface="Raleway Thin"/>
                <a:sym typeface="Raleway Thin"/>
              </a:rPr>
              <a:t>KARABKAA DƎ BURUWU YADO DƎ SARAWUNA KURU ZAWALLA NGALWO BURUNUM YADO YE MBEJI</a:t>
            </a:r>
            <a:endParaRPr sz="3000">
              <a:solidFill>
                <a:schemeClr val="dk1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2"/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1" name="Google Shape;21;p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 extrusionOk="0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" name="Google Shape;22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941561"/>
              <a:ext cx="15119986" cy="97504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23;p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2000" y="361506"/>
              <a:ext cx="70599" cy="7539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Google Shape;26;p2"/>
          <p:cNvSpPr txBox="1"/>
          <p:nvPr/>
        </p:nvSpPr>
        <p:spPr>
          <a:xfrm>
            <a:off x="610480" y="277013"/>
            <a:ext cx="1023139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rgbClr val="2A3890"/>
                </a:solidFill>
                <a:latin typeface="Raleway Thin"/>
                <a:ea typeface="Raleway Thin"/>
                <a:cs typeface="Raleway Thin"/>
                <a:sym typeface="Raleway Thin"/>
              </a:rPr>
              <a:t>KARABKAA DƎ BURUWU YADO DƎ SARAWUNA KURU ZAWALLA NGALWO BURUNUM YADO YE MBEJI</a:t>
            </a:r>
            <a:endParaRPr sz="3000">
              <a:solidFill>
                <a:schemeClr val="dk1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Custom</PresentationFormat>
  <Paragraphs>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Raleway Thin</vt:lpstr>
      <vt:lpstr>Calibri</vt:lpstr>
      <vt:lpstr>Arial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1</cp:revision>
  <dcterms:created xsi:type="dcterms:W3CDTF">2021-02-17T10:57:33Z</dcterms:created>
  <dcterms:modified xsi:type="dcterms:W3CDTF">2021-03-03T10:39:06Z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