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5119350" cy="10691813"/>
  <p:notesSz cx="15119350" cy="10691813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aleway Thin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fZbdye0pLHVTZt/xhiKEBtigl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520375" y="801875"/>
            <a:ext cx="10080050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24400" y="801688"/>
            <a:ext cx="5672138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:notes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24400" y="801688"/>
            <a:ext cx="5672138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"/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12" name="Google Shape;12;p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 extrusionOk="0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" name="Google Shape;1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1309069"/>
              <a:ext cx="15119986" cy="93829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506"/>
              <a:ext cx="70599" cy="7539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5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Google Shape;16;p1"/>
          <p:cNvSpPr txBox="1"/>
          <p:nvPr/>
        </p:nvSpPr>
        <p:spPr>
          <a:xfrm>
            <a:off x="610481" y="277013"/>
            <a:ext cx="952813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 dirty="0">
                <a:solidFill>
                  <a:srgbClr val="2A3890"/>
                </a:solidFill>
                <a:latin typeface="Raleway Thin"/>
                <a:ea typeface="Raleway Thin"/>
                <a:cs typeface="Raleway Thin"/>
                <a:sym typeface="Raleway Thin"/>
              </a:rPr>
              <a:t>KARABKAA KANJIMALIYE DƎ NDUSORO DUNOWA SADIN KURU KAM LAA RANTIYA RIFOT SAA DƎ</a:t>
            </a:r>
            <a:endParaRPr sz="3000" dirty="0">
              <a:solidFill>
                <a:schemeClr val="dk1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"/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2" name="Google Shape;22;p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 extrusionOk="0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" name="Google Shape;23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15119986" cy="1069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0"/>
              <a:ext cx="15119986" cy="1069200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Google Shape;16;p1">
            <a:extLst>
              <a:ext uri="{FF2B5EF4-FFF2-40B4-BE49-F238E27FC236}">
                <a16:creationId xmlns:a16="http://schemas.microsoft.com/office/drawing/2014/main" id="{74D7D89B-63B3-466E-B806-97B4444BD792}"/>
              </a:ext>
            </a:extLst>
          </p:cNvPr>
          <p:cNvSpPr txBox="1"/>
          <p:nvPr/>
        </p:nvSpPr>
        <p:spPr>
          <a:xfrm>
            <a:off x="610481" y="277013"/>
            <a:ext cx="952813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 dirty="0">
                <a:solidFill>
                  <a:srgbClr val="2A3890"/>
                </a:solidFill>
                <a:latin typeface="Raleway Thin"/>
                <a:ea typeface="Raleway Thin"/>
                <a:cs typeface="Raleway Thin"/>
                <a:sym typeface="Raleway Thin"/>
              </a:rPr>
              <a:t>KARABKAA KANJIMALIYE DƎ NDUSORO DUNOWA SADIN KURU KAM LAA RANTIYA RIFOT SAA DƎ</a:t>
            </a:r>
            <a:endParaRPr sz="3000" dirty="0">
              <a:solidFill>
                <a:schemeClr val="dk1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Custom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Raleway Thin</vt:lpstr>
      <vt:lpstr>Calibri</vt:lpstr>
      <vt:lpstr>Arial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1</cp:revision>
  <dcterms:created xsi:type="dcterms:W3CDTF">2021-02-17T10:42:48Z</dcterms:created>
  <dcterms:modified xsi:type="dcterms:W3CDTF">2021-03-03T10:37:06Z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