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8859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KƏ DOLE KADAR NGƏZI WAIMA AKA VƏKƏR SƏLAI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D9CF887D-DA53-4FFD-B9DE-671AF369019E}"/>
              </a:ext>
            </a:extLst>
          </p:cNvPr>
          <p:cNvSpPr txBox="1"/>
          <p:nvPr/>
        </p:nvSpPr>
        <p:spPr>
          <a:xfrm>
            <a:off x="610480" y="277001"/>
            <a:ext cx="8859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NJIR KƏTHLƏR NDƏKUR KƏ DOLE KADAR NGƏZI WAIMA AKA VƏKƏR SƏLAI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2021-02-23T15:26:00Z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