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4DE46D2-F279-42A2-9D6F-D4A7A534E35D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CF0E2389-C743-436F-91BA-89BD545574B9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ED37662-F23D-411C-BDBA-9B7EBECDD42C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9F9AE3D-77E2-45E2-93B3-B431C032FFF3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E2109B5-8A97-4D6E-A51A-13210B672FE7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6A3156D5-6362-4606-A31F-6CE90E7AAA45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C43883A4-889D-42F3-A695-3FEDC4896C99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KƏ NJI DOLE TA NJIR KƏTHLƏR NDƏKUR TA ʻYA BADAWI KUR AKA NJINAM KURA TA TSƏVTI FA KUMYƐ NTSISU 18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160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2021-02-23T15:38:28Z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