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5119350" cy="10691813"/>
  <p:notesSz cx="15119350" cy="10691813"/>
  <p:defaultTextStyle>
    <a:defPPr>
      <a:defRPr lang="ar-IQ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0" d="100"/>
          <a:sy n="40" d="100"/>
        </p:scale>
        <p:origin x="1296" y="6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id="{C7AF9D5A-55A5-446A-9A9B-CE6B52798187}"/>
              </a:ext>
            </a:extLst>
          </p:cNvPr>
          <p:cNvGrpSpPr/>
          <p:nvPr/>
        </p:nvGrpSpPr>
        <p:grpSpPr>
          <a:xfrm>
            <a:off x="0" y="13"/>
            <a:ext cx="15120010" cy="10691990"/>
            <a:chOff x="0" y="13"/>
            <a:chExt cx="15120010" cy="10691990"/>
          </a:xfrm>
        </p:grpSpPr>
        <p:sp>
          <p:nvSpPr>
            <p:cNvPr id="4" name="object 1"/>
            <p:cNvSpPr/>
            <p:nvPr/>
          </p:nvSpPr>
          <p:spPr>
            <a:xfrm>
              <a:off x="0" y="13"/>
              <a:ext cx="15120010" cy="8663229"/>
            </a:xfrm>
            <a:custGeom>
              <a:avLst/>
              <a:gdLst/>
              <a:ahLst/>
              <a:cxnLst/>
              <a:rect l="l" t="t" r="r" b="b"/>
              <a:pathLst>
                <a:path w="15120010" h="8663229">
                  <a:moveTo>
                    <a:pt x="0" y="8663229"/>
                  </a:moveTo>
                  <a:lnTo>
                    <a:pt x="0" y="0"/>
                  </a:lnTo>
                  <a:lnTo>
                    <a:pt x="15120010" y="0"/>
                  </a:lnTo>
                  <a:lnTo>
                    <a:pt x="15120010" y="8663229"/>
                  </a:lnTo>
                  <a:lnTo>
                    <a:pt x="0" y="8663229"/>
                  </a:lnTo>
                  <a:close/>
                </a:path>
              </a:pathLst>
            </a:custGeom>
            <a:solidFill>
              <a:srgbClr val="B7DCD3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2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777148"/>
              <a:ext cx="15119986" cy="9914855"/>
            </a:xfrm>
            <a:prstGeom prst="rect">
              <a:avLst/>
            </a:prstGeom>
          </p:spPr>
        </p:pic>
        <p:pic>
          <p:nvPicPr>
            <p:cNvPr id="3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00" y="361506"/>
              <a:ext cx="70599" cy="753923"/>
            </a:xfrm>
            <a:prstGeom prst="rect">
              <a:avLst/>
            </a:prstGeom>
          </p:spPr>
        </p:pic>
      </p:grpSp>
      <p:sp>
        <p:nvSpPr>
          <p:cNvPr id="5" name="text 1"/>
          <p:cNvSpPr txBox="1"/>
          <p:nvPr/>
        </p:nvSpPr>
        <p:spPr>
          <a:xfrm>
            <a:off x="610481" y="277013"/>
            <a:ext cx="11379996" cy="95409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3000" b="1" spc="10" dirty="0">
                <a:solidFill>
                  <a:srgbClr val="2A3890"/>
                </a:solidFill>
                <a:latin typeface="Raleway SemiBold"/>
                <a:cs typeface="Raleway SemiBold"/>
              </a:rPr>
              <a:t>KUNGIYAR KƏTHLƏR NDƏKUR ADA LA DƏNA ALA LAKƏR BA ADI WHAL NA ƊA TI DA MWARA KA DAMCHINIDZI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>
            <a:extLst>
              <a:ext uri="{FF2B5EF4-FFF2-40B4-BE49-F238E27FC236}">
                <a16:creationId xmlns:a16="http://schemas.microsoft.com/office/drawing/2014/main" id="{027F7083-4742-42F1-A21F-C1004E489184}"/>
              </a:ext>
            </a:extLst>
          </p:cNvPr>
          <p:cNvGrpSpPr/>
          <p:nvPr/>
        </p:nvGrpSpPr>
        <p:grpSpPr>
          <a:xfrm>
            <a:off x="0" y="12"/>
            <a:ext cx="15119998" cy="10691991"/>
            <a:chOff x="0" y="12"/>
            <a:chExt cx="15119998" cy="10691991"/>
          </a:xfrm>
        </p:grpSpPr>
        <p:sp>
          <p:nvSpPr>
            <p:cNvPr id="2" name="object 2"/>
            <p:cNvSpPr/>
            <p:nvPr/>
          </p:nvSpPr>
          <p:spPr>
            <a:xfrm>
              <a:off x="0" y="12"/>
              <a:ext cx="15119998" cy="8644586"/>
            </a:xfrm>
            <a:custGeom>
              <a:avLst/>
              <a:gdLst/>
              <a:ahLst/>
              <a:cxnLst/>
              <a:rect l="l" t="t" r="r" b="b"/>
              <a:pathLst>
                <a:path w="15119998" h="8644586">
                  <a:moveTo>
                    <a:pt x="0" y="8644586"/>
                  </a:moveTo>
                  <a:lnTo>
                    <a:pt x="0" y="0"/>
                  </a:lnTo>
                  <a:lnTo>
                    <a:pt x="15119998" y="0"/>
                  </a:lnTo>
                  <a:lnTo>
                    <a:pt x="15119998" y="8644586"/>
                  </a:lnTo>
                  <a:lnTo>
                    <a:pt x="0" y="8644586"/>
                  </a:lnTo>
                  <a:close/>
                </a:path>
              </a:pathLst>
            </a:custGeom>
            <a:solidFill>
              <a:srgbClr val="B7DCD3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4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941561"/>
              <a:ext cx="15119986" cy="9750442"/>
            </a:xfrm>
            <a:prstGeom prst="rect">
              <a:avLst/>
            </a:prstGeom>
          </p:spPr>
        </p:pic>
        <p:pic>
          <p:nvPicPr>
            <p:cNvPr id="5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00" y="361506"/>
              <a:ext cx="70599" cy="753923"/>
            </a:xfrm>
            <a:prstGeom prst="rect">
              <a:avLst/>
            </a:prstGeom>
          </p:spPr>
        </p:pic>
        <p:pic>
          <p:nvPicPr>
            <p:cNvPr id="6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854034" y="6138867"/>
              <a:ext cx="4526279" cy="4553136"/>
            </a:xfrm>
            <a:prstGeom prst="rect">
              <a:avLst/>
            </a:prstGeom>
          </p:spPr>
        </p:pic>
        <p:pic>
          <p:nvPicPr>
            <p:cNvPr id="7" name="Image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91546" y="5706051"/>
              <a:ext cx="3181334" cy="4985952"/>
            </a:xfrm>
            <a:prstGeom prst="rect">
              <a:avLst/>
            </a:prstGeom>
          </p:spPr>
        </p:pic>
      </p:grpSp>
      <p:sp>
        <p:nvSpPr>
          <p:cNvPr id="9" name="text 1">
            <a:extLst>
              <a:ext uri="{FF2B5EF4-FFF2-40B4-BE49-F238E27FC236}">
                <a16:creationId xmlns:a16="http://schemas.microsoft.com/office/drawing/2014/main" id="{C30BFF4C-44DD-4E4B-B3F0-89818787A3C8}"/>
              </a:ext>
            </a:extLst>
          </p:cNvPr>
          <p:cNvSpPr txBox="1"/>
          <p:nvPr/>
        </p:nvSpPr>
        <p:spPr>
          <a:xfrm>
            <a:off x="610481" y="277013"/>
            <a:ext cx="11379996" cy="95409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3000" b="1" spc="10" dirty="0">
                <a:solidFill>
                  <a:srgbClr val="2A3890"/>
                </a:solidFill>
                <a:latin typeface="Raleway SemiBold"/>
                <a:cs typeface="Raleway SemiBold"/>
              </a:rPr>
              <a:t>KUNGIYAR KƏTHLƏR NDƏKUR ADA LA DƏNA ALA LAKƏR BA ADI WHAL NA ƊA TI DA MWARA KA DAMCHINIDZI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36</Words>
  <Application>Microsoft Office PowerPoint</Application>
  <PresentationFormat>Custom</PresentationFormat>
  <Paragraphs>2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Raleway SemiBold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Ceri Cockram</cp:lastModifiedBy>
  <cp:revision>2</cp:revision>
  <dcterms:created xsi:type="dcterms:W3CDTF">2021-02-17T10:57:33Z</dcterms:created>
  <dcterms:modified xsi:type="dcterms:W3CDTF">2021-02-23T15:39:40Z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2021-02-17T00:00:00Z</vt:filetime>
  </property>
  <property fmtid="{D5CDD505-2E9C-101B-9397-08002B2CF9AE}" pid="3" name="LastSaved">
    <vt:filetime>2021-02-17T00:00:00Z</vt:filetime>
  </property>
</Properties>
</file>