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6" name="text 1"/>
          <p:cNvSpPr txBox="1"/>
          <p:nvPr/>
        </p:nvSpPr>
        <p:spPr>
          <a:xfrm>
            <a:off x="610481" y="277001"/>
            <a:ext cx="9850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NDƏ TA YIƊƐ LA NJƏR KƏTHLƏR NDƏKUR KADAR YUWƐ KO DLUWƐ CHIN HANCI KADƏBAR DLARƐ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5753A8E4-3626-4893-905D-074B68B37206}"/>
              </a:ext>
            </a:extLst>
          </p:cNvPr>
          <p:cNvSpPr txBox="1"/>
          <p:nvPr/>
        </p:nvSpPr>
        <p:spPr>
          <a:xfrm>
            <a:off x="610481" y="277001"/>
            <a:ext cx="9850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NDƏ TA YIƊƐ LA NJƏR KƏTHLƏR NDƏKUR KADAR YUWƐ KO DLUWƐ CHIN HANCI KADƏBAR DLARƐ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2021-02-17T10:44:33Z</dcterms:created>
  <dcterms:modified xsi:type="dcterms:W3CDTF">2021-02-23T15:28:22Z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