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814462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NJIR KƏTHLƏR NDƏKUR KƏ NJI DOLE TADAR TA HAMTA KWAPA KA BADAWI KUR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809A5A72-B4D9-41F4-9113-141A334E5D16}"/>
              </a:ext>
            </a:extLst>
          </p:cNvPr>
          <p:cNvSpPr txBox="1"/>
          <p:nvPr/>
        </p:nvSpPr>
        <p:spPr>
          <a:xfrm>
            <a:off x="635892" y="276980"/>
            <a:ext cx="814462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NJIR KƏTHLƏR NDƏKUR KƏ NJI DOLE TADAR TA HAMTA KWAPA KA BADAWI KUR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FB77A36A-FDB0-49CA-BEE2-B0F59641E2A4}"/>
              </a:ext>
            </a:extLst>
          </p:cNvPr>
          <p:cNvSpPr txBox="1"/>
          <p:nvPr/>
        </p:nvSpPr>
        <p:spPr>
          <a:xfrm>
            <a:off x="635892" y="276980"/>
            <a:ext cx="814462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NJIR KƏTHLƏR NDƏKUR KƏ NJI DOLE TADAR TA HAMTA KWAPA KA BADAWI KUR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3CED0A43-1C69-4DC9-BB8D-92628C74FB41}"/>
              </a:ext>
            </a:extLst>
          </p:cNvPr>
          <p:cNvSpPr txBox="1"/>
          <p:nvPr/>
        </p:nvSpPr>
        <p:spPr>
          <a:xfrm>
            <a:off x="635892" y="276980"/>
            <a:ext cx="814462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NJIR KƏTHLƏR NDƏKUR KƏ NJI DOLE TADAR TA HAMTA KWAPA KA BADAWI KUR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52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2021-02-23T15:35:52Z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