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0" y="277001"/>
            <a:ext cx="10612396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NJIR KƏTHLƏR NDƏKUR DOLE TADAR TA 'YA BADAWIKUR KADƏBAR BARA KƏTHLƏR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808F3E35-F395-4EA1-BDB7-4607A8B91EA7}"/>
              </a:ext>
            </a:extLst>
          </p:cNvPr>
          <p:cNvSpPr txBox="1"/>
          <p:nvPr/>
        </p:nvSpPr>
        <p:spPr>
          <a:xfrm>
            <a:off x="610480" y="277001"/>
            <a:ext cx="10612396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NJIR KƏTHLƏR NDƏKUR DOLE TADAR TA 'YA BADAWIKUR KADƏBAR BARA KƏTHLƏR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DAB75E39-0EDE-4777-ADEE-84121D5C0BC4}"/>
              </a:ext>
            </a:extLst>
          </p:cNvPr>
          <p:cNvSpPr txBox="1"/>
          <p:nvPr/>
        </p:nvSpPr>
        <p:spPr>
          <a:xfrm>
            <a:off x="610480" y="277001"/>
            <a:ext cx="10612396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NJIR KƏTHLƏR NDƏKUR DOLE TADAR TA 'YA BADAWIKUR KADƏBAR BARA KƏTHLƏR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23848F25-DB3B-4604-B891-29E2299AA09C}"/>
              </a:ext>
            </a:extLst>
          </p:cNvPr>
          <p:cNvSpPr txBox="1"/>
          <p:nvPr/>
        </p:nvSpPr>
        <p:spPr>
          <a:xfrm>
            <a:off x="610480" y="277001"/>
            <a:ext cx="10612396" cy="954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NJIR KƏTHLƏR NDƏKUR DOLE TADAR TA 'YA BADAWIKUR KADƏBAR BARA KƏTHLƏR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2021-02-23T15:42:45Z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