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1" y="277001"/>
            <a:ext cx="8396994" cy="937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TA NJIR KƏTHLƏR NDƏKUR TA </a:t>
            </a:r>
            <a:r>
              <a:rPr lang="en-GB" sz="3000" b="1" spc="10" dirty="0" err="1">
                <a:solidFill>
                  <a:srgbClr val="2A3890"/>
                </a:solidFill>
                <a:latin typeface="Raleway SemiBold"/>
                <a:cs typeface="Raleway SemiBold"/>
              </a:rPr>
              <a:t>ʻYA</a:t>
            </a:r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 BADAWIKUR KADƏBAR DLARƐ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5C0AF87C-0354-48A7-BB52-BB088B55C667}"/>
              </a:ext>
            </a:extLst>
          </p:cNvPr>
          <p:cNvSpPr txBox="1"/>
          <p:nvPr/>
        </p:nvSpPr>
        <p:spPr>
          <a:xfrm>
            <a:off x="610481" y="277001"/>
            <a:ext cx="8396994" cy="937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TA NJIR KƏTHLƏR NDƏKUR TA </a:t>
            </a:r>
            <a:r>
              <a:rPr lang="en-GB" sz="3000" b="1" spc="10" dirty="0" err="1">
                <a:solidFill>
                  <a:srgbClr val="2A3890"/>
                </a:solidFill>
                <a:latin typeface="Raleway SemiBold"/>
                <a:cs typeface="Raleway SemiBold"/>
              </a:rPr>
              <a:t>ʻYA</a:t>
            </a:r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 BADAWIKUR KADƏBAR DLARƐ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2021-02-23T15:41:21Z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