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494984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DADI NGYAR NJIR KƏTHLƏR NDƏKUR KADAR ʻYA BADAWI KUR AKA NJIR NGURA DAR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D15FC7CB-7CDD-4292-BC80-D66BCC1DB8F3}"/>
              </a:ext>
            </a:extLst>
          </p:cNvPr>
          <p:cNvSpPr txBox="1"/>
          <p:nvPr/>
        </p:nvSpPr>
        <p:spPr>
          <a:xfrm>
            <a:off x="635893" y="276980"/>
            <a:ext cx="494984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DADI NGYAR NJIR KƏTHLƏR NDƏKUR KADAR ʻYA BADAWI KUR AKA NJIR NGURA DAR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9D81BE76-128D-4561-985D-EFB746BB1BA5}"/>
              </a:ext>
            </a:extLst>
          </p:cNvPr>
          <p:cNvSpPr txBox="1"/>
          <p:nvPr/>
        </p:nvSpPr>
        <p:spPr>
          <a:xfrm>
            <a:off x="635893" y="276980"/>
            <a:ext cx="494984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DADI NGYAR NJIR KƏTHLƏR NDƏKUR KADAR ʻYA BADAWI KUR AKA NJIR NGURA DAR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5C9B84E-84CB-4553-867B-213B1246C807}"/>
              </a:ext>
            </a:extLst>
          </p:cNvPr>
          <p:cNvSpPr txBox="1"/>
          <p:nvPr/>
        </p:nvSpPr>
        <p:spPr>
          <a:xfrm>
            <a:off x="635893" y="276980"/>
            <a:ext cx="494984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DADI NGYAR NJIR KƏTHLƏR NDƏKUR KADAR ʻYA BADAWI KUR AKA NJIR NGURA DAR WƐ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2021-02-23T15:33:36Z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