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76874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TADAR TA BARA BWARIR NGƐ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66BC7057-CDE0-4528-BA60-E488571BFDFF}"/>
              </a:ext>
            </a:extLst>
          </p:cNvPr>
          <p:cNvSpPr txBox="1"/>
          <p:nvPr/>
        </p:nvSpPr>
        <p:spPr>
          <a:xfrm>
            <a:off x="635892" y="276980"/>
            <a:ext cx="768742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TADAR TA BARA BWARIR NGƐ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2021-02-23T15:40:38Z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