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11063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KUNGIYAR KƏTHLƏR NDƏKUR ADA NDƏNAUCINI SHANGA NJƐ KADƏ MWARI AKA LABAR BADAWIKUR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22E57FEB-06D8-4972-A649-93FA6F74579D}"/>
              </a:ext>
            </a:extLst>
          </p:cNvPr>
          <p:cNvSpPr txBox="1"/>
          <p:nvPr/>
        </p:nvSpPr>
        <p:spPr>
          <a:xfrm>
            <a:off x="610480" y="277013"/>
            <a:ext cx="11063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KUNGIYAR KƏTHLƏR NDƏKUR ADA NDƏNAUCINI SHANGA NJƐ KADƏ MWARI AKA LABAR BADAWIKUR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2021-02-23T15:27:17Z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