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847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 NJIR NDƏKUR TA THLU KWAPA WAKO HAMTA KOPA KADƏBAR BARA KƏTHLƏR WƐ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CD9DE8AF-6C04-4E01-84D5-4A58133979A1}"/>
              </a:ext>
            </a:extLst>
          </p:cNvPr>
          <p:cNvSpPr txBox="1"/>
          <p:nvPr/>
        </p:nvSpPr>
        <p:spPr>
          <a:xfrm>
            <a:off x="610480" y="277001"/>
            <a:ext cx="847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 NJIR NDƏKUR TA THLU KWAPA WAKO HAMTA KOPA KADƏBAR BARA KƏTHLƏR WƐ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DB553DE1-224D-4635-AB67-9E45DD346B3F}"/>
              </a:ext>
            </a:extLst>
          </p:cNvPr>
          <p:cNvSpPr txBox="1"/>
          <p:nvPr/>
        </p:nvSpPr>
        <p:spPr>
          <a:xfrm>
            <a:off x="610480" y="277001"/>
            <a:ext cx="847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 NJIR NDƏKUR TA THLU KWAPA WAKO HAMTA KOPA KADƏBAR BARA KƏTHLƏR WƐ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B695EF26-2557-40E3-BE0F-46EF6B2D22BE}"/>
              </a:ext>
            </a:extLst>
          </p:cNvPr>
          <p:cNvSpPr txBox="1"/>
          <p:nvPr/>
        </p:nvSpPr>
        <p:spPr>
          <a:xfrm>
            <a:off x="610480" y="277001"/>
            <a:ext cx="847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TA NJIR NDƏKUR TA THLU KWAPA WAKO HAMTA KOPA KADƏBAR BARA KƏTHLƏR WƐ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2021-02-23T15:34:33Z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