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10" Type="http://schemas.openxmlformats.org/officeDocument/2006/relationships/image" Target="../media/image14.png"/><Relationship Id="rId4" Type="http://schemas.openxmlformats.org/officeDocument/2006/relationships/image" Target="../media/image9.png"/><Relationship Id="rId9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ACD04E29-72B3-4E39-B12B-4951FC87521E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9" name="object 1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10" name="object 2"/>
            <p:cNvSpPr/>
            <p:nvPr/>
          </p:nvSpPr>
          <p:spPr>
            <a:xfrm>
              <a:off x="3159211" y="5431936"/>
              <a:ext cx="515543" cy="1526540"/>
            </a:xfrm>
            <a:custGeom>
              <a:avLst/>
              <a:gdLst/>
              <a:ahLst/>
              <a:cxnLst/>
              <a:rect l="l" t="t" r="r" b="b"/>
              <a:pathLst>
                <a:path w="515543" h="1526540">
                  <a:moveTo>
                    <a:pt x="64122" y="64122"/>
                  </a:moveTo>
                  <a:lnTo>
                    <a:pt x="451421" y="882599"/>
                  </a:lnTo>
                  <a:lnTo>
                    <a:pt x="335763" y="1462418"/>
                  </a:lnTo>
                </a:path>
              </a:pathLst>
            </a:custGeom>
            <a:ln w="128244">
              <a:solidFill>
                <a:srgbClr val="96989B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26456" y="5419395"/>
              <a:ext cx="652272" cy="1664207"/>
            </a:xfrm>
            <a:prstGeom prst="rect">
              <a:avLst/>
            </a:prstGeom>
          </p:spPr>
        </p:pic>
        <p:sp>
          <p:nvSpPr>
            <p:cNvPr id="11" name="object 3"/>
            <p:cNvSpPr/>
            <p:nvPr/>
          </p:nvSpPr>
          <p:spPr>
            <a:xfrm>
              <a:off x="1662342" y="5456827"/>
              <a:ext cx="515543" cy="1526540"/>
            </a:xfrm>
            <a:custGeom>
              <a:avLst/>
              <a:gdLst/>
              <a:ahLst/>
              <a:cxnLst/>
              <a:rect l="l" t="t" r="r" b="b"/>
              <a:pathLst>
                <a:path w="515543" h="1526540">
                  <a:moveTo>
                    <a:pt x="451421" y="64122"/>
                  </a:moveTo>
                  <a:lnTo>
                    <a:pt x="64122" y="882599"/>
                  </a:lnTo>
                  <a:lnTo>
                    <a:pt x="179781" y="1462417"/>
                  </a:lnTo>
                </a:path>
              </a:pathLst>
            </a:custGeom>
            <a:ln w="128244">
              <a:solidFill>
                <a:srgbClr val="96989B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76136" y="5059731"/>
              <a:ext cx="862583" cy="1292351"/>
            </a:xfrm>
            <a:prstGeom prst="rect">
              <a:avLst/>
            </a:prstGeom>
          </p:spPr>
        </p:pic>
        <p:sp>
          <p:nvSpPr>
            <p:cNvPr id="12" name="object 4"/>
            <p:cNvSpPr/>
            <p:nvPr/>
          </p:nvSpPr>
          <p:spPr>
            <a:xfrm>
              <a:off x="2901424" y="5044686"/>
              <a:ext cx="749300" cy="1259713"/>
            </a:xfrm>
            <a:custGeom>
              <a:avLst/>
              <a:gdLst/>
              <a:ahLst/>
              <a:cxnLst/>
              <a:rect l="l" t="t" r="r" b="b"/>
              <a:pathLst>
                <a:path w="749300" h="1259713">
                  <a:moveTo>
                    <a:pt x="95250" y="95250"/>
                  </a:moveTo>
                  <a:lnTo>
                    <a:pt x="654050" y="1164463"/>
                  </a:lnTo>
                </a:path>
              </a:pathLst>
            </a:custGeom>
            <a:ln w="190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63032" y="5224323"/>
              <a:ext cx="786384" cy="1139952"/>
            </a:xfrm>
            <a:prstGeom prst="rect">
              <a:avLst/>
            </a:prstGeom>
          </p:spPr>
        </p:pic>
        <p:sp>
          <p:nvSpPr>
            <p:cNvPr id="13" name="object 5"/>
            <p:cNvSpPr/>
            <p:nvPr/>
          </p:nvSpPr>
          <p:spPr>
            <a:xfrm>
              <a:off x="1687686" y="5211759"/>
              <a:ext cx="673684" cy="1103579"/>
            </a:xfrm>
            <a:custGeom>
              <a:avLst/>
              <a:gdLst/>
              <a:ahLst/>
              <a:cxnLst/>
              <a:rect l="l" t="t" r="r" b="b"/>
              <a:pathLst>
                <a:path w="673684" h="1103579">
                  <a:moveTo>
                    <a:pt x="578434" y="95250"/>
                  </a:moveTo>
                  <a:lnTo>
                    <a:pt x="95250" y="1008329"/>
                  </a:lnTo>
                </a:path>
              </a:pathLst>
            </a:custGeom>
            <a:ln w="190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1283" y="1786323"/>
              <a:ext cx="13664454" cy="8147304"/>
            </a:xfrm>
            <a:prstGeom prst="rect">
              <a:avLst/>
            </a:prstGeom>
          </p:spPr>
        </p:pic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</p:grpSp>
      <p:sp>
        <p:nvSpPr>
          <p:cNvPr id="14" name="text 1"/>
          <p:cNvSpPr txBox="1"/>
          <p:nvPr/>
        </p:nvSpPr>
        <p:spPr>
          <a:xfrm>
            <a:off x="610480" y="277001"/>
            <a:ext cx="100733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BASALI MPO NA BOLAMU YA BATO BASENGELI KOZWA BATO BANSO NA LIMEMYA.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D9B9859A-FA8F-4688-AB41-C210A6EEA71B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3154322" y="5431936"/>
              <a:ext cx="515544" cy="1526540"/>
            </a:xfrm>
            <a:custGeom>
              <a:avLst/>
              <a:gdLst/>
              <a:ahLst/>
              <a:cxnLst/>
              <a:rect l="l" t="t" r="r" b="b"/>
              <a:pathLst>
                <a:path w="515544" h="1526540">
                  <a:moveTo>
                    <a:pt x="64122" y="64122"/>
                  </a:moveTo>
                  <a:lnTo>
                    <a:pt x="451421" y="882599"/>
                  </a:lnTo>
                  <a:lnTo>
                    <a:pt x="335775" y="1462418"/>
                  </a:lnTo>
                </a:path>
              </a:pathLst>
            </a:custGeom>
            <a:ln w="128244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19874" y="5419395"/>
              <a:ext cx="652272" cy="1664207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1657459" y="5456827"/>
              <a:ext cx="515543" cy="1526540"/>
            </a:xfrm>
            <a:custGeom>
              <a:avLst/>
              <a:gdLst/>
              <a:ahLst/>
              <a:cxnLst/>
              <a:rect l="l" t="t" r="r" b="b"/>
              <a:pathLst>
                <a:path w="515543" h="1526540">
                  <a:moveTo>
                    <a:pt x="451421" y="64122"/>
                  </a:moveTo>
                  <a:lnTo>
                    <a:pt x="64122" y="882599"/>
                  </a:lnTo>
                  <a:lnTo>
                    <a:pt x="179768" y="1462417"/>
                  </a:lnTo>
                </a:path>
              </a:pathLst>
            </a:custGeom>
            <a:ln w="128244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69554" y="5059731"/>
              <a:ext cx="865632" cy="1292351"/>
            </a:xfrm>
            <a:prstGeom prst="rect">
              <a:avLst/>
            </a:prstGeom>
          </p:spPr>
        </p:pic>
        <p:sp>
          <p:nvSpPr>
            <p:cNvPr id="2" name="object 9"/>
            <p:cNvSpPr/>
            <p:nvPr/>
          </p:nvSpPr>
          <p:spPr>
            <a:xfrm>
              <a:off x="2896541" y="5044686"/>
              <a:ext cx="749300" cy="1259713"/>
            </a:xfrm>
            <a:custGeom>
              <a:avLst/>
              <a:gdLst/>
              <a:ahLst/>
              <a:cxnLst/>
              <a:rect l="l" t="t" r="r" b="b"/>
              <a:pathLst>
                <a:path w="749300" h="1259713">
                  <a:moveTo>
                    <a:pt x="95250" y="95250"/>
                  </a:moveTo>
                  <a:lnTo>
                    <a:pt x="654050" y="1164463"/>
                  </a:lnTo>
                </a:path>
              </a:pathLst>
            </a:custGeom>
            <a:ln w="190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3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56450" y="5224323"/>
              <a:ext cx="789432" cy="1139952"/>
            </a:xfrm>
            <a:prstGeom prst="rect">
              <a:avLst/>
            </a:prstGeom>
          </p:spPr>
        </p:pic>
        <p:sp>
          <p:nvSpPr>
            <p:cNvPr id="3" name="object 10"/>
            <p:cNvSpPr/>
            <p:nvPr/>
          </p:nvSpPr>
          <p:spPr>
            <a:xfrm>
              <a:off x="1682796" y="5211759"/>
              <a:ext cx="673684" cy="1103579"/>
            </a:xfrm>
            <a:custGeom>
              <a:avLst/>
              <a:gdLst/>
              <a:ahLst/>
              <a:cxnLst/>
              <a:rect l="l" t="t" r="r" b="b"/>
              <a:pathLst>
                <a:path w="673684" h="1103579">
                  <a:moveTo>
                    <a:pt x="578435" y="95250"/>
                  </a:moveTo>
                  <a:lnTo>
                    <a:pt x="95250" y="1008329"/>
                  </a:lnTo>
                </a:path>
              </a:pathLst>
            </a:custGeom>
            <a:ln w="190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4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6394" y="2225235"/>
              <a:ext cx="13537793" cy="7734696"/>
            </a:xfrm>
            <a:prstGeom prst="rect">
              <a:avLst/>
            </a:prstGeom>
          </p:spPr>
        </p:pic>
        <p:pic>
          <p:nvPicPr>
            <p:cNvPr id="15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16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56599" y="3529398"/>
              <a:ext cx="1555928" cy="1914524"/>
            </a:xfrm>
            <a:prstGeom prst="rect">
              <a:avLst/>
            </a:prstGeom>
          </p:spPr>
        </p:pic>
        <p:pic>
          <p:nvPicPr>
            <p:cNvPr id="17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83050" y="6157155"/>
              <a:ext cx="990600" cy="813816"/>
            </a:xfrm>
            <a:prstGeom prst="rect">
              <a:avLst/>
            </a:prstGeom>
          </p:spPr>
        </p:pic>
      </p:grpSp>
      <p:sp>
        <p:nvSpPr>
          <p:cNvPr id="18" name="text 1">
            <a:extLst>
              <a:ext uri="{FF2B5EF4-FFF2-40B4-BE49-F238E27FC236}">
                <a16:creationId xmlns:a16="http://schemas.microsoft.com/office/drawing/2014/main" id="{BA635723-280F-40BF-8ABB-8226DEC96A45}"/>
              </a:ext>
            </a:extLst>
          </p:cNvPr>
          <p:cNvSpPr txBox="1"/>
          <p:nvPr/>
        </p:nvSpPr>
        <p:spPr>
          <a:xfrm>
            <a:off x="610480" y="277001"/>
            <a:ext cx="100733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BASALI MPO NA BOLAMU YA BATO BASENGELI KOZWA BATO BANSO NA LIMEMYA.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26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Raleway SemiBold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Ceri Cockram</dc:creator>
  <cp:lastModifiedBy>Ceri Cockram</cp:lastModifiedBy>
  <cp:revision>2</cp:revision>
  <dcterms:created xsi:type="dcterms:W3CDTF">2021-02-17T10:38:44Z</dcterms:created>
  <dcterms:modified xsi:type="dcterms:W3CDTF">2021-02-23T19:24:56Z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