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01"/>
            <a:ext cx="12283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BAZALI NA NDINGISA TE YA KOTUNA TO KONDIMA KANYAKA MPO NA KOPESA MOSALA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4" name="text 1">
            <a:extLst>
              <a:ext uri="{FF2B5EF4-FFF2-40B4-BE49-F238E27FC236}">
                <a16:creationId xmlns:a16="http://schemas.microsoft.com/office/drawing/2014/main" id="{6F5B0017-8A12-491E-9D9F-C17CCF660F61}"/>
              </a:ext>
            </a:extLst>
          </p:cNvPr>
          <p:cNvSpPr txBox="1"/>
          <p:nvPr/>
        </p:nvSpPr>
        <p:spPr>
          <a:xfrm>
            <a:off x="610480" y="277001"/>
            <a:ext cx="12283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BAZALI NA NDINGISA TE YA KOTUNA TO KONDIMA KANYAKA MPO NA KOPESA MOSALA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2725C487-35E9-46B2-A702-2801337B898C}"/>
              </a:ext>
            </a:extLst>
          </p:cNvPr>
          <p:cNvSpPr txBox="1"/>
          <p:nvPr/>
        </p:nvSpPr>
        <p:spPr>
          <a:xfrm>
            <a:off x="610480" y="277001"/>
            <a:ext cx="12283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BAZALI NA NDINGISA TE YA KOTUNA TO KONDIMA KANYAKA MPO NA KOPESA MOSALA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5" name="text 1">
            <a:extLst>
              <a:ext uri="{FF2B5EF4-FFF2-40B4-BE49-F238E27FC236}">
                <a16:creationId xmlns:a16="http://schemas.microsoft.com/office/drawing/2014/main" id="{6F304553-37B4-4343-9353-4C350D30AC77}"/>
              </a:ext>
            </a:extLst>
          </p:cNvPr>
          <p:cNvSpPr txBox="1"/>
          <p:nvPr/>
        </p:nvSpPr>
        <p:spPr>
          <a:xfrm>
            <a:off x="610480" y="277001"/>
            <a:ext cx="12283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BAZALI NA NDINGISA TE YA KOTUNA TO KONDIMA KANYAKA MPO NA KOPESA MOSALA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76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2021-02-17T10:52:02Z</dcterms:created>
  <dcterms:modified xsi:type="dcterms:W3CDTF">2021-02-23T19:27:33Z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