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92932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BOKOKI ATA MBALA MOKO TE KONYOKWAMA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73C4FC23-2FEB-4F84-82EB-D18F1A9480DC}"/>
              </a:ext>
            </a:extLst>
          </p:cNvPr>
          <p:cNvSpPr txBox="1"/>
          <p:nvPr/>
        </p:nvSpPr>
        <p:spPr>
          <a:xfrm>
            <a:off x="635892" y="276980"/>
            <a:ext cx="92932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BOKOKI ATA MBALA MOKO TE KONYOKWAMA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2021-02-23T19:31:20Z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