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1" y="277013"/>
            <a:ext cx="12060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MANGOMBA MPO NA BOLAMU YA BATO BASENGELI KOLENDISA BATO BANSO BAYEBISA MBEBA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FA8879CA-80EF-40D1-80DC-434AD82AA4B7}"/>
              </a:ext>
            </a:extLst>
          </p:cNvPr>
          <p:cNvSpPr txBox="1"/>
          <p:nvPr/>
        </p:nvSpPr>
        <p:spPr>
          <a:xfrm>
            <a:off x="610481" y="277013"/>
            <a:ext cx="12060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MANGOMBA MPO NA BOLAMU YA BATO BASENGELI KOLENDISA BATO BANSO BAYEBISA MBEBA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2021-02-23T19:25:27Z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