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087BEDF-F094-40D0-8DDE-A01A0FED4E1B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AC8CE9FA-F370-48AA-82C1-342EB736E3E6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25A4542-0FFA-43E9-98D9-023DC2CD4921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3F1AE49-3E74-422D-8760-F1126B2D99BE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A84EF6BF-E9B6-4701-BE94-52E947130086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229D342-9BD5-47F2-AC8C-CAEAE630D318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25D0658F-BF3B-4252-9C24-E7E6817B8F79}"/>
              </a:ext>
            </a:extLst>
          </p:cNvPr>
          <p:cNvSpPr txBox="1"/>
          <p:nvPr/>
        </p:nvSpPr>
        <p:spPr>
          <a:xfrm>
            <a:off x="635892" y="276920"/>
            <a:ext cx="74873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BASALI MPO NA BOLAMU YA BATO BAKOKI ATA MBALA MOKO TE KOYEBANA NZOTO NA MOTO OYO AKOKISI MBULA 18 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2021-02-23T19:30:09Z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