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13203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KOSOBOTINYA LISALISI NA BOYEBANI NZOTO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C929D467-0FFB-43C5-9FE1-13FD19A80BCD}"/>
              </a:ext>
            </a:extLst>
          </p:cNvPr>
          <p:cNvSpPr txBox="1"/>
          <p:nvPr/>
        </p:nvSpPr>
        <p:spPr>
          <a:xfrm>
            <a:off x="610480" y="277001"/>
            <a:ext cx="13203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KOSOBOTINYA LISALISI NA BOYEBANI NZOTO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2021-02-23T19:31:52Z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