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0" y="277001"/>
            <a:ext cx="13355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KOSOMBITINYA  MOSALA NA BOYEBANI NZOTO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13DC7716-09B5-48A1-A5D9-820CD6B94FC5}"/>
              </a:ext>
            </a:extLst>
          </p:cNvPr>
          <p:cNvSpPr txBox="1"/>
          <p:nvPr/>
        </p:nvSpPr>
        <p:spPr>
          <a:xfrm>
            <a:off x="610480" y="277001"/>
            <a:ext cx="13355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KOSOMBITINYA  MOSALA NA BOYEBANI NZOTO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5A281228-DA7E-43AD-B3C7-94C7836D0FB1}"/>
              </a:ext>
            </a:extLst>
          </p:cNvPr>
          <p:cNvSpPr txBox="1"/>
          <p:nvPr/>
        </p:nvSpPr>
        <p:spPr>
          <a:xfrm>
            <a:off x="610480" y="277001"/>
            <a:ext cx="13355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KOSOMBITINYA  MOSALA NA BOYEBANI NZOTO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D848DAE4-AD41-4B76-9BD7-EA2D7D2D58B2}"/>
              </a:ext>
            </a:extLst>
          </p:cNvPr>
          <p:cNvSpPr txBox="1"/>
          <p:nvPr/>
        </p:nvSpPr>
        <p:spPr>
          <a:xfrm>
            <a:off x="610480" y="277001"/>
            <a:ext cx="13355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KOSOMBITINYA  MOSALA NA BOYEBANI NZOTO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2021-02-23T19:32:30Z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