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0" y="277013"/>
            <a:ext cx="13812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MANGOMBA  MPO NA BOLAMU YA BATO BALENDISI BOYEBISI MAFUNDI MPE NZELA YA MALONGA YA KOKOTISA MAFUNDI EZALI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90BF429D-AF9F-4B79-A6F1-CC30A67FF804}"/>
              </a:ext>
            </a:extLst>
          </p:cNvPr>
          <p:cNvSpPr txBox="1"/>
          <p:nvPr/>
        </p:nvSpPr>
        <p:spPr>
          <a:xfrm>
            <a:off x="610480" y="277013"/>
            <a:ext cx="13812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MANGOMBA  MPO NA BOLAMU YA BATO BALENDISI BOYEBISI MAFUNDI MPE NZELA YA MALONGA YA KOKOTISA MAFUNDI EZALI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2021-02-23T19:30:47Z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