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0" y="277001"/>
            <a:ext cx="11978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BAZALI NA NDINGISA TE YA KOTUNA TO KONDIMA KANYAKA MPO NA LISALISI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7C4C2049-ECA7-4744-8520-14C91C130DF3}"/>
              </a:ext>
            </a:extLst>
          </p:cNvPr>
          <p:cNvSpPr txBox="1"/>
          <p:nvPr/>
        </p:nvSpPr>
        <p:spPr>
          <a:xfrm>
            <a:off x="610480" y="277001"/>
            <a:ext cx="11978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BAZALI NA NDINGISA TE YA KOTUNA TO KONDIMA KANYAKA MPO NA LISALISI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2021-02-23T19:25:59Z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