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67024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 TE YA KOYEBANA NZOTO NA BATO YA LINGOMBA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A08A02DB-CC50-4C04-A5E0-4D6A45B4D8DA}"/>
              </a:ext>
            </a:extLst>
          </p:cNvPr>
          <p:cNvSpPr txBox="1"/>
          <p:nvPr/>
        </p:nvSpPr>
        <p:spPr>
          <a:xfrm>
            <a:off x="635892" y="276980"/>
            <a:ext cx="67024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 TE YA KOYEBANA NZOTO NA BATO YA LINGOMBA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DF3319AD-35C4-40C1-92DF-25B35C1D54D6}"/>
              </a:ext>
            </a:extLst>
          </p:cNvPr>
          <p:cNvSpPr txBox="1"/>
          <p:nvPr/>
        </p:nvSpPr>
        <p:spPr>
          <a:xfrm>
            <a:off x="635892" y="276980"/>
            <a:ext cx="67024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 TE YA KOYEBANA NZOTO NA BATO YA LINGOMBA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A7CB427A-0012-4BEA-BCF5-AA2DEE6F6CD1}"/>
              </a:ext>
            </a:extLst>
          </p:cNvPr>
          <p:cNvSpPr txBox="1"/>
          <p:nvPr/>
        </p:nvSpPr>
        <p:spPr>
          <a:xfrm>
            <a:off x="635892" y="276980"/>
            <a:ext cx="67024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 TE YA KOYEBANA NZOTO NA BATO YA LINGOMBA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2021-02-23T19:26:43Z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