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04424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ZLIYA DUKSÁ UMBULÉ GÉ MÉLÁNUHE GÉ URA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2" name="text 1">
            <a:extLst>
              <a:ext uri="{FF2B5EF4-FFF2-40B4-BE49-F238E27FC236}">
                <a16:creationId xmlns:a16="http://schemas.microsoft.com/office/drawing/2014/main" id="{EC84E9DC-D231-4FCF-A7C8-D32F87FA1053}"/>
              </a:ext>
            </a:extLst>
          </p:cNvPr>
          <p:cNvSpPr txBox="1"/>
          <p:nvPr/>
        </p:nvSpPr>
        <p:spPr>
          <a:xfrm>
            <a:off x="610481" y="277001"/>
            <a:ext cx="104424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ZLIYA DUKSÁ UMBULÉ GÉ MÉLÁNUHE GÉ URA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2021-02-23T15:49:50Z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