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235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NDÉ TÁ NDAVA KWAƁA EMTU DUKSÁ UMBULÉ GÉ KESSANTE URA AM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C39FBBAC-B146-4B32-A8F4-DC0766314B8F}"/>
              </a:ext>
            </a:extLst>
          </p:cNvPr>
          <p:cNvSpPr txBox="1"/>
          <p:nvPr/>
        </p:nvSpPr>
        <p:spPr>
          <a:xfrm>
            <a:off x="610480" y="277001"/>
            <a:ext cx="1235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NDÉ TÁ NDAVA KWAƁA EMTU DUKSÁ UMBULÉ GÉ KESSANTE URA AM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A1E66D96-E575-4E76-BB9E-07EC79455AA9}"/>
              </a:ext>
            </a:extLst>
          </p:cNvPr>
          <p:cNvSpPr txBox="1"/>
          <p:nvPr/>
        </p:nvSpPr>
        <p:spPr>
          <a:xfrm>
            <a:off x="610480" y="277001"/>
            <a:ext cx="1235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NDÉ TÁ NDAVA KWAƁA EMTU DUKSÁ UMBULÉ GÉ KESSANTE URA AM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1BBE5427-68A1-4128-A87A-472B0AE09B81}"/>
              </a:ext>
            </a:extLst>
          </p:cNvPr>
          <p:cNvSpPr txBox="1"/>
          <p:nvPr/>
        </p:nvSpPr>
        <p:spPr>
          <a:xfrm>
            <a:off x="610480" y="277001"/>
            <a:ext cx="1235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NDÉ TÁ NDAVA KWAƁA EMTU DUKSÁ UMBULÉ GÉ KESSANTE URA AM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2021-02-23T15:51:41Z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