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0691813" cy="15119350"/>
  <p:notesSz cx="10691813" cy="15119350"/>
  <p:defaultTextStyle>
    <a:defPPr>
      <a:defRPr lang="ar-IQ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28" d="100"/>
          <a:sy n="28" d="100"/>
        </p:scale>
        <p:origin x="2244" y="6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id="{13787516-D88A-4CD9-A5FE-5ECCD17B889B}"/>
              </a:ext>
            </a:extLst>
          </p:cNvPr>
          <p:cNvGrpSpPr/>
          <p:nvPr/>
        </p:nvGrpSpPr>
        <p:grpSpPr>
          <a:xfrm>
            <a:off x="0" y="0"/>
            <a:ext cx="10692003" cy="15119986"/>
            <a:chOff x="0" y="0"/>
            <a:chExt cx="10692003" cy="15119986"/>
          </a:xfrm>
        </p:grpSpPr>
        <p:pic>
          <p:nvPicPr>
            <p:cNvPr id="2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0692003" cy="15119986"/>
            </a:xfrm>
            <a:prstGeom prst="rect">
              <a:avLst/>
            </a:prstGeom>
          </p:spPr>
        </p:pic>
        <p:pic>
          <p:nvPicPr>
            <p:cNvPr id="3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13" y="361481"/>
              <a:ext cx="70586" cy="1657858"/>
            </a:xfrm>
            <a:prstGeom prst="rect">
              <a:avLst/>
            </a:prstGeom>
          </p:spPr>
        </p:pic>
      </p:grpSp>
      <p:sp>
        <p:nvSpPr>
          <p:cNvPr id="4" name="text 1"/>
          <p:cNvSpPr txBox="1"/>
          <p:nvPr/>
        </p:nvSpPr>
        <p:spPr>
          <a:xfrm>
            <a:off x="635892" y="276980"/>
            <a:ext cx="6854842" cy="184665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3000" b="1" spc="10">
                <a:solidFill>
                  <a:srgbClr val="2A3890"/>
                </a:solidFill>
                <a:latin typeface="Raleway SemiBold"/>
                <a:cs typeface="Raleway SemiBold"/>
              </a:rPr>
              <a:t>NDA MAGA SLERA MÉLÁ GÉ URIMAGWÉ WAYAKA NDE TÁ ƊATSAVA GWARAVA AN NDAHANA TÁ MÉLÁNUHE ITARE ŊANNA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058E2BF2-0904-4E41-988E-10BFE05A980D}"/>
              </a:ext>
            </a:extLst>
          </p:cNvPr>
          <p:cNvGrpSpPr/>
          <p:nvPr/>
        </p:nvGrpSpPr>
        <p:grpSpPr>
          <a:xfrm>
            <a:off x="0" y="0"/>
            <a:ext cx="10692003" cy="15119986"/>
            <a:chOff x="0" y="0"/>
            <a:chExt cx="10692003" cy="15119986"/>
          </a:xfrm>
        </p:grpSpPr>
        <p:pic>
          <p:nvPicPr>
            <p:cNvPr id="4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0692003" cy="15119986"/>
            </a:xfrm>
            <a:prstGeom prst="rect">
              <a:avLst/>
            </a:prstGeom>
          </p:spPr>
        </p:pic>
        <p:pic>
          <p:nvPicPr>
            <p:cNvPr id="5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00" y="361481"/>
              <a:ext cx="70599" cy="1657858"/>
            </a:xfrm>
            <a:prstGeom prst="rect">
              <a:avLst/>
            </a:prstGeom>
          </p:spPr>
        </p:pic>
      </p:grpSp>
      <p:sp>
        <p:nvSpPr>
          <p:cNvPr id="6" name="text 1">
            <a:extLst>
              <a:ext uri="{FF2B5EF4-FFF2-40B4-BE49-F238E27FC236}">
                <a16:creationId xmlns:a16="http://schemas.microsoft.com/office/drawing/2014/main" id="{9FB81DF9-0783-46ED-9F77-2BE9A24A1508}"/>
              </a:ext>
            </a:extLst>
          </p:cNvPr>
          <p:cNvSpPr txBox="1"/>
          <p:nvPr/>
        </p:nvSpPr>
        <p:spPr>
          <a:xfrm>
            <a:off x="635892" y="276980"/>
            <a:ext cx="6854842" cy="184665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3000" b="1" spc="10">
                <a:solidFill>
                  <a:srgbClr val="2A3890"/>
                </a:solidFill>
                <a:latin typeface="Raleway SemiBold"/>
                <a:cs typeface="Raleway SemiBold"/>
              </a:rPr>
              <a:t>NDA MAGA SLERA MÉLÁ GÉ URIMAGWÉ WAYAKA NDE TÁ ƊATSAVA GWARAVA AN NDAHANA TÁ MÉLÁNUHE ITARE ŊANNA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65EE223D-E0E9-430B-99BA-0E51C3744CDA}"/>
              </a:ext>
            </a:extLst>
          </p:cNvPr>
          <p:cNvGrpSpPr/>
          <p:nvPr/>
        </p:nvGrpSpPr>
        <p:grpSpPr>
          <a:xfrm>
            <a:off x="0" y="0"/>
            <a:ext cx="10692003" cy="15119986"/>
            <a:chOff x="0" y="0"/>
            <a:chExt cx="10692003" cy="15119986"/>
          </a:xfrm>
        </p:grpSpPr>
        <p:pic>
          <p:nvPicPr>
            <p:cNvPr id="6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0692003" cy="15119986"/>
            </a:xfrm>
            <a:prstGeom prst="rect">
              <a:avLst/>
            </a:prstGeom>
          </p:spPr>
        </p:pic>
        <p:pic>
          <p:nvPicPr>
            <p:cNvPr id="7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13" y="361493"/>
              <a:ext cx="70586" cy="1657859"/>
            </a:xfrm>
            <a:prstGeom prst="rect">
              <a:avLst/>
            </a:prstGeom>
          </p:spPr>
        </p:pic>
        <p:pic>
          <p:nvPicPr>
            <p:cNvPr id="8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258194" y="1260429"/>
              <a:ext cx="5844642" cy="13239383"/>
            </a:xfrm>
            <a:prstGeom prst="rect">
              <a:avLst/>
            </a:prstGeom>
          </p:spPr>
        </p:pic>
      </p:grpSp>
      <p:sp>
        <p:nvSpPr>
          <p:cNvPr id="9" name="text 1">
            <a:extLst>
              <a:ext uri="{FF2B5EF4-FFF2-40B4-BE49-F238E27FC236}">
                <a16:creationId xmlns:a16="http://schemas.microsoft.com/office/drawing/2014/main" id="{2C74C4B2-819F-4727-8D05-10CB8A6EB5D1}"/>
              </a:ext>
            </a:extLst>
          </p:cNvPr>
          <p:cNvSpPr txBox="1"/>
          <p:nvPr/>
        </p:nvSpPr>
        <p:spPr>
          <a:xfrm>
            <a:off x="635892" y="276980"/>
            <a:ext cx="6854842" cy="184665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3000" b="1" spc="10">
                <a:solidFill>
                  <a:srgbClr val="2A3890"/>
                </a:solidFill>
                <a:latin typeface="Raleway SemiBold"/>
                <a:cs typeface="Raleway SemiBold"/>
              </a:rPr>
              <a:t>NDA MAGA SLERA MÉLÁ GÉ URIMAGWÉ WAYAKA NDE TÁ ƊATSAVA GWARAVA AN NDAHANA TÁ MÉLÁNUHE ITARE ŊANNA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BDE62D54-421F-4D2C-930F-7B59912C1CA2}"/>
              </a:ext>
            </a:extLst>
          </p:cNvPr>
          <p:cNvGrpSpPr/>
          <p:nvPr/>
        </p:nvGrpSpPr>
        <p:grpSpPr>
          <a:xfrm>
            <a:off x="0" y="0"/>
            <a:ext cx="10692003" cy="15119986"/>
            <a:chOff x="0" y="0"/>
            <a:chExt cx="10692003" cy="15119986"/>
          </a:xfrm>
        </p:grpSpPr>
        <p:pic>
          <p:nvPicPr>
            <p:cNvPr id="9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0692003" cy="15119986"/>
            </a:xfrm>
            <a:prstGeom prst="rect">
              <a:avLst/>
            </a:prstGeom>
          </p:spPr>
        </p:pic>
        <p:pic>
          <p:nvPicPr>
            <p:cNvPr id="10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00" y="361493"/>
              <a:ext cx="70599" cy="1657859"/>
            </a:xfrm>
            <a:prstGeom prst="rect">
              <a:avLst/>
            </a:prstGeom>
          </p:spPr>
        </p:pic>
        <p:pic>
          <p:nvPicPr>
            <p:cNvPr id="11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43092" y="1260429"/>
              <a:ext cx="6225642" cy="13315583"/>
            </a:xfrm>
            <a:prstGeom prst="rect">
              <a:avLst/>
            </a:prstGeom>
          </p:spPr>
        </p:pic>
      </p:grpSp>
      <p:sp>
        <p:nvSpPr>
          <p:cNvPr id="7" name="text 1">
            <a:extLst>
              <a:ext uri="{FF2B5EF4-FFF2-40B4-BE49-F238E27FC236}">
                <a16:creationId xmlns:a16="http://schemas.microsoft.com/office/drawing/2014/main" id="{E471E2DD-29B9-4449-B8A2-9118EBE0AFB0}"/>
              </a:ext>
            </a:extLst>
          </p:cNvPr>
          <p:cNvSpPr txBox="1"/>
          <p:nvPr/>
        </p:nvSpPr>
        <p:spPr>
          <a:xfrm>
            <a:off x="635892" y="276980"/>
            <a:ext cx="6854842" cy="184665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3000" b="1" spc="10">
                <a:solidFill>
                  <a:srgbClr val="2A3890"/>
                </a:solidFill>
                <a:latin typeface="Raleway SemiBold"/>
                <a:cs typeface="Raleway SemiBold"/>
              </a:rPr>
              <a:t>NDA MAGA SLERA MÉLÁ GÉ URIMAGWÉ WAYAKA NDE TÁ ƊATSAVA GWARAVA AN NDAHANA TÁ MÉLÁNUHE ITARE ŊANNA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</TotalTime>
  <Words>68</Words>
  <Application>Microsoft Office PowerPoint</Application>
  <PresentationFormat>Custom</PresentationFormat>
  <Paragraphs>4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Arial</vt:lpstr>
      <vt:lpstr>Raleway SemiBold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Ceri Cockram</cp:lastModifiedBy>
  <cp:revision>2</cp:revision>
  <dcterms:created xsi:type="dcterms:W3CDTF">2021-02-17T10:46:10Z</dcterms:created>
  <dcterms:modified xsi:type="dcterms:W3CDTF">2021-02-23T15:50:53Z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2021-02-17T00:00:00Z</vt:filetime>
  </property>
  <property fmtid="{D5CDD505-2E9C-101B-9397-08002B2CF9AE}" pid="3" name="LastSaved">
    <vt:filetime>2021-02-17T00:00:00Z</vt:filetime>
  </property>
</Properties>
</file>