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1" y="277013"/>
            <a:ext cx="13203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KUNGIYAHÁ TÁ ƁELA SAWARÍ GÉ NDA KESSÉ TÁ DANHÉ DAMUWAHA ATARE AT KALKALE ŊALAPE ZLIYA JEBA DAMUWAHA ŊANNA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4AE330FD-23BF-4A4B-8C0C-FFDFAD1D59F8}"/>
              </a:ext>
            </a:extLst>
          </p:cNvPr>
          <p:cNvSpPr txBox="1"/>
          <p:nvPr/>
        </p:nvSpPr>
        <p:spPr>
          <a:xfrm>
            <a:off x="610481" y="277013"/>
            <a:ext cx="13203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KUNGIYAHÁ TÁ ƁELA SAWARÍ GÉ NDA KESSÉ TÁ DANHÉ DAMUWAHA ATARE AT KALKALE ŊALAPE ZLIYA JEBA DAMUWAHA ŊANNA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2021-02-23T15:54:34Z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