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7769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BIYARKA KWAƁA GÉ SHANTE GWARAVA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A803241-BAD6-4E23-A5E6-AF03D99BD560}"/>
              </a:ext>
            </a:extLst>
          </p:cNvPr>
          <p:cNvSpPr txBox="1"/>
          <p:nvPr/>
        </p:nvSpPr>
        <p:spPr>
          <a:xfrm>
            <a:off x="635892" y="276980"/>
            <a:ext cx="7769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BIYARKA KWAƁA GÉ SHANTE GWARAVA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DA37B265-695A-43CD-B2B0-93AE6065A7FE}"/>
              </a:ext>
            </a:extLst>
          </p:cNvPr>
          <p:cNvSpPr txBox="1"/>
          <p:nvPr/>
        </p:nvSpPr>
        <p:spPr>
          <a:xfrm>
            <a:off x="635892" y="276980"/>
            <a:ext cx="7769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BIYARKA KWAƁA GÉ SHANTE GWARAVA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1909717-2492-4B46-9201-4CB5B6333EF4}"/>
              </a:ext>
            </a:extLst>
          </p:cNvPr>
          <p:cNvSpPr txBox="1"/>
          <p:nvPr/>
        </p:nvSpPr>
        <p:spPr>
          <a:xfrm>
            <a:off x="635892" y="276980"/>
            <a:ext cx="77692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NDA MAGA SLERA MÉLÁ GÉ URIMAGWÉ A BIYARKA KWAƁA GÉ SHANTE GWARAVA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2021-02-17T10:54:33Z</dcterms:created>
  <dcterms:modified xsi:type="dcterms:W3CDTF">2021-03-03T10:41:33Z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