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FE6D7AA7-E87A-4E95-94EA-311D22D49C4E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7286A081-8241-4E5A-B150-F855BD3B835D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668BCB11-8786-4B97-A00E-306F20C2B453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1FF1261-31B6-4BA6-A2E3-A067F58CA057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9BD97D66-62E9-4028-B6D9-891E909DCF9B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4A1B9DDD-D514-469D-8221-37F25132C7E9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EF955338-192F-42D0-9CBA-BEF7CF5A2661}"/>
              </a:ext>
            </a:extLst>
          </p:cNvPr>
          <p:cNvSpPr txBox="1"/>
          <p:nvPr/>
        </p:nvSpPr>
        <p:spPr>
          <a:xfrm>
            <a:off x="635892" y="276920"/>
            <a:ext cx="693417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WAYAKA NDE TÁ GWARAVA AN URANA HYAFKA YAWA NE 18 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136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2021-02-23T15:53:45Z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