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A8D01BCA-B51F-4C12-86E1-2EAFA8C11119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sp>
          <p:nvSpPr>
            <p:cNvPr id="5" name="object 1"/>
            <p:cNvSpPr/>
            <p:nvPr/>
          </p:nvSpPr>
          <p:spPr>
            <a:xfrm>
              <a:off x="0" y="0"/>
              <a:ext cx="15120010" cy="9101239"/>
            </a:xfrm>
            <a:custGeom>
              <a:avLst/>
              <a:gdLst/>
              <a:ahLst/>
              <a:cxnLst/>
              <a:rect l="l" t="t" r="r" b="b"/>
              <a:pathLst>
                <a:path w="15120010" h="9101239">
                  <a:moveTo>
                    <a:pt x="0" y="9101239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9101239"/>
                  </a:lnTo>
                  <a:lnTo>
                    <a:pt x="0" y="9101239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09069"/>
              <a:ext cx="15119986" cy="9382934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08936" y="1998555"/>
              <a:ext cx="7811050" cy="6241713"/>
            </a:xfrm>
            <a:prstGeom prst="rect">
              <a:avLst/>
            </a:prstGeom>
          </p:spPr>
        </p:pic>
      </p:grpSp>
      <p:sp>
        <p:nvSpPr>
          <p:cNvPr id="6" name="text 1"/>
          <p:cNvSpPr txBox="1"/>
          <p:nvPr/>
        </p:nvSpPr>
        <p:spPr>
          <a:xfrm>
            <a:off x="610481" y="277013"/>
            <a:ext cx="130507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KUNGIYAHÁ MÉLÁ GÉ URIMAGWÉ TÁ KATA MA WAR KENI A BA-BASHA ANTARA PUWA UGJE JARE MARA NDZEƊA ABSELIRÉ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ACB31E1-1C4A-4658-B20A-2C093FC54400}"/>
              </a:ext>
            </a:extLst>
          </p:cNvPr>
          <p:cNvGrpSpPr/>
          <p:nvPr/>
        </p:nvGrpSpPr>
        <p:grpSpPr>
          <a:xfrm>
            <a:off x="0" y="0"/>
            <a:ext cx="15119986" cy="10692003"/>
            <a:chOff x="0" y="0"/>
            <a:chExt cx="15119986" cy="10692003"/>
          </a:xfrm>
        </p:grpSpPr>
        <p:sp>
          <p:nvSpPr>
            <p:cNvPr id="2" name="object 2"/>
            <p:cNvSpPr/>
            <p:nvPr/>
          </p:nvSpPr>
          <p:spPr>
            <a:xfrm>
              <a:off x="6086869" y="2485301"/>
              <a:ext cx="1264386" cy="1611655"/>
            </a:xfrm>
            <a:custGeom>
              <a:avLst/>
              <a:gdLst/>
              <a:ahLst/>
              <a:cxnLst/>
              <a:rect l="l" t="t" r="r" b="b"/>
              <a:pathLst>
                <a:path w="1264386" h="1611655">
                  <a:moveTo>
                    <a:pt x="0" y="1611655"/>
                  </a:moveTo>
                  <a:lnTo>
                    <a:pt x="0" y="0"/>
                  </a:lnTo>
                  <a:lnTo>
                    <a:pt x="1264386" y="0"/>
                  </a:lnTo>
                  <a:lnTo>
                    <a:pt x="1264386" y="1611655"/>
                  </a:lnTo>
                  <a:lnTo>
                    <a:pt x="0" y="1611655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10692003"/>
            </a:xfrm>
            <a:prstGeom prst="rect">
              <a:avLst/>
            </a:prstGeom>
          </p:spPr>
        </p:pic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10692003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F6AB8C98-F4D6-4BDB-983C-569B631FC044}"/>
              </a:ext>
            </a:extLst>
          </p:cNvPr>
          <p:cNvSpPr txBox="1"/>
          <p:nvPr/>
        </p:nvSpPr>
        <p:spPr>
          <a:xfrm>
            <a:off x="610481" y="277013"/>
            <a:ext cx="130507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KUNGIYAHÁ MÉLÁ GÉ URIMAGWÉ TÁ KATA MA WAR KENI A BA-BASHA ANTARA PUWA UGJE JARE MARA NDZEƊA ABSELIRÉ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2021-02-17T10:42:48Z</dcterms:created>
  <dcterms:modified xsi:type="dcterms:W3CDTF">2021-02-23T15:49:08Z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