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URIMGWÉ WAYAKA NDE BA ƊEKIƊEKI TÁ ƊATSA GWARAVA GÉ VELA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645C4F74-7E1E-446D-8200-2DA85490C62B}"/>
              </a:ext>
            </a:extLst>
          </p:cNvPr>
          <p:cNvSpPr txBox="1"/>
          <p:nvPr/>
        </p:nvSpPr>
        <p:spPr>
          <a:xfrm>
            <a:off x="610481" y="277001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URIMGWÉ WAYAKA NDE BA ƊEKIƊEKI TÁ ƊATSA GWARAVA GÉ VELA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AF50A1F4-4F42-4F9B-B480-E6FC85F4BFBF}"/>
              </a:ext>
            </a:extLst>
          </p:cNvPr>
          <p:cNvSpPr txBox="1"/>
          <p:nvPr/>
        </p:nvSpPr>
        <p:spPr>
          <a:xfrm>
            <a:off x="610481" y="277001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URIMGWÉ WAYAKA NDE BA ƊEKIƊEKI TÁ ƊATSA GWARAVA GÉ VELA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88D796D2-5AA4-4FA0-9ED7-ECB7F99338F6}"/>
              </a:ext>
            </a:extLst>
          </p:cNvPr>
          <p:cNvSpPr txBox="1"/>
          <p:nvPr/>
        </p:nvSpPr>
        <p:spPr>
          <a:xfrm>
            <a:off x="610481" y="277001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URIMGWÉ WAYAKA NDE BA ƊEKIƊEKI TÁ ƊATSA GWARAVA GÉ VELA SLERA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2021-02-23T15:56:38Z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