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969390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BA ƊEKIƊEKI TÁ MAR HALE LAKIRÉ GÉ KURE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5F3651D1-4A2D-415B-A14A-73B1EF74CE83}"/>
              </a:ext>
            </a:extLst>
          </p:cNvPr>
          <p:cNvSpPr txBox="1"/>
          <p:nvPr/>
        </p:nvSpPr>
        <p:spPr>
          <a:xfrm>
            <a:off x="635892" y="276980"/>
            <a:ext cx="969390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BA ƊEKIƊEKI TÁ MAR HALE LAKIRÉ GÉ KURE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2021-02-23T15:55:09Z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