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0378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KABI HAMTSINI THLIR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5" name="text 1">
            <a:extLst>
              <a:ext uri="{FF2B5EF4-FFF2-40B4-BE49-F238E27FC236}">
                <a16:creationId xmlns:a16="http://schemas.microsoft.com/office/drawing/2014/main" id="{A70011FD-5E77-4B3F-AB87-68DF9922F479}"/>
              </a:ext>
            </a:extLst>
          </p:cNvPr>
          <p:cNvSpPr txBox="1"/>
          <p:nvPr/>
        </p:nvSpPr>
        <p:spPr>
          <a:xfrm>
            <a:off x="610480" y="277001"/>
            <a:ext cx="10378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KABI HAMTSINI THLIR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CE3218C3-28F3-4B3E-BF34-B6C9AC98D343}"/>
              </a:ext>
            </a:extLst>
          </p:cNvPr>
          <p:cNvSpPr txBox="1"/>
          <p:nvPr/>
        </p:nvSpPr>
        <p:spPr>
          <a:xfrm>
            <a:off x="610480" y="277001"/>
            <a:ext cx="10378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KABI HAMTSINI THLIR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49FE43EE-A702-460E-9A05-C5FC3CC35D26}"/>
              </a:ext>
            </a:extLst>
          </p:cNvPr>
          <p:cNvSpPr txBox="1"/>
          <p:nvPr/>
        </p:nvSpPr>
        <p:spPr>
          <a:xfrm>
            <a:off x="610480" y="277001"/>
            <a:ext cx="10378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JAʻU SU AKIYA MAI DZAƁU MYA GA DLIRI SU KABI HAMTSINI THLIR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2021-02-23T14:32:31Z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