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ACD04E29-72B3-4E39-B12B-4951FC87521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0" name="object 2"/>
            <p:cNvSpPr/>
            <p:nvPr/>
          </p:nvSpPr>
          <p:spPr>
            <a:xfrm>
              <a:off x="3159211" y="5431936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63" y="1462418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6456" y="5419395"/>
              <a:ext cx="652272" cy="1664207"/>
            </a:xfrm>
            <a:prstGeom prst="rect">
              <a:avLst/>
            </a:prstGeom>
          </p:spPr>
        </p:pic>
        <p:sp>
          <p:nvSpPr>
            <p:cNvPr id="11" name="object 3"/>
            <p:cNvSpPr/>
            <p:nvPr/>
          </p:nvSpPr>
          <p:spPr>
            <a:xfrm>
              <a:off x="1662342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81" y="1462417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6136" y="5059731"/>
              <a:ext cx="862583" cy="1292351"/>
            </a:xfrm>
            <a:prstGeom prst="rect">
              <a:avLst/>
            </a:prstGeom>
          </p:spPr>
        </p:pic>
        <p:sp>
          <p:nvSpPr>
            <p:cNvPr id="12" name="object 4"/>
            <p:cNvSpPr/>
            <p:nvPr/>
          </p:nvSpPr>
          <p:spPr>
            <a:xfrm>
              <a:off x="2901424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3032" y="5224323"/>
              <a:ext cx="786384" cy="1139952"/>
            </a:xfrm>
            <a:prstGeom prst="rect">
              <a:avLst/>
            </a:prstGeom>
          </p:spPr>
        </p:pic>
        <p:sp>
          <p:nvSpPr>
            <p:cNvPr id="13" name="object 5"/>
            <p:cNvSpPr/>
            <p:nvPr/>
          </p:nvSpPr>
          <p:spPr>
            <a:xfrm>
              <a:off x="168768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4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283" y="1786323"/>
              <a:ext cx="13664454" cy="814730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14" name="text 1"/>
          <p:cNvSpPr txBox="1"/>
          <p:nvPr/>
        </p:nvSpPr>
        <p:spPr>
          <a:xfrm>
            <a:off x="610481" y="277001"/>
            <a:ext cx="90883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ATSUKU KUN MJIR IU THLIR ƁAR UDZU KINDA NGUNGURSILI ANU KOWANI MDU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D9B9859A-FA8F-4688-AB41-C210A6EEA71B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3154322" y="5431936"/>
              <a:ext cx="515544" cy="1526540"/>
            </a:xfrm>
            <a:custGeom>
              <a:avLst/>
              <a:gdLst/>
              <a:ahLst/>
              <a:cxnLst/>
              <a:rect l="l" t="t" r="r" b="b"/>
              <a:pathLst>
                <a:path w="515544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75" y="1462418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9874" y="5419395"/>
              <a:ext cx="652272" cy="1664207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657459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68" y="1462417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9554" y="5059731"/>
              <a:ext cx="865632" cy="1292351"/>
            </a:xfrm>
            <a:prstGeom prst="rect">
              <a:avLst/>
            </a:prstGeom>
          </p:spPr>
        </p:pic>
        <p:sp>
          <p:nvSpPr>
            <p:cNvPr id="2" name="object 9"/>
            <p:cNvSpPr/>
            <p:nvPr/>
          </p:nvSpPr>
          <p:spPr>
            <a:xfrm>
              <a:off x="2896541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6450" y="5224323"/>
              <a:ext cx="789432" cy="1139952"/>
            </a:xfrm>
            <a:prstGeom prst="rect">
              <a:avLst/>
            </a:prstGeom>
          </p:spPr>
        </p:pic>
        <p:sp>
          <p:nvSpPr>
            <p:cNvPr id="3" name="object 10"/>
            <p:cNvSpPr/>
            <p:nvPr/>
          </p:nvSpPr>
          <p:spPr>
            <a:xfrm>
              <a:off x="168279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5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6394" y="2225235"/>
              <a:ext cx="13537793" cy="7734696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56599" y="3529398"/>
              <a:ext cx="1555928" cy="1914524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3050" y="6157155"/>
              <a:ext cx="990600" cy="813816"/>
            </a:xfrm>
            <a:prstGeom prst="rect">
              <a:avLst/>
            </a:prstGeom>
          </p:spPr>
        </p:pic>
      </p:grpSp>
      <p:sp>
        <p:nvSpPr>
          <p:cNvPr id="18" name="text 1">
            <a:extLst>
              <a:ext uri="{FF2B5EF4-FFF2-40B4-BE49-F238E27FC236}">
                <a16:creationId xmlns:a16="http://schemas.microsoft.com/office/drawing/2014/main" id="{BD5BB7AF-A8C2-42D7-87AE-AC3B3CC7B920}"/>
              </a:ext>
            </a:extLst>
          </p:cNvPr>
          <p:cNvSpPr txBox="1"/>
          <p:nvPr/>
        </p:nvSpPr>
        <p:spPr>
          <a:xfrm>
            <a:off x="610481" y="277001"/>
            <a:ext cx="90883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ATSUKU KUN MJIR IU THLIR ƁAR UDZU KINDA NGUNGURSILI ANU KOWANI MDU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24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2</cp:revision>
  <dcterms:created xsi:type="dcterms:W3CDTF">2021-02-17T10:38:44Z</dcterms:created>
  <dcterms:modified xsi:type="dcterms:W3CDTF">2021-02-23T14:29:01Z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