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3" y="276980"/>
            <a:ext cx="969390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MDZANI ŊGUDIFU ANU MDU MAI LAGU KRA MUNAGU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401DEDEF-4C55-4952-9046-F7AA95CA5FFD}"/>
              </a:ext>
            </a:extLst>
          </p:cNvPr>
          <p:cNvSpPr txBox="1"/>
          <p:nvPr/>
        </p:nvSpPr>
        <p:spPr>
          <a:xfrm>
            <a:off x="635893" y="276980"/>
            <a:ext cx="9693908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3000" b="1" spc="10">
                <a:solidFill>
                  <a:srgbClr val="2A3890"/>
                </a:solidFill>
                <a:latin typeface="Raleway SemiBold"/>
                <a:cs typeface="Raleway SemiBold"/>
              </a:rPr>
              <a:t>ASUKA MJIR IU THLIR ƁAR UDZU KINDA MDZANI ŊGUDIFU ANU MDU MAI LAGU KRA MUNAGU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2021-02-23T14:38:11Z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