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1" y="277001"/>
            <a:ext cx="11831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JAʻU SU AKIYA MAI DZAƁU MYA GA DLIRI SU NAGUM KABI HAMTSINI ƁA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7ACDDBC0-FE6F-45FA-B23D-37CD910A8A28}"/>
              </a:ext>
            </a:extLst>
          </p:cNvPr>
          <p:cNvSpPr txBox="1"/>
          <p:nvPr/>
        </p:nvSpPr>
        <p:spPr>
          <a:xfrm>
            <a:off x="610481" y="277001"/>
            <a:ext cx="11831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JAʻU SU AKIYA MAI DZAƁU MYA GA DLIRI SU NAGUM KABI HAMTSINI ƁA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2021-02-23T14:30:44Z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