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8396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PUBILA ƁA GADIBAR IU FASHILI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B8BD56F8-B093-4621-B753-1E6B80BC1257}"/>
              </a:ext>
            </a:extLst>
          </p:cNvPr>
          <p:cNvSpPr txBox="1"/>
          <p:nvPr/>
        </p:nvSpPr>
        <p:spPr>
          <a:xfrm>
            <a:off x="610480" y="277001"/>
            <a:ext cx="8396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PUBILA ƁA GADIBAR IU FASHILI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2021-02-23T14:38:45Z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