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EFE2717-3C93-4E2E-9675-50A35A1709AD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4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86579"/>
              <a:ext cx="15119986" cy="9905424"/>
            </a:xfrm>
            <a:prstGeom prst="rect">
              <a:avLst/>
            </a:prstGeom>
          </p:spPr>
        </p:pic>
        <p:sp>
          <p:nvSpPr>
            <p:cNvPr id="6" name="object 2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5" name="text 1"/>
          <p:cNvSpPr txBox="1"/>
          <p:nvPr/>
        </p:nvSpPr>
        <p:spPr>
          <a:xfrm>
            <a:off x="610480" y="277001"/>
            <a:ext cx="90065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ASUKA MJIR IU THLIR ƁAR UDZU KINDA PUBILA THLIA THLIR GADIBAR IU FASHILI MAI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441B327D-B5C5-4DDF-8AA2-CF982BFBC243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3" name="object 3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2" name="object 4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1" name="object 5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84" y="3578403"/>
              <a:ext cx="338328" cy="728472"/>
            </a:xfrm>
            <a:prstGeom prst="rect">
              <a:avLst/>
            </a:prstGeom>
          </p:spPr>
        </p:pic>
        <p:sp>
          <p:nvSpPr>
            <p:cNvPr id="12" name="object 6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64" y="3587546"/>
              <a:ext cx="338327" cy="731520"/>
            </a:xfrm>
            <a:prstGeom prst="rect">
              <a:avLst/>
            </a:prstGeom>
          </p:spPr>
        </p:pic>
        <p:sp>
          <p:nvSpPr>
            <p:cNvPr id="13" name="object 7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81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92" y="3450387"/>
              <a:ext cx="408432" cy="582168"/>
            </a:xfrm>
            <a:prstGeom prst="rect">
              <a:avLst/>
            </a:prstGeom>
          </p:spPr>
        </p:pic>
        <p:sp>
          <p:nvSpPr>
            <p:cNvPr id="14" name="object 8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52" y="3514394"/>
              <a:ext cx="380999" cy="521208"/>
            </a:xfrm>
            <a:prstGeom prst="rect">
              <a:avLst/>
            </a:prstGeom>
          </p:spPr>
        </p:pic>
        <p:sp>
          <p:nvSpPr>
            <p:cNvPr id="15" name="object 9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50003"/>
              <a:ext cx="15073694" cy="9695688"/>
            </a:xfrm>
            <a:prstGeom prst="rect">
              <a:avLst/>
            </a:prstGeom>
          </p:spPr>
        </p:pic>
        <p:sp>
          <p:nvSpPr>
            <p:cNvPr id="17" name="object 10"/>
            <p:cNvSpPr/>
            <p:nvPr/>
          </p:nvSpPr>
          <p:spPr>
            <a:xfrm>
              <a:off x="362013" y="361506"/>
              <a:ext cx="70586" cy="753923"/>
            </a:xfrm>
            <a:custGeom>
              <a:avLst/>
              <a:gdLst/>
              <a:ahLst/>
              <a:cxnLst/>
              <a:rect l="l" t="t" r="r" b="b"/>
              <a:pathLst>
                <a:path w="70586" h="753923">
                  <a:moveTo>
                    <a:pt x="0" y="75392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9" name="text 1">
            <a:extLst>
              <a:ext uri="{FF2B5EF4-FFF2-40B4-BE49-F238E27FC236}">
                <a16:creationId xmlns:a16="http://schemas.microsoft.com/office/drawing/2014/main" id="{5E0163E0-573B-46BC-B4DC-1362EE351493}"/>
              </a:ext>
            </a:extLst>
          </p:cNvPr>
          <p:cNvSpPr txBox="1"/>
          <p:nvPr/>
        </p:nvSpPr>
        <p:spPr>
          <a:xfrm>
            <a:off x="610480" y="277001"/>
            <a:ext cx="90065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ASUKA MJIR IU THLIR ƁAR UDZU KINDA PUBILA THLIA THLIR GADIBAR IU FASHILI MAI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7E3D275-6B26-4F35-A3B4-64B3EA2FE9F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551"/>
            </a:xfrm>
            <a:prstGeom prst="rect">
              <a:avLst/>
            </a:prstGeom>
          </p:spPr>
        </p:pic>
        <p:sp>
          <p:nvSpPr>
            <p:cNvPr id="2" name="object 1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683080"/>
              <a:ext cx="15119986" cy="10008923"/>
            </a:xfrm>
            <a:prstGeom prst="rect">
              <a:avLst/>
            </a:prstGeom>
          </p:spPr>
        </p:pic>
        <p:sp>
          <p:nvSpPr>
            <p:cNvPr id="4" name="object 12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8" name="text 1">
            <a:extLst>
              <a:ext uri="{FF2B5EF4-FFF2-40B4-BE49-F238E27FC236}">
                <a16:creationId xmlns:a16="http://schemas.microsoft.com/office/drawing/2014/main" id="{893A2407-8DDF-423F-AA4E-6904FD2BCC84}"/>
              </a:ext>
            </a:extLst>
          </p:cNvPr>
          <p:cNvSpPr txBox="1"/>
          <p:nvPr/>
        </p:nvSpPr>
        <p:spPr>
          <a:xfrm>
            <a:off x="610480" y="277001"/>
            <a:ext cx="90065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ASUKA MJIR IU THLIR ƁAR UDZU KINDA PUBILA THLIA THLIR GADIBAR IU FASHILI MAI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865ED072-66B8-47EC-BA9A-830845C7E39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7141"/>
            </a:xfrm>
            <a:prstGeom prst="rect">
              <a:avLst/>
            </a:prstGeom>
          </p:spPr>
        </p:pic>
        <p:sp>
          <p:nvSpPr>
            <p:cNvPr id="2" name="object 13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3" name="object 14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84" y="3580125"/>
              <a:ext cx="338328" cy="728472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64" y="3589270"/>
              <a:ext cx="338327" cy="728471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94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92" y="3452110"/>
              <a:ext cx="408432" cy="579119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52" y="3516118"/>
              <a:ext cx="380999" cy="521207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302"/>
              <a:ext cx="10142248" cy="8897112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21496" y="690765"/>
              <a:ext cx="4873766" cy="9625579"/>
            </a:xfrm>
            <a:prstGeom prst="rect">
              <a:avLst/>
            </a:prstGeom>
          </p:spPr>
        </p:pic>
        <p:sp>
          <p:nvSpPr>
            <p:cNvPr id="10" name="object 20"/>
            <p:cNvSpPr/>
            <p:nvPr/>
          </p:nvSpPr>
          <p:spPr>
            <a:xfrm>
              <a:off x="362013" y="361506"/>
              <a:ext cx="70586" cy="753923"/>
            </a:xfrm>
            <a:custGeom>
              <a:avLst/>
              <a:gdLst/>
              <a:ahLst/>
              <a:cxnLst/>
              <a:rect l="l" t="t" r="r" b="b"/>
              <a:pathLst>
                <a:path w="70586" h="753923">
                  <a:moveTo>
                    <a:pt x="0" y="75392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21" name="text 1">
            <a:extLst>
              <a:ext uri="{FF2B5EF4-FFF2-40B4-BE49-F238E27FC236}">
                <a16:creationId xmlns:a16="http://schemas.microsoft.com/office/drawing/2014/main" id="{AF07EC92-98BD-4B42-A095-FA1BB841E980}"/>
              </a:ext>
            </a:extLst>
          </p:cNvPr>
          <p:cNvSpPr txBox="1"/>
          <p:nvPr/>
        </p:nvSpPr>
        <p:spPr>
          <a:xfrm>
            <a:off x="610480" y="277001"/>
            <a:ext cx="90065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ASUKA MJIR IU THLIR ƁAR UDZU KINDA PUBILA THLIA THLIR GADIBAR IU FASHILI MAI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56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2021-02-17T11:12:59Z</dcterms:created>
  <dcterms:modified xsi:type="dcterms:W3CDTF">2021-02-23T14:39:34Z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