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54070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IU MWALKUR AGA MJIR MULMU MAI GADIBAR ZAWARKUR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BBB9E919-91DD-41F7-B2EC-24D4857088C6}"/>
              </a:ext>
            </a:extLst>
          </p:cNvPr>
          <p:cNvSpPr txBox="1"/>
          <p:nvPr/>
        </p:nvSpPr>
        <p:spPr>
          <a:xfrm>
            <a:off x="635892" y="276980"/>
            <a:ext cx="54070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IU MWALKUR AGA MJIR MULMU MAI GADIBAR ZAWARKUR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0E66DF4F-7162-4A0A-AA81-F51044C1AA4E}"/>
              </a:ext>
            </a:extLst>
          </p:cNvPr>
          <p:cNvSpPr txBox="1"/>
          <p:nvPr/>
        </p:nvSpPr>
        <p:spPr>
          <a:xfrm>
            <a:off x="635892" y="276980"/>
            <a:ext cx="54070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IU MWALKUR AGA MJIR MULMU MAI GADIBAR ZAWARKUR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77CFF800-11D1-4CD0-BC92-3E3F847DE307}"/>
              </a:ext>
            </a:extLst>
          </p:cNvPr>
          <p:cNvSpPr txBox="1"/>
          <p:nvPr/>
        </p:nvSpPr>
        <p:spPr>
          <a:xfrm>
            <a:off x="635892" y="276980"/>
            <a:ext cx="5407042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IU MWALKUR AGA MJIR MULMU MAI GADIBAR ZAWARKUR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60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2021-02-23T14:31:39Z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