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1673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MJIR IU THLIR ƁAR UDZU NANDA IVIR KIDUN KOWANI MDU KINDA WULA JILI SU ƊUMI ATHLIA MDU U LAGU KRA ATSUKU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64917AA6-45E5-4821-9D88-D447C8601802}"/>
              </a:ext>
            </a:extLst>
          </p:cNvPr>
          <p:cNvSpPr txBox="1"/>
          <p:nvPr/>
        </p:nvSpPr>
        <p:spPr>
          <a:xfrm>
            <a:off x="610480" y="277013"/>
            <a:ext cx="116735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MJIR IU THLIR ƁAR UDZU NANDA IVIR KIDUN KOWANI MDU KINDA WULA JILI SU ƊUMI ATHLIA MDU U LAGU KRA ATSUKU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2021-02-23T14:29:52Z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