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93DEB3C-09A4-4164-8796-7F067EC4FD9D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5" name="object 1"/>
            <p:cNvSpPr/>
            <p:nvPr/>
          </p:nvSpPr>
          <p:spPr>
            <a:xfrm>
              <a:off x="2006" y="0"/>
              <a:ext cx="15118003" cy="6582232"/>
            </a:xfrm>
            <a:custGeom>
              <a:avLst/>
              <a:gdLst/>
              <a:ahLst/>
              <a:cxnLst/>
              <a:rect l="l" t="t" r="r" b="b"/>
              <a:pathLst>
                <a:path w="15118003" h="6582232">
                  <a:moveTo>
                    <a:pt x="0" y="6582232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12744790" cy="6087646"/>
            </a:xfrm>
            <a:prstGeom prst="rect">
              <a:avLst/>
            </a:prstGeom>
          </p:spPr>
        </p:pic>
      </p:grpSp>
      <p:sp>
        <p:nvSpPr>
          <p:cNvPr id="6" name="text 1"/>
          <p:cNvSpPr txBox="1"/>
          <p:nvPr/>
        </p:nvSpPr>
        <p:spPr>
          <a:xfrm>
            <a:off x="610481" y="307776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အလုပ်အကိုင်ရရှိရန်အတွက် လာဘ်လာဘများ တောင်းခြင်း သို့မဟုတ် ယူခြင်းအား ခွင့်မပြုပါ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38C79ADA-5726-4B5C-9623-17E257FDEC3C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2006" y="0"/>
              <a:ext cx="15117989" cy="6582232"/>
            </a:xfrm>
            <a:custGeom>
              <a:avLst/>
              <a:gdLst/>
              <a:ahLst/>
              <a:cxnLst/>
              <a:rect l="l" t="t" r="r" b="b"/>
              <a:pathLst>
                <a:path w="15117989" h="6582232">
                  <a:moveTo>
                    <a:pt x="0" y="6582232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32"/>
                  </a:lnTo>
                  <a:lnTo>
                    <a:pt x="0" y="6582232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799"/>
              <a:ext cx="15119986" cy="8996204"/>
            </a:xfrm>
            <a:prstGeom prst="rect">
              <a:avLst/>
            </a:prstGeom>
          </p:spPr>
        </p:pic>
        <p:sp>
          <p:nvSpPr>
            <p:cNvPr id="3" name="object 3"/>
            <p:cNvSpPr/>
            <p:nvPr/>
          </p:nvSpPr>
          <p:spPr>
            <a:xfrm>
              <a:off x="9220615" y="6851871"/>
              <a:ext cx="429311" cy="68186"/>
            </a:xfrm>
            <a:custGeom>
              <a:avLst/>
              <a:gdLst/>
              <a:ahLst/>
              <a:cxnLst/>
              <a:rect l="l" t="t" r="r" b="b"/>
              <a:pathLst>
                <a:path w="429311" h="68186">
                  <a:moveTo>
                    <a:pt x="2502" y="68186"/>
                  </a:moveTo>
                  <a:lnTo>
                    <a:pt x="429311" y="24460"/>
                  </a:lnTo>
                  <a:lnTo>
                    <a:pt x="426809" y="0"/>
                  </a:lnTo>
                  <a:lnTo>
                    <a:pt x="0" y="43726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188961" y="6895601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70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8" name="object 5"/>
            <p:cNvSpPr/>
            <p:nvPr/>
          </p:nvSpPr>
          <p:spPr>
            <a:xfrm>
              <a:off x="1218731" y="3615502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18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9" name="object 6"/>
            <p:cNvSpPr/>
            <p:nvPr/>
          </p:nvSpPr>
          <p:spPr>
            <a:xfrm>
              <a:off x="638840" y="3625151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175438" y="25400"/>
                  </a:moveTo>
                  <a:lnTo>
                    <a:pt x="25400" y="342481"/>
                  </a:lnTo>
                  <a:lnTo>
                    <a:pt x="70206" y="567106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20" name="object 7"/>
            <p:cNvSpPr/>
            <p:nvPr/>
          </p:nvSpPr>
          <p:spPr>
            <a:xfrm>
              <a:off x="1124572" y="3471188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3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21" name="object 8"/>
            <p:cNvSpPr/>
            <p:nvPr/>
          </p:nvSpPr>
          <p:spPr>
            <a:xfrm>
              <a:off x="654365" y="3535916"/>
              <a:ext cx="250685" cy="417246"/>
            </a:xfrm>
            <a:custGeom>
              <a:avLst/>
              <a:gdLst/>
              <a:ahLst/>
              <a:cxnLst/>
              <a:rect l="l" t="t" r="r" b="b"/>
              <a:pathLst>
                <a:path w="250685" h="417246">
                  <a:moveTo>
                    <a:pt x="218935" y="31750"/>
                  </a:moveTo>
                  <a:lnTo>
                    <a:pt x="31750" y="385496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77"/>
              <a:ext cx="483116" cy="2767569"/>
            </a:xfrm>
            <a:prstGeom prst="rect">
              <a:avLst/>
            </a:prstGeom>
          </p:spPr>
        </p:pic>
        <p:pic>
          <p:nvPicPr>
            <p:cNvPr id="13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9818544" cy="5824728"/>
            </a:xfrm>
            <a:prstGeom prst="rect">
              <a:avLst/>
            </a:prstGeom>
          </p:spPr>
        </p:pic>
        <p:pic>
          <p:nvPicPr>
            <p:cNvPr id="14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16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400"/>
              <a:ext cx="5435712" cy="3993291"/>
            </a:xfrm>
            <a:prstGeom prst="rect">
              <a:avLst/>
            </a:prstGeom>
          </p:spPr>
        </p:pic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278" y="3229449"/>
              <a:ext cx="2670048" cy="3218688"/>
            </a:xfrm>
            <a:prstGeom prst="rect">
              <a:avLst/>
            </a:prstGeom>
          </p:spPr>
        </p:pic>
      </p:grpSp>
      <p:sp>
        <p:nvSpPr>
          <p:cNvPr id="24" name="text 1">
            <a:extLst>
              <a:ext uri="{FF2B5EF4-FFF2-40B4-BE49-F238E27FC236}">
                <a16:creationId xmlns:a16="http://schemas.microsoft.com/office/drawing/2014/main" id="{A3C84C8D-033B-4CFF-862E-FFE6782C7A9E}"/>
              </a:ext>
            </a:extLst>
          </p:cNvPr>
          <p:cNvSpPr txBox="1"/>
          <p:nvPr/>
        </p:nvSpPr>
        <p:spPr>
          <a:xfrm>
            <a:off x="610481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အလုပ်အကိုင်ရရှိရန်အတွက် လာဘ်လာဘများ တောင်းခြင်း သို့မဟုတ် ယူခြင်းအား ခွင့်မပြုပါ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34F54CA-EB93-47EB-8398-C7BDE7DE4FE6}"/>
              </a:ext>
            </a:extLst>
          </p:cNvPr>
          <p:cNvGrpSpPr/>
          <p:nvPr/>
        </p:nvGrpSpPr>
        <p:grpSpPr>
          <a:xfrm>
            <a:off x="0" y="0"/>
            <a:ext cx="15120009" cy="10692003"/>
            <a:chOff x="0" y="0"/>
            <a:chExt cx="15120009" cy="10692003"/>
          </a:xfrm>
        </p:grpSpPr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006" y="0"/>
              <a:ext cx="15118003" cy="6582219"/>
            </a:xfrm>
            <a:custGeom>
              <a:avLst/>
              <a:gdLst/>
              <a:ahLst/>
              <a:cxnLst/>
              <a:rect l="l" t="t" r="r" b="b"/>
              <a:pathLst>
                <a:path w="15118003" h="6582219">
                  <a:moveTo>
                    <a:pt x="0" y="6582219"/>
                  </a:moveTo>
                  <a:lnTo>
                    <a:pt x="0" y="0"/>
                  </a:lnTo>
                  <a:lnTo>
                    <a:pt x="15118004" y="0"/>
                  </a:lnTo>
                  <a:lnTo>
                    <a:pt x="15118004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550642"/>
              <a:ext cx="15119986" cy="9141361"/>
            </a:xfrm>
            <a:prstGeom prst="rect">
              <a:avLst/>
            </a:prstGeom>
          </p:spPr>
        </p:pic>
        <p:pic>
          <p:nvPicPr>
            <p:cNvPr id="20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21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489" y="3230464"/>
              <a:ext cx="4405013" cy="7183102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51A697DA-569B-48C4-9C6B-0FCD6DE2599C}"/>
              </a:ext>
            </a:extLst>
          </p:cNvPr>
          <p:cNvSpPr txBox="1"/>
          <p:nvPr/>
        </p:nvSpPr>
        <p:spPr>
          <a:xfrm>
            <a:off x="610481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အလုပ်အကိုင်ရရှိရန်အတွက် လာဘ်လာဘများ တောင်းခြင်း သို့မဟုတ် ယူခြင်းအား ခွင့်မပြုပါ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F991BB5-A18B-4EB6-BEF3-BD1AD12A0F47}"/>
              </a:ext>
            </a:extLst>
          </p:cNvPr>
          <p:cNvGrpSpPr/>
          <p:nvPr/>
        </p:nvGrpSpPr>
        <p:grpSpPr>
          <a:xfrm>
            <a:off x="0" y="0"/>
            <a:ext cx="15119995" cy="10692003"/>
            <a:chOff x="0" y="0"/>
            <a:chExt cx="15119995" cy="10692003"/>
          </a:xfrm>
        </p:grpSpPr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5119986" cy="6625419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006" y="0"/>
              <a:ext cx="15117989" cy="6582219"/>
            </a:xfrm>
            <a:custGeom>
              <a:avLst/>
              <a:gdLst/>
              <a:ahLst/>
              <a:cxnLst/>
              <a:rect l="l" t="t" r="r" b="b"/>
              <a:pathLst>
                <a:path w="15117989" h="6582219">
                  <a:moveTo>
                    <a:pt x="0" y="6582219"/>
                  </a:moveTo>
                  <a:lnTo>
                    <a:pt x="0" y="0"/>
                  </a:lnTo>
                  <a:lnTo>
                    <a:pt x="15117990" y="0"/>
                  </a:lnTo>
                  <a:lnTo>
                    <a:pt x="15117990" y="6582219"/>
                  </a:lnTo>
                  <a:lnTo>
                    <a:pt x="0" y="6582219"/>
                  </a:lnTo>
                  <a:close/>
                </a:path>
              </a:pathLst>
            </a:custGeom>
            <a:solidFill>
              <a:srgbClr val="B6DCD2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95804"/>
              <a:ext cx="15119986" cy="89961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9220615" y="6851863"/>
              <a:ext cx="429311" cy="68199"/>
            </a:xfrm>
            <a:custGeom>
              <a:avLst/>
              <a:gdLst/>
              <a:ahLst/>
              <a:cxnLst/>
              <a:rect l="l" t="t" r="r" b="b"/>
              <a:pathLst>
                <a:path w="429311" h="68199">
                  <a:moveTo>
                    <a:pt x="2502" y="68199"/>
                  </a:moveTo>
                  <a:lnTo>
                    <a:pt x="429311" y="24473"/>
                  </a:lnTo>
                  <a:lnTo>
                    <a:pt x="426809" y="0"/>
                  </a:lnTo>
                  <a:lnTo>
                    <a:pt x="0" y="43739"/>
                  </a:lnTo>
                  <a:close/>
                </a:path>
              </a:pathLst>
            </a:custGeom>
            <a:solidFill>
              <a:srgbClr val="989797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188961" y="6895606"/>
              <a:ext cx="34150" cy="24460"/>
            </a:xfrm>
            <a:custGeom>
              <a:avLst/>
              <a:gdLst/>
              <a:ahLst/>
              <a:cxnLst/>
              <a:rect l="l" t="t" r="r" b="b"/>
              <a:pathLst>
                <a:path w="34150" h="24460">
                  <a:moveTo>
                    <a:pt x="0" y="14757"/>
                  </a:moveTo>
                  <a:lnTo>
                    <a:pt x="34150" y="24460"/>
                  </a:lnTo>
                  <a:lnTo>
                    <a:pt x="31648" y="0"/>
                  </a:lnTo>
                  <a:close/>
                </a:path>
              </a:pathLst>
            </a:custGeom>
            <a:solidFill>
              <a:srgbClr val="483831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0964" y="3578403"/>
              <a:ext cx="338328" cy="728472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218731" y="3615507"/>
              <a:ext cx="200837" cy="592505"/>
            </a:xfrm>
            <a:custGeom>
              <a:avLst/>
              <a:gdLst/>
              <a:ahLst/>
              <a:cxnLst/>
              <a:rect l="l" t="t" r="r" b="b"/>
              <a:pathLst>
                <a:path w="200837" h="592505">
                  <a:moveTo>
                    <a:pt x="25400" y="25400"/>
                  </a:moveTo>
                  <a:lnTo>
                    <a:pt x="175438" y="342494"/>
                  </a:lnTo>
                  <a:lnTo>
                    <a:pt x="130645" y="567105"/>
                  </a:lnTo>
                </a:path>
              </a:pathLst>
            </a:custGeom>
            <a:ln w="50800">
              <a:solidFill>
                <a:srgbClr val="AAACAE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844" y="3587546"/>
              <a:ext cx="338327" cy="73152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38840" y="3625143"/>
              <a:ext cx="200837" cy="592518"/>
            </a:xfrm>
            <a:custGeom>
              <a:avLst/>
              <a:gdLst/>
              <a:ahLst/>
              <a:cxnLst/>
              <a:rect l="l" t="t" r="r" b="b"/>
              <a:pathLst>
                <a:path w="200837" h="592518">
                  <a:moveTo>
                    <a:pt x="175438" y="25400"/>
                  </a:moveTo>
                  <a:lnTo>
                    <a:pt x="25400" y="342494"/>
                  </a:lnTo>
                  <a:lnTo>
                    <a:pt x="70206" y="567119"/>
                  </a:lnTo>
                </a:path>
              </a:pathLst>
            </a:custGeom>
            <a:ln w="50800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72" y="3450387"/>
              <a:ext cx="408432" cy="582168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124572" y="3471193"/>
              <a:ext cx="279996" cy="477723"/>
            </a:xfrm>
            <a:custGeom>
              <a:avLst/>
              <a:gdLst/>
              <a:ahLst/>
              <a:cxnLst/>
              <a:rect l="l" t="t" r="r" b="b"/>
              <a:pathLst>
                <a:path w="279996" h="477723">
                  <a:moveTo>
                    <a:pt x="31750" y="31750"/>
                  </a:moveTo>
                  <a:lnTo>
                    <a:pt x="248247" y="445974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132" y="3514394"/>
              <a:ext cx="380999" cy="5212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54365" y="3535909"/>
              <a:ext cx="250685" cy="417245"/>
            </a:xfrm>
            <a:custGeom>
              <a:avLst/>
              <a:gdLst/>
              <a:ahLst/>
              <a:cxnLst/>
              <a:rect l="l" t="t" r="r" b="b"/>
              <a:pathLst>
                <a:path w="250685" h="417245">
                  <a:moveTo>
                    <a:pt x="218935" y="31750"/>
                  </a:moveTo>
                  <a:lnTo>
                    <a:pt x="31750" y="385495"/>
                  </a:lnTo>
                </a:path>
              </a:pathLst>
            </a:custGeom>
            <a:ln w="63500">
              <a:solidFill>
                <a:srgbClr val="AB5454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84" y="2916987"/>
              <a:ext cx="4111895" cy="4553856"/>
            </a:xfrm>
            <a:prstGeom prst="rect">
              <a:avLst/>
            </a:prstGeom>
          </p:spPr>
        </p:pic>
        <p:pic>
          <p:nvPicPr>
            <p:cNvPr id="2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715963"/>
              <a:ext cx="483116" cy="2767583"/>
            </a:xfrm>
            <a:prstGeom prst="rect">
              <a:avLst/>
            </a:prstGeom>
          </p:spPr>
        </p:pic>
        <p:pic>
          <p:nvPicPr>
            <p:cNvPr id="30" name="Image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2924" y="4348563"/>
              <a:ext cx="5219304" cy="4379976"/>
            </a:xfrm>
            <a:prstGeom prst="rect">
              <a:avLst/>
            </a:prstGeom>
          </p:spPr>
        </p:pic>
        <p:pic>
          <p:nvPicPr>
            <p:cNvPr id="31" name="Image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6640" y="1551626"/>
              <a:ext cx="3176015" cy="2218944"/>
            </a:xfrm>
            <a:prstGeom prst="rect">
              <a:avLst/>
            </a:prstGeom>
          </p:spPr>
        </p:pic>
        <p:pic>
          <p:nvPicPr>
            <p:cNvPr id="32" name="Image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506"/>
              <a:ext cx="70586" cy="753923"/>
            </a:xfrm>
            <a:prstGeom prst="rect">
              <a:avLst/>
            </a:prstGeom>
          </p:spPr>
        </p:pic>
        <p:pic>
          <p:nvPicPr>
            <p:cNvPr id="33" name="Image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152" y="6452393"/>
              <a:ext cx="5435712" cy="3993298"/>
            </a:xfrm>
            <a:prstGeom prst="rect">
              <a:avLst/>
            </a:prstGeom>
          </p:spPr>
        </p:pic>
        <p:pic>
          <p:nvPicPr>
            <p:cNvPr id="34" name="Image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26743" y="3102449"/>
              <a:ext cx="4380832" cy="7213895"/>
            </a:xfrm>
            <a:prstGeom prst="rect">
              <a:avLst/>
            </a:prstGeom>
          </p:spPr>
        </p:pic>
      </p:grpSp>
      <p:sp>
        <p:nvSpPr>
          <p:cNvPr id="35" name="text 1">
            <a:extLst>
              <a:ext uri="{FF2B5EF4-FFF2-40B4-BE49-F238E27FC236}">
                <a16:creationId xmlns:a16="http://schemas.microsoft.com/office/drawing/2014/main" id="{9C9A0A1B-1B52-4389-8869-DA5FF51F1F65}"/>
              </a:ext>
            </a:extLst>
          </p:cNvPr>
          <p:cNvSpPr txBox="1"/>
          <p:nvPr/>
        </p:nvSpPr>
        <p:spPr>
          <a:xfrm>
            <a:off x="610481" y="277001"/>
            <a:ext cx="14146870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အလုပ်အကိုင်ရရှိရန်အတွက် လာဘ်လာဘများ တောင်းခြင်း သို့မဟုတ် ယူခြင်းအား ခွင့်မပြုပါ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288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2021-02-17T10:52:02Z</dcterms:created>
  <dcterms:modified xsi:type="dcterms:W3CDTF">2021-03-03T11:15:23Z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