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25475" y="326175"/>
            <a:ext cx="13654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အဖွဲ့အစည်းများအနေဖြင့် အလွဲသုံးစားမှုများကို အစီရင်ခံရန် လူတိုင်းကို တိုက်တွန်းပါသည်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C05D9DB7-1E47-47AD-8A38-B51F1401AD5F}"/>
              </a:ext>
            </a:extLst>
          </p:cNvPr>
          <p:cNvSpPr txBox="1"/>
          <p:nvPr/>
        </p:nvSpPr>
        <p:spPr>
          <a:xfrm>
            <a:off x="625475" y="326175"/>
            <a:ext cx="13654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အဖွဲ့အစည်းများအနေဖြင့် အလွဲသုံးစားမှုများကို အစီရင်ခံရန် လူတိုင်းကို တိုက်တွန်းပါသည်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2021-03-03T11:04:28Z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