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328" y="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5" name="text 1"/>
          <p:cNvSpPr txBox="1"/>
          <p:nvPr/>
        </p:nvSpPr>
        <p:spPr>
          <a:xfrm>
            <a:off x="610481" y="307776"/>
            <a:ext cx="1407627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အဖွဲ့အစည်းများအနေဖြင့် စောဒကတက် တိုင်ကြားခြင်းကို အားပေးပြီး စောဒကတက်တိုင်ကြားရန် ဘေးကင်းသည့် နည်းလမ်းများရှိပါသည်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214D6BD8-D725-424E-8B9B-850CABCFDAF6}"/>
              </a:ext>
            </a:extLst>
          </p:cNvPr>
          <p:cNvSpPr txBox="1"/>
          <p:nvPr/>
        </p:nvSpPr>
        <p:spPr>
          <a:xfrm>
            <a:off x="610481" y="307776"/>
            <a:ext cx="1407627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အဖွဲ့အစည်းများအနေဖြင့် စောဒကတက် တိုင်ကြားခြင်းကို အားပေးပြီး စောဒကတက်တိုင်ကြားရန် ဘေးကင်းသည့် နည်းလမ်းများရှိပါသည်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140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2021-03-03T11:21:13Z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