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0691813" cy="15119350"/>
  <p:notesSz cx="10691813" cy="15119350"/>
  <p:defaultTextStyle>
    <a:defPPr>
      <a:defRPr lang="ar-IQ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8" d="100"/>
          <a:sy n="28" d="100"/>
        </p:scale>
        <p:origin x="2244" y="6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>
            <a:extLst>
              <a:ext uri="{FF2B5EF4-FFF2-40B4-BE49-F238E27FC236}">
                <a16:creationId xmlns:a16="http://schemas.microsoft.com/office/drawing/2014/main" id="{8A4D3917-BA43-494B-B33B-35DF632FCACF}"/>
              </a:ext>
            </a:extLst>
          </p:cNvPr>
          <p:cNvGrpSpPr/>
          <p:nvPr/>
        </p:nvGrpSpPr>
        <p:grpSpPr>
          <a:xfrm>
            <a:off x="0" y="0"/>
            <a:ext cx="10692003" cy="15119986"/>
            <a:chOff x="0" y="0"/>
            <a:chExt cx="10692003" cy="15119986"/>
          </a:xfrm>
        </p:grpSpPr>
        <p:pic>
          <p:nvPicPr>
            <p:cNvPr id="2" name="Image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0" y="0"/>
              <a:ext cx="10692003" cy="15119986"/>
            </a:xfrm>
            <a:prstGeom prst="rect">
              <a:avLst/>
            </a:prstGeom>
          </p:spPr>
        </p:pic>
        <p:sp>
          <p:nvSpPr>
            <p:cNvPr id="4" name="object 1"/>
            <p:cNvSpPr/>
            <p:nvPr/>
          </p:nvSpPr>
          <p:spPr>
            <a:xfrm>
              <a:off x="362013" y="361495"/>
              <a:ext cx="70586" cy="733513"/>
            </a:xfrm>
            <a:custGeom>
              <a:avLst/>
              <a:gdLst/>
              <a:ahLst/>
              <a:cxnLst/>
              <a:rect l="l" t="t" r="r" b="b"/>
              <a:pathLst>
                <a:path w="70586" h="733513">
                  <a:moveTo>
                    <a:pt x="0" y="733513"/>
                  </a:moveTo>
                  <a:lnTo>
                    <a:pt x="0" y="0"/>
                  </a:lnTo>
                  <a:lnTo>
                    <a:pt x="70587" y="0"/>
                  </a:lnTo>
                  <a:lnTo>
                    <a:pt x="70587" y="733513"/>
                  </a:lnTo>
                  <a:lnTo>
                    <a:pt x="0" y="733513"/>
                  </a:lnTo>
                  <a:close/>
                </a:path>
              </a:pathLst>
            </a:custGeom>
            <a:solidFill>
              <a:srgbClr val="3C4694"/>
            </a:solidFill>
          </p:spPr>
          <p:txBody>
            <a:bodyPr wrap="square" lIns="0" tIns="0" rIns="0" bIns="0" rtlCol="0">
              <a:noAutofit/>
            </a:bodyPr>
            <a:lstStyle/>
            <a:p>
              <a:endParaRPr/>
            </a:p>
          </p:txBody>
        </p:sp>
      </p:grpSp>
      <p:sp>
        <p:nvSpPr>
          <p:cNvPr id="3" name="text 1"/>
          <p:cNvSpPr txBox="1"/>
          <p:nvPr/>
        </p:nvSpPr>
        <p:spPr>
          <a:xfrm>
            <a:off x="635892" y="320675"/>
            <a:ext cx="8373229" cy="9233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r>
              <a:rPr lang="my-MM" sz="3000" b="1" spc="10" dirty="0">
                <a:solidFill>
                  <a:srgbClr val="2A3890"/>
                </a:solidFill>
                <a:latin typeface="Raleway SemiBold"/>
                <a:cs typeface="Raleway SemiBold"/>
              </a:rPr>
              <a:t>ကယ်ဆယ်ရေး ဝန်ထမ်းများအနေဖြင့် သင့်အား ဘယ်တော့မှ မနှောင့်ယှက်ရပါ </a:t>
            </a:r>
            <a:endParaRPr sz="3000" dirty="0">
              <a:latin typeface="Raleway SemiBold"/>
              <a:cs typeface="Raleway SemiBold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>
            <a:extLst>
              <a:ext uri="{FF2B5EF4-FFF2-40B4-BE49-F238E27FC236}">
                <a16:creationId xmlns:a16="http://schemas.microsoft.com/office/drawing/2014/main" id="{17B7F67D-B6A6-4C67-9134-329B9DA323E3}"/>
              </a:ext>
            </a:extLst>
          </p:cNvPr>
          <p:cNvGrpSpPr/>
          <p:nvPr/>
        </p:nvGrpSpPr>
        <p:grpSpPr>
          <a:xfrm>
            <a:off x="0" y="0"/>
            <a:ext cx="10692003" cy="15119986"/>
            <a:chOff x="0" y="0"/>
            <a:chExt cx="10692003" cy="15119986"/>
          </a:xfrm>
        </p:grpSpPr>
        <p:pic>
          <p:nvPicPr>
            <p:cNvPr id="3" name="Image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0" y="0"/>
              <a:ext cx="10692003" cy="15119986"/>
            </a:xfrm>
            <a:prstGeom prst="rect">
              <a:avLst/>
            </a:prstGeom>
          </p:spPr>
        </p:pic>
        <p:sp>
          <p:nvSpPr>
            <p:cNvPr id="2" name="object 2"/>
            <p:cNvSpPr/>
            <p:nvPr/>
          </p:nvSpPr>
          <p:spPr>
            <a:xfrm>
              <a:off x="362000" y="361495"/>
              <a:ext cx="70599" cy="733513"/>
            </a:xfrm>
            <a:custGeom>
              <a:avLst/>
              <a:gdLst/>
              <a:ahLst/>
              <a:cxnLst/>
              <a:rect l="l" t="t" r="r" b="b"/>
              <a:pathLst>
                <a:path w="70599" h="733513">
                  <a:moveTo>
                    <a:pt x="0" y="733513"/>
                  </a:moveTo>
                  <a:lnTo>
                    <a:pt x="0" y="0"/>
                  </a:lnTo>
                  <a:lnTo>
                    <a:pt x="70600" y="0"/>
                  </a:lnTo>
                  <a:lnTo>
                    <a:pt x="70600" y="733513"/>
                  </a:lnTo>
                  <a:lnTo>
                    <a:pt x="0" y="733513"/>
                  </a:lnTo>
                  <a:close/>
                </a:path>
              </a:pathLst>
            </a:custGeom>
            <a:solidFill>
              <a:srgbClr val="3C4694"/>
            </a:solidFill>
          </p:spPr>
          <p:txBody>
            <a:bodyPr wrap="square" lIns="0" tIns="0" rIns="0" bIns="0" rtlCol="0">
              <a:noAutofit/>
            </a:bodyPr>
            <a:lstStyle/>
            <a:p>
              <a:endParaRPr/>
            </a:p>
          </p:txBody>
        </p:sp>
      </p:grpSp>
      <p:sp>
        <p:nvSpPr>
          <p:cNvPr id="7" name="text 1">
            <a:extLst>
              <a:ext uri="{FF2B5EF4-FFF2-40B4-BE49-F238E27FC236}">
                <a16:creationId xmlns:a16="http://schemas.microsoft.com/office/drawing/2014/main" id="{9B1D64CF-647D-4FD4-94DF-5157E373C98B}"/>
              </a:ext>
            </a:extLst>
          </p:cNvPr>
          <p:cNvSpPr txBox="1"/>
          <p:nvPr/>
        </p:nvSpPr>
        <p:spPr>
          <a:xfrm>
            <a:off x="635892" y="320675"/>
            <a:ext cx="8373229" cy="9233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r>
              <a:rPr lang="my-MM" sz="3000" b="1" spc="10" dirty="0">
                <a:solidFill>
                  <a:srgbClr val="2A3890"/>
                </a:solidFill>
                <a:latin typeface="Raleway SemiBold"/>
                <a:cs typeface="Raleway SemiBold"/>
              </a:rPr>
              <a:t>ကယ်ဆယ်ရေး ဝန်ထမ်းများအနေဖြင့် သင့်အား ဘယ်တော့မှ မနှောင့်ယှက်ရပါ </a:t>
            </a:r>
            <a:endParaRPr sz="3000" dirty="0">
              <a:latin typeface="Raleway SemiBold"/>
              <a:cs typeface="Raleway SemiBold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76</Words>
  <Application>Microsoft Office PowerPoint</Application>
  <PresentationFormat>Custom</PresentationFormat>
  <Paragraphs>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Raleway SemiBold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Ceri Cockram</cp:lastModifiedBy>
  <cp:revision>3</cp:revision>
  <dcterms:created xsi:type="dcterms:W3CDTF">2021-02-17T11:10:50Z</dcterms:created>
  <dcterms:modified xsi:type="dcterms:W3CDTF">2021-03-03T11:22:06Z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2021-02-17T00:00:00Z</vt:filetime>
  </property>
  <property fmtid="{D5CDD505-2E9C-101B-9397-08002B2CF9AE}" pid="3" name="LastSaved">
    <vt:filetime>2021-02-17T00:00:00Z</vt:filetime>
  </property>
</Properties>
</file>