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25475" y="540628"/>
            <a:ext cx="13846098" cy="49244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r>
              <a:rPr lang="my-MM" sz="3200" b="1" spc="1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လူတိုင်းအား လေးစားသမှုဖြင့် ဆက်ဆံရပါမည်။ </a:t>
            </a:r>
            <a:endParaRPr sz="32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FAA58C22-F0A3-4CE3-9987-94D5E5AE34F6}"/>
              </a:ext>
            </a:extLst>
          </p:cNvPr>
          <p:cNvSpPr txBox="1"/>
          <p:nvPr/>
        </p:nvSpPr>
        <p:spPr>
          <a:xfrm>
            <a:off x="625475" y="540628"/>
            <a:ext cx="13846098" cy="49244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r>
              <a:rPr lang="my-MM" sz="3200" b="1" spc="1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လူတိုင်းအား လေးစားသမှုဖြင့် ဆက်ဆံရပါမည်။ </a:t>
            </a:r>
            <a:endParaRPr sz="32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90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2021-03-03T11:02:42Z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