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0835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 လိင်ဆက်ဆံမှုဖြင့်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0" name="text 1">
            <a:extLst>
              <a:ext uri="{FF2B5EF4-FFF2-40B4-BE49-F238E27FC236}">
                <a16:creationId xmlns:a16="http://schemas.microsoft.com/office/drawing/2014/main" id="{5587BB39-9408-4BD8-99A7-2C530C3B67C8}"/>
              </a:ext>
            </a:extLst>
          </p:cNvPr>
          <p:cNvSpPr txBox="1"/>
          <p:nvPr/>
        </p:nvSpPr>
        <p:spPr>
          <a:xfrm>
            <a:off x="610481" y="277001"/>
            <a:ext cx="10835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 လိင်ဆက်ဆံမှုဖြင့်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9A530845-B3F2-488C-BB9E-746E18FD57BF}"/>
              </a:ext>
            </a:extLst>
          </p:cNvPr>
          <p:cNvSpPr txBox="1"/>
          <p:nvPr/>
        </p:nvSpPr>
        <p:spPr>
          <a:xfrm>
            <a:off x="610481" y="277001"/>
            <a:ext cx="10835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 လိင်ဆက်ဆံမှုဖြင့်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AEEB4D62-FEC5-4BBD-B48F-2FA9C9670F0F}"/>
              </a:ext>
            </a:extLst>
          </p:cNvPr>
          <p:cNvSpPr txBox="1"/>
          <p:nvPr/>
        </p:nvSpPr>
        <p:spPr>
          <a:xfrm>
            <a:off x="610481" y="277001"/>
            <a:ext cx="1083539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 လိင်ဆက်ဆံမှုဖြင့်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216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2021-03-03T11:42:27Z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