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F5B8A9-B57C-4D58-B83F-ADAE1DE3DD8C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5"/>
              <a:ext cx="70586" cy="733513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5892" y="311745"/>
            <a:ext cx="87598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ငွေပေး၍လိင်ဆက်ဆံမှု ဘယ်တော့မှ မလုပ်ရပါ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B5CF8B0-0D15-44F4-8C76-FCD43A0B748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E91FEE8A-0492-4421-AE1B-15F898FFD395}"/>
              </a:ext>
            </a:extLst>
          </p:cNvPr>
          <p:cNvSpPr txBox="1"/>
          <p:nvPr/>
        </p:nvSpPr>
        <p:spPr>
          <a:xfrm>
            <a:off x="635892" y="311745"/>
            <a:ext cx="87598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ငွေပေး၍လိင်ဆက်ဆံမှု ဘယ်တော့မှ မလုပ်ရပါ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92003" cy="15119986"/>
          </a:xfrm>
          <a:prstGeom prst="rect">
            <a:avLst/>
          </a:prstGeom>
        </p:spPr>
      </p:pic>
      <p:pic>
        <p:nvPicPr>
          <p:cNvPr id="7" nam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3" y="361495"/>
            <a:ext cx="70586" cy="733513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9CDE5EAA-0292-4C96-9F45-7E58FC27BA77}"/>
              </a:ext>
            </a:extLst>
          </p:cNvPr>
          <p:cNvSpPr txBox="1"/>
          <p:nvPr/>
        </p:nvSpPr>
        <p:spPr>
          <a:xfrm>
            <a:off x="635892" y="311745"/>
            <a:ext cx="87598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ငွေပေး၍လိင်ဆက်ဆံမှု ဘယ်တော့မှ မလုပ်ရပါ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8015826-9F21-4B81-A62D-F57BD61EE0B7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5"/>
              <a:ext cx="70599" cy="733513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9D04BD0F-4A48-48E6-8F17-BE7A026D47E2}"/>
              </a:ext>
            </a:extLst>
          </p:cNvPr>
          <p:cNvSpPr txBox="1"/>
          <p:nvPr/>
        </p:nvSpPr>
        <p:spPr>
          <a:xfrm>
            <a:off x="635892" y="311745"/>
            <a:ext cx="8759842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ငွေပေး၍လိင်ဆက်ဆံမှု ဘယ်တော့မှ မလုပ်ရပါ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180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2021-02-17T10:54:33Z</dcterms:created>
  <dcterms:modified xsi:type="dcterms:W3CDTF">2021-03-03T11:17:04Z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