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8A4D3917-BA43-494B-B33B-35DF632FCACF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362013" y="361495"/>
              <a:ext cx="70586" cy="733513"/>
            </a:xfrm>
            <a:custGeom>
              <a:avLst/>
              <a:gdLst/>
              <a:ahLst/>
              <a:cxnLst/>
              <a:rect l="l" t="t" r="r" b="b"/>
              <a:pathLst>
                <a:path w="70586" h="733513">
                  <a:moveTo>
                    <a:pt x="0" y="73351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3" name="text 1"/>
          <p:cNvSpPr txBox="1"/>
          <p:nvPr/>
        </p:nvSpPr>
        <p:spPr>
          <a:xfrm>
            <a:off x="635892" y="320675"/>
            <a:ext cx="8373229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my-MM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ကယ်ဆယ်ရေး ဝန်ထမ်းများအနေဖြင့် သင့်အား ဘယ်တော့မှ မနှောင့်ယှက်ရပါ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7B7F67D-B6A6-4C67-9134-329B9DA323E3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362000" y="361495"/>
              <a:ext cx="70599" cy="733513"/>
            </a:xfrm>
            <a:custGeom>
              <a:avLst/>
              <a:gdLst/>
              <a:ahLst/>
              <a:cxnLst/>
              <a:rect l="l" t="t" r="r" b="b"/>
              <a:pathLst>
                <a:path w="70599" h="733513">
                  <a:moveTo>
                    <a:pt x="0" y="73351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9B1D64CF-647D-4FD4-94DF-5157E373C98B}"/>
              </a:ext>
            </a:extLst>
          </p:cNvPr>
          <p:cNvSpPr txBox="1"/>
          <p:nvPr/>
        </p:nvSpPr>
        <p:spPr>
          <a:xfrm>
            <a:off x="635892" y="320675"/>
            <a:ext cx="8373229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my-MM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ကယ်ဆယ်ရေး ဝန်ထမ်းများအနေဖြင့် သင့်အား ဘယ်တော့မှ မနှောင့်ယှက်ရပါ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76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3</cp:revision>
  <dcterms:created xsi:type="dcterms:W3CDTF">2021-02-17T11:10:50Z</dcterms:created>
  <dcterms:modified xsi:type="dcterms:W3CDTF">2021-03-03T11:22:06Z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