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3787516-D88A-4CD9-A5FE-5ECCD17B889B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81"/>
              <a:ext cx="70586" cy="1657858"/>
            </a:xfrm>
            <a:prstGeom prst="rect">
              <a:avLst/>
            </a:prstGeom>
          </p:spPr>
        </p:pic>
      </p:grpSp>
      <p:sp>
        <p:nvSpPr>
          <p:cNvPr id="4" name="text 1"/>
          <p:cNvSpPr txBox="1"/>
          <p:nvPr/>
        </p:nvSpPr>
        <p:spPr>
          <a:xfrm>
            <a:off x="630553" y="549275"/>
            <a:ext cx="6234014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ရပ်ရွာအသိုင်းအဝိုင်းဝင်များနှင့် လိင်ဆက်ဆံမှုများရယူရန် ခွင့်မပြုပါ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58E2BF2-0904-4E41-988E-10BFE05A980D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81"/>
              <a:ext cx="70599" cy="1657858"/>
            </a:xfrm>
            <a:prstGeom prst="rect">
              <a:avLst/>
            </a:prstGeom>
          </p:spPr>
        </p:pic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6C048FBE-B93C-4504-86DC-AF5FF2F0FFE3}"/>
              </a:ext>
            </a:extLst>
          </p:cNvPr>
          <p:cNvSpPr txBox="1"/>
          <p:nvPr/>
        </p:nvSpPr>
        <p:spPr>
          <a:xfrm>
            <a:off x="630553" y="549275"/>
            <a:ext cx="6234014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ရပ်ရွာအသိုင်းအဝိုင်းဝင်များနှင့် လိင်ဆက်ဆံမှုများရယူရန် ခွင့်မပြုပါ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5EE223D-E0E9-430B-99BA-0E51C3744CDA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13" y="361493"/>
              <a:ext cx="70586" cy="1657859"/>
            </a:xfrm>
            <a:prstGeom prst="rect">
              <a:avLst/>
            </a:prstGeom>
          </p:spPr>
        </p:pic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8194" y="1260429"/>
              <a:ext cx="5844642" cy="13239383"/>
            </a:xfrm>
            <a:prstGeom prst="rect">
              <a:avLst/>
            </a:prstGeom>
          </p:spPr>
        </p:pic>
      </p:grpSp>
      <p:sp>
        <p:nvSpPr>
          <p:cNvPr id="10" name="text 1">
            <a:extLst>
              <a:ext uri="{FF2B5EF4-FFF2-40B4-BE49-F238E27FC236}">
                <a16:creationId xmlns:a16="http://schemas.microsoft.com/office/drawing/2014/main" id="{17A61287-CE93-4722-86F2-8013AFB2613B}"/>
              </a:ext>
            </a:extLst>
          </p:cNvPr>
          <p:cNvSpPr txBox="1"/>
          <p:nvPr/>
        </p:nvSpPr>
        <p:spPr>
          <a:xfrm>
            <a:off x="630553" y="549275"/>
            <a:ext cx="6234014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ရပ်ရွာအသိုင်းအဝိုင်းဝင်များနှင့် လိင်ဆက်ဆံမှုများရယူရန် ခွင့်မပြုပါ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DE62D54-421F-4D2C-930F-7B59912C1CA2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pic>
          <p:nvPicPr>
            <p:cNvPr id="10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93"/>
              <a:ext cx="70599" cy="1657859"/>
            </a:xfrm>
            <a:prstGeom prst="rect">
              <a:avLst/>
            </a:prstGeom>
          </p:spPr>
        </p:pic>
        <p:pic>
          <p:nvPicPr>
            <p:cNvPr id="11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3092" y="1260429"/>
              <a:ext cx="6225642" cy="13315583"/>
            </a:xfrm>
            <a:prstGeom prst="rect">
              <a:avLst/>
            </a:prstGeom>
          </p:spPr>
        </p:pic>
      </p:grpSp>
      <p:sp>
        <p:nvSpPr>
          <p:cNvPr id="7" name="text 1">
            <a:extLst>
              <a:ext uri="{FF2B5EF4-FFF2-40B4-BE49-F238E27FC236}">
                <a16:creationId xmlns:a16="http://schemas.microsoft.com/office/drawing/2014/main" id="{A1C0EED3-8A79-4A72-BC0F-9C9D24BCE0B1}"/>
              </a:ext>
            </a:extLst>
          </p:cNvPr>
          <p:cNvSpPr txBox="1"/>
          <p:nvPr/>
        </p:nvSpPr>
        <p:spPr>
          <a:xfrm>
            <a:off x="630553" y="549275"/>
            <a:ext cx="6234014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my-MM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ကယ်ဆယ်ရေး ဝန်ထမ်းများအနေဖြင့် ရပ်ရွာအသိုင်းအဝိုင်းဝင်များနှင့် လိင်ဆက်ဆံမှုများရယူရန် ခွင့်မပြုပါ 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248</Words>
  <Application>Microsoft Office PowerPoint</Application>
  <PresentationFormat>Custom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2021-02-17T10:46:10Z</dcterms:created>
  <dcterms:modified xsi:type="dcterms:W3CDTF">2021-03-03T11:13:21Z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