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8" name="text 1"/>
          <p:cNvSpPr txBox="1"/>
          <p:nvPr/>
        </p:nvSpPr>
        <p:spPr>
          <a:xfrm>
            <a:off x="635892" y="276920"/>
            <a:ext cx="608031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အသက် ၁၈ နှစ်အောက်ရှိသူ မည်သူမဆိုဖြင့် ဘယ်တော့မှ လိင်ဆက်ဆံမှု မပြုရပါ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98521CB2-BF43-4ADB-980E-CFE006AD288D}"/>
              </a:ext>
            </a:extLst>
          </p:cNvPr>
          <p:cNvSpPr txBox="1"/>
          <p:nvPr/>
        </p:nvSpPr>
        <p:spPr>
          <a:xfrm>
            <a:off x="635892" y="276920"/>
            <a:ext cx="608031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အသက် ၁၈ နှစ်အောက်ရှိသူ မည်သူမဆိုဖြင့် ဘယ်တော့မှ လိင်ဆက်ဆံမှု မပြုရပါ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1" name="text 1">
            <a:extLst>
              <a:ext uri="{FF2B5EF4-FFF2-40B4-BE49-F238E27FC236}">
                <a16:creationId xmlns:a16="http://schemas.microsoft.com/office/drawing/2014/main" id="{ED47921A-2B96-415F-A153-8E86924654AA}"/>
              </a:ext>
            </a:extLst>
          </p:cNvPr>
          <p:cNvSpPr txBox="1"/>
          <p:nvPr/>
        </p:nvSpPr>
        <p:spPr>
          <a:xfrm>
            <a:off x="635892" y="276920"/>
            <a:ext cx="608031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အသက် ၁၈ နှစ်အောက်ရှိသူ မည်သူမဆိုဖြင့် ဘယ်တော့မှ လိင်ဆက်ဆံမှု မပြုရပါ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BD68D4AA-952D-47A1-94FC-AAE17C374DD7}"/>
              </a:ext>
            </a:extLst>
          </p:cNvPr>
          <p:cNvSpPr txBox="1"/>
          <p:nvPr/>
        </p:nvSpPr>
        <p:spPr>
          <a:xfrm>
            <a:off x="635892" y="276920"/>
            <a:ext cx="608031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အသက် ၁၈ နှစ်အောက်ရှိသူ မည်သူမဆိုဖြင့် ဘယ်တော့မှ လိင်ဆက်ဆံမှု မပြုရပါ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5534EAB2-E2B9-499A-B3DB-73307246037F}"/>
              </a:ext>
            </a:extLst>
          </p:cNvPr>
          <p:cNvSpPr txBox="1"/>
          <p:nvPr/>
        </p:nvSpPr>
        <p:spPr>
          <a:xfrm>
            <a:off x="635892" y="276920"/>
            <a:ext cx="608031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အသက် ၁၈ နှစ်အောက်ရှိသူ မည်သူမဆိုဖြင့် ဘယ်တော့မှ လိင်ဆက်ဆံမှု မပြုရပါ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2D68D2DA-5A3E-4CF8-B2EE-C64FE5B58AC6}"/>
              </a:ext>
            </a:extLst>
          </p:cNvPr>
          <p:cNvSpPr txBox="1"/>
          <p:nvPr/>
        </p:nvSpPr>
        <p:spPr>
          <a:xfrm>
            <a:off x="635892" y="276920"/>
            <a:ext cx="608031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အသက် ၁၈ နှစ်အောက်ရှိသူ မည်သူမဆိုဖြင့် ဘယ်တော့မှ လိင်ဆက်ဆံမှု မပြုရပါ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9" name="text 1">
            <a:extLst>
              <a:ext uri="{FF2B5EF4-FFF2-40B4-BE49-F238E27FC236}">
                <a16:creationId xmlns:a16="http://schemas.microsoft.com/office/drawing/2014/main" id="{8A0229A6-2EF7-4C95-99DE-9DE98DAB113E}"/>
              </a:ext>
            </a:extLst>
          </p:cNvPr>
          <p:cNvSpPr txBox="1"/>
          <p:nvPr/>
        </p:nvSpPr>
        <p:spPr>
          <a:xfrm>
            <a:off x="635892" y="276920"/>
            <a:ext cx="608031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အသက် ၁၈ နှစ်အောက်ရှိသူ မည်သူမဆိုဖြင့် ဘယ်တော့မှ လိင်ဆက်ဆံမှု မပြုရပါ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8" name="text 1">
            <a:extLst>
              <a:ext uri="{FF2B5EF4-FFF2-40B4-BE49-F238E27FC236}">
                <a16:creationId xmlns:a16="http://schemas.microsoft.com/office/drawing/2014/main" id="{15470409-DE5D-4394-8200-8A351A8EC1A9}"/>
              </a:ext>
            </a:extLst>
          </p:cNvPr>
          <p:cNvSpPr txBox="1"/>
          <p:nvPr/>
        </p:nvSpPr>
        <p:spPr>
          <a:xfrm>
            <a:off x="635892" y="276920"/>
            <a:ext cx="608031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အသက် ၁၈ နှစ်အောက်ရှိသူ မည်သူမဆိုဖြင့် ဘယ်တော့မှ လိင်ဆက်ဆံမှု မပြုရပါ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504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2</cp:revision>
  <dcterms:created xsi:type="dcterms:W3CDTF">2021-02-18T08:49:45Z</dcterms:created>
  <dcterms:modified xsi:type="dcterms:W3CDTF">2021-03-03T11:19:44Z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