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0" y="277001"/>
            <a:ext cx="13883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ကယ်ဆယ်ရေးပစ္စည်းများအတွက် လာဘ်လာဘ တောင်းခြင်း သို့မဟုတ် ယူခြင်းအား ခွင့်မပြုပါ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2FF2ED47-8C18-4688-B28C-B8712D3B4624}"/>
              </a:ext>
            </a:extLst>
          </p:cNvPr>
          <p:cNvSpPr txBox="1"/>
          <p:nvPr/>
        </p:nvSpPr>
        <p:spPr>
          <a:xfrm>
            <a:off x="610480" y="277001"/>
            <a:ext cx="13883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ကယ်ဆယ်ရေးပစ္စည်းများအတွက် လာဘ်လာဘ တောင်းခြင်း သို့မဟုတ် ယူခြင်းအား ခွင့်မပြုပါ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142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3</cp:revision>
  <dcterms:created xsi:type="dcterms:W3CDTF">2021-02-17T10:44:33Z</dcterms:created>
  <dcterms:modified xsi:type="dcterms:W3CDTF">2021-03-03T11:11:16Z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