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1236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လိင်ဆက်ဆံမှုရရှိရန် ကယ်ဆယ်ရေးပစ္စည်းများဖြင့် ဘယ်တော့မှ မလဲလှယ်သင့်ပါ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2D6181FC-62AA-47A6-A0BD-1BAA82889878}"/>
              </a:ext>
            </a:extLst>
          </p:cNvPr>
          <p:cNvSpPr txBox="1"/>
          <p:nvPr/>
        </p:nvSpPr>
        <p:spPr>
          <a:xfrm>
            <a:off x="610480" y="277001"/>
            <a:ext cx="12364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လိင်ဆက်ဆံမှုရရှိရန် ကယ်ဆယ်ရေးပစ္စည်းများဖြင့် ဘယ်တော့မှ မလဲလှယ်သင့်ပါ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128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2021-03-03T11:26:17Z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