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3426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BEBITHONGOLE BIOBUNYAMUNDU SIBALIHIRWE ERIMIA EKITHULIRO KUTSE KINDU KILEBE OMWILAGH'OMUBIRI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B8F9A643-BEB9-42B6-A91F-575948550442}"/>
              </a:ext>
            </a:extLst>
          </p:cNvPr>
          <p:cNvSpPr txBox="1"/>
          <p:nvPr/>
        </p:nvSpPr>
        <p:spPr>
          <a:xfrm>
            <a:off x="610480" y="277001"/>
            <a:ext cx="13426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BEBITHONGOLE BIOBUNYAMUNDU SIBALIHIRWE ERIMIA EKITHULIRO KUTSE KINDU KILEBE OMWILAGH'OMUBIRI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ADDA843E-B27E-4A06-9635-B9195F633614}"/>
              </a:ext>
            </a:extLst>
          </p:cNvPr>
          <p:cNvSpPr txBox="1"/>
          <p:nvPr/>
        </p:nvSpPr>
        <p:spPr>
          <a:xfrm>
            <a:off x="610480" y="277001"/>
            <a:ext cx="13426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BEBITHONGOLE BIOBUNYAMUNDU SIBALIHIRWE ERIMIA EKITHULIRO KUTSE KINDU KILEBE OMWILAGH'OMUBIRI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F761DD78-DEE2-4972-B7E8-A2526ECF4EF1}"/>
              </a:ext>
            </a:extLst>
          </p:cNvPr>
          <p:cNvSpPr txBox="1"/>
          <p:nvPr/>
        </p:nvSpPr>
        <p:spPr>
          <a:xfrm>
            <a:off x="610480" y="277001"/>
            <a:ext cx="13426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BEBITHONGOLE BIOBUNYAMUNDU SIBALIHIRWE ERIMIA EKITHULIRO KUTSE KINDU KILEBE OMWILAGH'OMUBIRI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40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2021-02-23T19:14:47Z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