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14193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KONAHAKE HERERENIA OMUBIRI OKO LUMBUKA KUTSE OKO 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3EC99288-94BB-4E4D-B169-6EAD90E54BFC}"/>
              </a:ext>
            </a:extLst>
          </p:cNvPr>
          <p:cNvSpPr txBox="1"/>
          <p:nvPr/>
        </p:nvSpPr>
        <p:spPr>
          <a:xfrm>
            <a:off x="610480" y="277001"/>
            <a:ext cx="14193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KONAHAKE HERERENIA OMUBIRI OKO LUMBUKA KUTSE OKO 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B7F6043E-2EF5-4EC6-AECC-1120DF4C0B41}"/>
              </a:ext>
            </a:extLst>
          </p:cNvPr>
          <p:cNvSpPr txBox="1"/>
          <p:nvPr/>
        </p:nvSpPr>
        <p:spPr>
          <a:xfrm>
            <a:off x="610480" y="277001"/>
            <a:ext cx="14193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KONAHAKE HERERENIA OMUBIRI OKO LUMBUKA KUTSE OKO 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515D873A-25F8-4784-8B5F-89EBB70874D8}"/>
              </a:ext>
            </a:extLst>
          </p:cNvPr>
          <p:cNvSpPr txBox="1"/>
          <p:nvPr/>
        </p:nvSpPr>
        <p:spPr>
          <a:xfrm>
            <a:off x="610480" y="277001"/>
            <a:ext cx="14193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SIBANGA KONAHAKE HERERENIA OMUBIRI OKO LUMBUKA KUTSE OKO 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2021-02-23T19:19:39Z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