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12974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 BUNYAMUNDU SIBANGA HERERANIA OLUMBUKA OKWIRONDIA OLUTHETHO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CC193713-2DE8-4CA0-BE36-D9DD73033608}"/>
              </a:ext>
            </a:extLst>
          </p:cNvPr>
          <p:cNvSpPr txBox="1"/>
          <p:nvPr/>
        </p:nvSpPr>
        <p:spPr>
          <a:xfrm>
            <a:off x="610480" y="277001"/>
            <a:ext cx="129745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 BUNYAMUNDU SIBANGA HERERANIA OLUMBUKA OKWIRONDIA OLUTHETHO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2021-02-23T19:18:53Z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