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>
            <a:extLst>
              <a:ext uri="{FF2B5EF4-FFF2-40B4-BE49-F238E27FC236}">
                <a16:creationId xmlns:a16="http://schemas.microsoft.com/office/drawing/2014/main" id="{04D2AC24-529D-4C2C-8B6E-24B4770695A9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659BD317-4795-4592-981C-D08848949143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8C6DFCB8-8E8F-465E-8612-587D89E4E782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63E89EB4-0998-41A1-AEC3-160EFBE0F084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70C90BD4-ACCC-4FB7-87C3-9941557F9303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63E7B09-4BA0-4349-BEA6-9FEBCD910946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104964C3-28C8-4950-808E-44DD1CC87E84}"/>
              </a:ext>
            </a:extLst>
          </p:cNvPr>
          <p:cNvSpPr txBox="1"/>
          <p:nvPr/>
        </p:nvSpPr>
        <p:spPr>
          <a:xfrm>
            <a:off x="635892" y="276920"/>
            <a:ext cx="68142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THETHA NA BANA BEBIRO EMWISI YE KUMI NO MUNANE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112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2021-02-23T19:16:47Z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