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9064642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KU KENDERIA KONAHAKE ERI RONDIA OLUTHETHO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4FFF118A-D0B4-44AC-9C7E-2CA41F6DCCA5}"/>
              </a:ext>
            </a:extLst>
          </p:cNvPr>
          <p:cNvSpPr txBox="1"/>
          <p:nvPr/>
        </p:nvSpPr>
        <p:spPr>
          <a:xfrm>
            <a:off x="635892" y="276980"/>
            <a:ext cx="9064642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KU KENDERIA KONAHAKE ERI RONDIA OLUTHETHO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2021-02-23T19:18:16Z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