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3888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EBITHONGOLE BIOBUNYAMUNDU NGAMB'IBYA BWIR'ABANDU BOSI ERI TSONGERA EBITHE GHENDEKA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9B9DEDC-9812-40D8-8F69-88534765C16B}"/>
              </a:ext>
            </a:extLst>
          </p:cNvPr>
          <p:cNvSpPr txBox="1"/>
          <p:nvPr/>
        </p:nvSpPr>
        <p:spPr>
          <a:xfrm>
            <a:off x="610480" y="277013"/>
            <a:ext cx="13888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EBITHONGOLE BIOBUNYAMUNDU NGAMB'IBYA BWIR'ABANDU BOSI ERI TSONGERA EBITHE GHENDEKA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2021-02-23T19:12:43Z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