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76168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BEBITHONGOLE BIOBUNYAMUNDU SIBAHAMULIRWE ERITHETHANA NABIKALANI BOMO KITHONGOLE EKIO BAKA TUMIKIRAMO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DB313557-C128-4EBA-9905-5556E4CE3F3F}"/>
              </a:ext>
            </a:extLst>
          </p:cNvPr>
          <p:cNvSpPr txBox="1"/>
          <p:nvPr/>
        </p:nvSpPr>
        <p:spPr>
          <a:xfrm>
            <a:off x="635892" y="276980"/>
            <a:ext cx="76168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BEBITHONGOLE BIOBUNYAMUNDU SIBAHAMULIRWE ERITHETHANA NABIKALANI BOMO KITHONGOLE EKIO BAKA TUMIKIRAMO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46764FFB-53F2-4438-A49A-F8DC26BD166A}"/>
              </a:ext>
            </a:extLst>
          </p:cNvPr>
          <p:cNvSpPr txBox="1"/>
          <p:nvPr/>
        </p:nvSpPr>
        <p:spPr>
          <a:xfrm>
            <a:off x="635892" y="276980"/>
            <a:ext cx="76168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BEBITHONGOLE BIOBUNYAMUNDU SIBAHAMULIRWE ERITHETHANA NABIKALANI BOMO KITHONGOLE EKIO BAKA TUMIKIRAMO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20F43A78-2ECE-4BD7-AA32-ED853D4E849C}"/>
              </a:ext>
            </a:extLst>
          </p:cNvPr>
          <p:cNvSpPr txBox="1"/>
          <p:nvPr/>
        </p:nvSpPr>
        <p:spPr>
          <a:xfrm>
            <a:off x="635892" y="276980"/>
            <a:ext cx="76168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BEBITHONGOLE BIOBUNYAMUNDU SIBAHAMULIRWE ERITHETHANA NABIKALANI BOMO KITHONGOLE EKIO BAKA TUMIKIRAMO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2021-02-23T19:14:03Z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