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3" y="276980"/>
            <a:ext cx="9693908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LIHA KONAHAKE OLUMBUKA EMBERE SIERI THETHA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26DC5E4B-7756-4E25-9D82-B9770A1F82C4}"/>
              </a:ext>
            </a:extLst>
          </p:cNvPr>
          <p:cNvSpPr txBox="1"/>
          <p:nvPr/>
        </p:nvSpPr>
        <p:spPr>
          <a:xfrm>
            <a:off x="635893" y="276980"/>
            <a:ext cx="9693908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LIHA KONAHAKE OLUMBUKA EMBERE SIERI THETHA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C9E64DE4-C9BB-4563-AF3D-1352C88834F3}"/>
              </a:ext>
            </a:extLst>
          </p:cNvPr>
          <p:cNvSpPr txBox="1"/>
          <p:nvPr/>
        </p:nvSpPr>
        <p:spPr>
          <a:xfrm>
            <a:off x="635893" y="276980"/>
            <a:ext cx="9693908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LIHA KONAHAKE OLUMBUKA EMBERE SIERI THETHA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CCD1E821-9BE4-4A8E-A227-CC854612A20E}"/>
              </a:ext>
            </a:extLst>
          </p:cNvPr>
          <p:cNvSpPr txBox="1"/>
          <p:nvPr/>
        </p:nvSpPr>
        <p:spPr>
          <a:xfrm>
            <a:off x="635893" y="276980"/>
            <a:ext cx="9693908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LIHA KONAHAKE OLUMBUKA EMBERE SIERI THETHA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2021-02-23T19:15:32Z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