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5" name="text 1"/>
          <p:cNvSpPr txBox="1"/>
          <p:nvPr/>
        </p:nvSpPr>
        <p:spPr>
          <a:xfrm>
            <a:off x="610480" y="277013"/>
            <a:ext cx="13502395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EBITHONGOLE BIOBUNYAMUNDU BIANZIRE ABANDU ABAKA TSONGER'ABANDI NA KANDI HANE AKABANGWA KABUYA AKERI KAKIRYA ABANDU ABAKA LETA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8B1689F3-4698-4FBA-8515-676E2935FC58}"/>
              </a:ext>
            </a:extLst>
          </p:cNvPr>
          <p:cNvSpPr txBox="1"/>
          <p:nvPr/>
        </p:nvSpPr>
        <p:spPr>
          <a:xfrm>
            <a:off x="610480" y="277013"/>
            <a:ext cx="13502395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EBITHONGOLE BIOBUNYAMUNDU BIANZIRE ABANDU ABAKA TSONGER'ABANDI NA KANDI HANE AKABANGWA KABUYA AKERI KAKIRYA ABANDU ABAKA LETA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3</cp:revision>
  <dcterms:created xsi:type="dcterms:W3CDTF">2021-02-17T10:57:33Z</dcterms:created>
  <dcterms:modified xsi:type="dcterms:W3CDTF">2021-03-03T10:48:00Z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