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9235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NGAMB'IBA SIKI'ABANDU BOSI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EEF0FBDB-FF40-4C2D-8ECA-0AE7A6DCADE4}"/>
              </a:ext>
            </a:extLst>
          </p:cNvPr>
          <p:cNvSpPr txBox="1"/>
          <p:nvPr/>
        </p:nvSpPr>
        <p:spPr>
          <a:xfrm>
            <a:off x="610480" y="277001"/>
            <a:ext cx="9235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ABAKOLI BOMO BITHONGOLE BIOBUNYAMUNDU NGAMB'IBA SIKI'ABANDU BOSI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2021-02-23T19:09:58Z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