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1251255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SIBAHAMULIRWE OKWI SABA EBITHULIRO KUTSE ERI LIGHA OMUSIKISI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EF0492E2-BB35-49C4-A8CB-9516D5FE31B2}"/>
              </a:ext>
            </a:extLst>
          </p:cNvPr>
          <p:cNvSpPr txBox="1"/>
          <p:nvPr/>
        </p:nvSpPr>
        <p:spPr>
          <a:xfrm>
            <a:off x="610481" y="277001"/>
            <a:ext cx="1251255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SIBAHAMULIRWE OKWI SABA EBITHULIRO KUTSE ERI LIGHA OMUSIKISI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2021-02-23T19:13:19Z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