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1038939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NAMA HUNDUMAA KABAJAAN KEESSUMEESSU QABU.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76058AA4-6952-4ACC-BC52-75B28AA53424}"/>
              </a:ext>
            </a:extLst>
          </p:cNvPr>
          <p:cNvSpPr txBox="1"/>
          <p:nvPr/>
        </p:nvSpPr>
        <p:spPr>
          <a:xfrm>
            <a:off x="610480" y="277001"/>
            <a:ext cx="1038939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NAMA HUNDUMAA KABAJAAN KEESSUMEESSU QABU.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2021-02-23T17:33:47Z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