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753502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QAAMOLEE HAWAASAA WALIIN WALITI DHUFEENYA SALQUNNAMTII QABAACHUUN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C029D72E-FA6A-4F3B-BCB8-561B50A11D85}"/>
              </a:ext>
            </a:extLst>
          </p:cNvPr>
          <p:cNvSpPr txBox="1"/>
          <p:nvPr/>
        </p:nvSpPr>
        <p:spPr>
          <a:xfrm>
            <a:off x="635892" y="276980"/>
            <a:ext cx="753502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QAAMOLEE HAWAASAA WALIIN WALITI DHUFEENYA SALQUNNAMTII QABAACHUUN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19A6F2F4-5270-47C4-A922-51FB1AEF3345}"/>
              </a:ext>
            </a:extLst>
          </p:cNvPr>
          <p:cNvSpPr txBox="1"/>
          <p:nvPr/>
        </p:nvSpPr>
        <p:spPr>
          <a:xfrm>
            <a:off x="635892" y="276980"/>
            <a:ext cx="753502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QAAMOLEE HAWAASAA WALIIN WALITI DHUFEENYA SALQUNNAMTII QABAACHUUN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5DB0634F-DB3A-419D-AFA9-8586A7875CDF}"/>
              </a:ext>
            </a:extLst>
          </p:cNvPr>
          <p:cNvSpPr txBox="1"/>
          <p:nvPr/>
        </p:nvSpPr>
        <p:spPr>
          <a:xfrm>
            <a:off x="635892" y="276980"/>
            <a:ext cx="753502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QAAMOLEE HAWAASAA WALIIN WALITI DHUFEENYA SALQUNNAMTII QABAACHUUN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2021-02-23T17:39:52Z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