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12593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QACARRII  HOJJECHOOTA WAL QUUNNAMTII SAALAATIIN JIJJIIRUU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22CAD26A-3592-43FE-8022-AE61DC92C05A}"/>
              </a:ext>
            </a:extLst>
          </p:cNvPr>
          <p:cNvSpPr txBox="1"/>
          <p:nvPr/>
        </p:nvSpPr>
        <p:spPr>
          <a:xfrm>
            <a:off x="610480" y="277001"/>
            <a:ext cx="12593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QACARRII  HOJJECHOOTA WAL QUUNNAMTII SAALAATIIN JIJJIIRUU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5F9F37E2-1FE6-48F4-81C9-6BBF4AE7E54B}"/>
              </a:ext>
            </a:extLst>
          </p:cNvPr>
          <p:cNvSpPr txBox="1"/>
          <p:nvPr/>
        </p:nvSpPr>
        <p:spPr>
          <a:xfrm>
            <a:off x="610480" y="277001"/>
            <a:ext cx="12593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QACARRII  HOJJECHOOTA WAL QUUNNAMTII SAALAATIIN JIJJIIRUU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2BC23932-FB65-4655-B5A6-A89CFF186BC2}"/>
              </a:ext>
            </a:extLst>
          </p:cNvPr>
          <p:cNvSpPr txBox="1"/>
          <p:nvPr/>
        </p:nvSpPr>
        <p:spPr>
          <a:xfrm>
            <a:off x="610480" y="277001"/>
            <a:ext cx="12593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QACARRII  HOJJECHOOTA WAL QUUNNAMTII SAALAATIIN JIJJIIRUU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2021-02-23T17:45:21Z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