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80"/>
            <a:ext cx="9891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WAL-QUUNAMTII SAALAATIIF MAALLAQA KAFFALUU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35BD08EA-7245-4DEE-BC41-5FC2D66BF854}"/>
              </a:ext>
            </a:extLst>
          </p:cNvPr>
          <p:cNvSpPr txBox="1"/>
          <p:nvPr/>
        </p:nvSpPr>
        <p:spPr>
          <a:xfrm>
            <a:off x="635893" y="276980"/>
            <a:ext cx="9891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WAL-QUUNAMTII SAALAATIIF MAALLAQA KAFFALUU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70B860CC-F72E-4241-A505-486FA63D756F}"/>
              </a:ext>
            </a:extLst>
          </p:cNvPr>
          <p:cNvSpPr txBox="1"/>
          <p:nvPr/>
        </p:nvSpPr>
        <p:spPr>
          <a:xfrm>
            <a:off x="635893" y="276980"/>
            <a:ext cx="9891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WAL-QUUNAMTII SAALAATIIF MAALLAQA KAFFALUU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5CB5B632-A255-4C95-A19F-D9B7159EDCAF}"/>
              </a:ext>
            </a:extLst>
          </p:cNvPr>
          <p:cNvSpPr txBox="1"/>
          <p:nvPr/>
        </p:nvSpPr>
        <p:spPr>
          <a:xfrm>
            <a:off x="635893" y="311745"/>
            <a:ext cx="9891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WAL-QUUNAMTII SAALAATIIF MAALLAQA KAFFALUU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