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1756" y="3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4226478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DHAABBILEEN GARGAARSAA KOMEEWWAN AKKA DHIHAATANIIF JAJJABEESSUU AKKASUMAS KOMEEWWAN KUN KARAA MIJATAA TA’EEN AKKA DHIHAATANIIF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AE1F64D0-845A-4F23-916D-1A9D784521D6}"/>
              </a:ext>
            </a:extLst>
          </p:cNvPr>
          <p:cNvSpPr txBox="1"/>
          <p:nvPr/>
        </p:nvSpPr>
        <p:spPr>
          <a:xfrm>
            <a:off x="610481" y="277013"/>
            <a:ext cx="14226478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DHAABBILEEN GARGAARSAA KOMEEWWAN AKKA DHIHAATANIIF JAJJABEESSUU AKKASUMAS KOMEEWWAN KUN KARAA MIJATAA TA’EEN AKKA DHIHAATANIIF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2021-02-23T17:43:28Z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