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11526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GARGAARSA WAL QUUNNAMTII SAALAATIIN TASUMAA JIJIRUU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7CF2087F-E4C7-4D52-BAF7-CCA6DDDB1635}"/>
              </a:ext>
            </a:extLst>
          </p:cNvPr>
          <p:cNvSpPr txBox="1"/>
          <p:nvPr/>
        </p:nvSpPr>
        <p:spPr>
          <a:xfrm>
            <a:off x="610480" y="277001"/>
            <a:ext cx="11526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GARGAARSA WAL QUUNNAMTII SAALAATIIN TASUMAA JIJIRUU HIN QABAN.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2021-02-23T17:44:37Z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