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3" y="276980"/>
            <a:ext cx="9434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MIIDHAA ISIN IRRAAN GA’UU HIN DANDAA’AN.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A0F370C1-5675-48AC-B435-DAD4E6586D9F}"/>
              </a:ext>
            </a:extLst>
          </p:cNvPr>
          <p:cNvSpPr txBox="1"/>
          <p:nvPr/>
        </p:nvSpPr>
        <p:spPr>
          <a:xfrm>
            <a:off x="635893" y="276980"/>
            <a:ext cx="9434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MIIDHAA ISIN IRRAAN GA’UU HIN DANDAA’AN.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2021-02-23T17:44:03Z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