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13"/>
            <a:ext cx="13812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DHAABBILEEN GARGAARSAA MIDHAA NAMA IRRA GA’U AKKA GABAASANIIF NAMA HUNDUMAA JAJJABEESSUU QABU.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F19ED6D2-7853-4F39-B016-E93D4BBF6E81}"/>
              </a:ext>
            </a:extLst>
          </p:cNvPr>
          <p:cNvSpPr txBox="1"/>
          <p:nvPr/>
        </p:nvSpPr>
        <p:spPr>
          <a:xfrm>
            <a:off x="610480" y="277013"/>
            <a:ext cx="13812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DHAABBILEEN GARGAARSAA MIDHAA NAMA IRRA GA’U AKKA GABAASANIIF NAMA HUNDUMAA JAJJABEESSUU QABU.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2021-02-17T10:42:48Z</dcterms:created>
  <dcterms:modified xsi:type="dcterms:W3CDTF">2021-02-23T17:34:27Z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