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01"/>
            <a:ext cx="1414687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QACARRII HOJJETTOOTAAF MATTA’AA GAAFACHUUN AKKASUMAS FUDHACHUUN HIN EYYEMAMUUF.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4" name="text 1">
            <a:extLst>
              <a:ext uri="{FF2B5EF4-FFF2-40B4-BE49-F238E27FC236}">
                <a16:creationId xmlns:a16="http://schemas.microsoft.com/office/drawing/2014/main" id="{C35BE145-1789-4CC6-8A31-C17D9B0D0B9F}"/>
              </a:ext>
            </a:extLst>
          </p:cNvPr>
          <p:cNvSpPr txBox="1"/>
          <p:nvPr/>
        </p:nvSpPr>
        <p:spPr>
          <a:xfrm>
            <a:off x="610480" y="277001"/>
            <a:ext cx="1414687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QACARRII HOJJETTOOTAAF MATTA’AA GAAFACHUUN AKKASUMAS FUDHACHUUN HIN EYYEMAMUUF.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A6E27D52-27B3-4EB3-A809-30E3B3CFDA99}"/>
              </a:ext>
            </a:extLst>
          </p:cNvPr>
          <p:cNvSpPr txBox="1"/>
          <p:nvPr/>
        </p:nvSpPr>
        <p:spPr>
          <a:xfrm>
            <a:off x="610480" y="277001"/>
            <a:ext cx="1414687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QACARRII HOJJETTOOTAAF MATTA’AA GAAFACHUUN AKKASUMAS FUDHACHUUN HIN EYYEMAMUUF.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5" name="text 1">
            <a:extLst>
              <a:ext uri="{FF2B5EF4-FFF2-40B4-BE49-F238E27FC236}">
                <a16:creationId xmlns:a16="http://schemas.microsoft.com/office/drawing/2014/main" id="{90F4A249-5234-4A51-8193-FF4C188C06B2}"/>
              </a:ext>
            </a:extLst>
          </p:cNvPr>
          <p:cNvSpPr txBox="1"/>
          <p:nvPr/>
        </p:nvSpPr>
        <p:spPr>
          <a:xfrm>
            <a:off x="610480" y="277001"/>
            <a:ext cx="1414687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QACARRII HOJJETTOOTAAF MATTA’AA GAAFACHUUN AKKASUMAS FUDHACHUUN HIN EYYEMAMUUF.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44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2021-02-17T10:52:02Z</dcterms:created>
  <dcterms:modified xsi:type="dcterms:W3CDTF">2021-02-23T17:40:38Z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