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2" y="276920"/>
            <a:ext cx="895843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NAMOOTA UMURIIN ISAANII WAGGAA 18 GADI TA’E WALIIN WALITTI DHUFEENYA SAAL-QUUNAMTII QABAACHUU HIN QABAN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54AB46BB-A6DB-4FA4-B925-B44BEED4AE2F}"/>
              </a:ext>
            </a:extLst>
          </p:cNvPr>
          <p:cNvSpPr txBox="1"/>
          <p:nvPr/>
        </p:nvSpPr>
        <p:spPr>
          <a:xfrm>
            <a:off x="635892" y="276920"/>
            <a:ext cx="895843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NAMOOTA UMURIIN ISAANII WAGGAA 18 GADI TA’E WALIIN WALITTI DHUFEENYA SAAL-QUUNAMTII QABAACHUU HIN QABAN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36CE2B7D-1E0C-4B11-B8F0-DF6F0A640E65}"/>
              </a:ext>
            </a:extLst>
          </p:cNvPr>
          <p:cNvSpPr txBox="1"/>
          <p:nvPr/>
        </p:nvSpPr>
        <p:spPr>
          <a:xfrm>
            <a:off x="635892" y="276920"/>
            <a:ext cx="895843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NAMOOTA UMURIIN ISAANII WAGGAA 18 GADI TA’E WALIIN WALITTI DHUFEENYA SAAL-QUUNAMTII QABAACHUU HIN QABAN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C0D54C85-FAC0-4211-8094-AC9722C36896}"/>
              </a:ext>
            </a:extLst>
          </p:cNvPr>
          <p:cNvSpPr txBox="1"/>
          <p:nvPr/>
        </p:nvSpPr>
        <p:spPr>
          <a:xfrm>
            <a:off x="635892" y="276920"/>
            <a:ext cx="895843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NAMOOTA UMURIIN ISAANII WAGGAA 18 GADI TA’E WALIIN WALITTI DHUFEENYA SAAL-QUUNAMTII QABAACHUU HIN QABAN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E06DCC92-998A-4887-93D6-0A2F320D1812}"/>
              </a:ext>
            </a:extLst>
          </p:cNvPr>
          <p:cNvSpPr txBox="1"/>
          <p:nvPr/>
        </p:nvSpPr>
        <p:spPr>
          <a:xfrm>
            <a:off x="635892" y="276920"/>
            <a:ext cx="895843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NAMOOTA UMURIIN ISAANII WAGGAA 18 GADI TA’E WALIIN WALITTI DHUFEENYA SAAL-QUUNAMTII QABAACHUU HIN QABAN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B659D198-2CAF-471F-A985-B36192027572}"/>
              </a:ext>
            </a:extLst>
          </p:cNvPr>
          <p:cNvSpPr txBox="1"/>
          <p:nvPr/>
        </p:nvSpPr>
        <p:spPr>
          <a:xfrm>
            <a:off x="635892" y="276920"/>
            <a:ext cx="895843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NAMOOTA UMURIIN ISAANII WAGGAA 18 GADI TA’E WALIIN WALITTI DHUFEENYA SAAL-QUUNAMTII QABAACHUU HIN QABAN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B1AB6DE5-47BE-4803-83AD-818D54413497}"/>
              </a:ext>
            </a:extLst>
          </p:cNvPr>
          <p:cNvSpPr txBox="1"/>
          <p:nvPr/>
        </p:nvSpPr>
        <p:spPr>
          <a:xfrm>
            <a:off x="635892" y="276920"/>
            <a:ext cx="895843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NAMOOTA UMURIIN ISAANII WAGGAA 18 GADI TA’E WALIIN WALITTI DHUFEENYA SAAL-QUUNAMTII QABAACHUU HIN QABAN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6EB568C3-4C61-4091-93A3-8E9CCD8D71CF}"/>
              </a:ext>
            </a:extLst>
          </p:cNvPr>
          <p:cNvSpPr txBox="1"/>
          <p:nvPr/>
        </p:nvSpPr>
        <p:spPr>
          <a:xfrm>
            <a:off x="635892" y="276920"/>
            <a:ext cx="895843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HOJJETTONNII GARGAARSAA NAMOOTA UMURIIN ISAANII WAGGAA 18 GADI TA’E WALIIN WALITTI DHUFEENYA SAAL-QUUNAMTII QABAACHUU HIN QABAN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128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2021-02-23T17:42:48Z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