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BCB497AE-4C51-43E6-BC33-983DF8219FF9}"/>
              </a:ext>
            </a:extLst>
          </p:cNvPr>
          <p:cNvSpPr/>
          <p:nvPr/>
        </p:nvSpPr>
        <p:spPr>
          <a:xfrm>
            <a:off x="506412" y="357370"/>
            <a:ext cx="142301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800" b="1" dirty="0">
                <a:solidFill>
                  <a:srgbClr val="3C4694"/>
                </a:solidFill>
              </a:rPr>
              <a:t>د مرستي سازمانونه شکایت کول هڅوي او د شکایت کولو لپاره خوندي لاري شتون لري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BA3357EB-1AB8-4729-84C5-F4AA3C579522}"/>
              </a:ext>
            </a:extLst>
          </p:cNvPr>
          <p:cNvSpPr/>
          <p:nvPr/>
        </p:nvSpPr>
        <p:spPr>
          <a:xfrm>
            <a:off x="506412" y="357370"/>
            <a:ext cx="1423017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800" b="1" dirty="0">
                <a:solidFill>
                  <a:srgbClr val="3C4694"/>
                </a:solidFill>
              </a:rPr>
              <a:t>د مرستي سازمانونه شکایت کول هڅوي او د شکایت کولو لپاره خوندي لاري شتون لري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2021-02-23T18:11:40Z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