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DAC80AAA-A026-4CA9-BB5A-B62860347460}"/>
              </a:ext>
            </a:extLst>
          </p:cNvPr>
          <p:cNvSpPr/>
          <p:nvPr/>
        </p:nvSpPr>
        <p:spPr>
          <a:xfrm>
            <a:off x="522041" y="244475"/>
            <a:ext cx="89386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تاسي ونه ځوروي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F92EA2AA-9D0C-44FF-BA8A-FD05102EDD0C}"/>
              </a:ext>
            </a:extLst>
          </p:cNvPr>
          <p:cNvSpPr/>
          <p:nvPr/>
        </p:nvSpPr>
        <p:spPr>
          <a:xfrm>
            <a:off x="522041" y="244475"/>
            <a:ext cx="89386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تاسي ونه ځوروي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2021-02-23T18:12:29Z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