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41B4081-0A7C-4124-9E36-A060935EDED2}"/>
              </a:ext>
            </a:extLst>
          </p:cNvPr>
          <p:cNvSpPr/>
          <p:nvPr/>
        </p:nvSpPr>
        <p:spPr>
          <a:xfrm>
            <a:off x="581391" y="227203"/>
            <a:ext cx="113978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د مرستي کارمندان اجازه نلري چي د کارموندني په بدل کي د بډي اخیستلو غوښتنه وکړي یا یي ومني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A08F0AC-5684-4015-BD03-8A9681B9801F}"/>
              </a:ext>
            </a:extLst>
          </p:cNvPr>
          <p:cNvSpPr/>
          <p:nvPr/>
        </p:nvSpPr>
        <p:spPr>
          <a:xfrm>
            <a:off x="581391" y="227203"/>
            <a:ext cx="113978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د مرستي کارمندان اجازه نلري چي د کارموندني په بدل کي د بډي اخیستلو غوښتنه وکړي یا یي ومني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47FEE75-4EA9-4839-82F3-6215C8A70063}"/>
              </a:ext>
            </a:extLst>
          </p:cNvPr>
          <p:cNvSpPr/>
          <p:nvPr/>
        </p:nvSpPr>
        <p:spPr>
          <a:xfrm>
            <a:off x="581391" y="227203"/>
            <a:ext cx="113978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د مرستي کارمندان اجازه نلري چي د کارموندني په بدل کي د بډي اخیستلو غوښتنه وکړي یا یي ومني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DA8C2E9-6288-4D69-B2D2-99FDD9BC95EB}"/>
              </a:ext>
            </a:extLst>
          </p:cNvPr>
          <p:cNvSpPr/>
          <p:nvPr/>
        </p:nvSpPr>
        <p:spPr>
          <a:xfrm>
            <a:off x="581391" y="227203"/>
            <a:ext cx="113978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د مرستي کارمندان اجازه نلري چي د کارموندني په بدل کي د بډي اخیستلو غوښتنه وکړي یا یي ومني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2021-02-23T18:08:06Z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