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5B1D9A2-FD4C-4061-8108-31CC80CAB8B5}"/>
              </a:ext>
            </a:extLst>
          </p:cNvPr>
          <p:cNvSpPr/>
          <p:nvPr/>
        </p:nvSpPr>
        <p:spPr>
          <a:xfrm>
            <a:off x="444463" y="329296"/>
            <a:ext cx="119026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په بدل کي مرسته ورنکړي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DFF1406-9EAA-43D4-9158-E416FC71510B}"/>
              </a:ext>
            </a:extLst>
          </p:cNvPr>
          <p:cNvSpPr/>
          <p:nvPr/>
        </p:nvSpPr>
        <p:spPr>
          <a:xfrm>
            <a:off x="444463" y="329296"/>
            <a:ext cx="119026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په بدل کي مرسته ورنکړي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2021-02-23T18:13:23Z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