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606FF54-4D97-41F0-AC03-5358EFCFC245}"/>
              </a:ext>
            </a:extLst>
          </p:cNvPr>
          <p:cNvSpPr/>
          <p:nvPr/>
        </p:nvSpPr>
        <p:spPr>
          <a:xfrm>
            <a:off x="625475" y="361506"/>
            <a:ext cx="99693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باید د هرچا سره په درناوۍ چلند وکړي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18D80F0B-74FD-4D96-9D4E-F27719C8359E}"/>
              </a:ext>
            </a:extLst>
          </p:cNvPr>
          <p:cNvSpPr/>
          <p:nvPr/>
        </p:nvSpPr>
        <p:spPr>
          <a:xfrm>
            <a:off x="625475" y="361506"/>
            <a:ext cx="99693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باید د هرچا سره په درناوۍ چلند وکړي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2021-02-23T18:03:36Z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