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C8A40F53-E700-47CB-8B7E-A841A3687E36}"/>
              </a:ext>
            </a:extLst>
          </p:cNvPr>
          <p:cNvSpPr/>
          <p:nvPr/>
        </p:nvSpPr>
        <p:spPr>
          <a:xfrm>
            <a:off x="577399" y="255727"/>
            <a:ext cx="77130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هغو اشخاصو سره چي تر 18 کالو کم عمر لرونکي وي جنسي اړیکي ونه ساتي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9467F942-E294-4251-A6C1-D21A43A384C6}"/>
              </a:ext>
            </a:extLst>
          </p:cNvPr>
          <p:cNvSpPr/>
          <p:nvPr/>
        </p:nvSpPr>
        <p:spPr>
          <a:xfrm>
            <a:off x="577399" y="255727"/>
            <a:ext cx="77130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هغو اشخاصو سره چي تر 18 کالو کم عمر لرونکي وي جنسي اړیکي ونه ساتي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35BB07EA-BF40-4EAF-9B88-C77CF4DBBFEA}"/>
              </a:ext>
            </a:extLst>
          </p:cNvPr>
          <p:cNvSpPr/>
          <p:nvPr/>
        </p:nvSpPr>
        <p:spPr>
          <a:xfrm>
            <a:off x="577399" y="255727"/>
            <a:ext cx="77130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هغو اشخاصو سره چي تر 18 کالو کم عمر لرونکي وي جنسي اړیکي ونه ساتي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50DD0BF-60F6-45E5-ABD0-CAB0A28E50EF}"/>
              </a:ext>
            </a:extLst>
          </p:cNvPr>
          <p:cNvSpPr/>
          <p:nvPr/>
        </p:nvSpPr>
        <p:spPr>
          <a:xfrm>
            <a:off x="577399" y="255727"/>
            <a:ext cx="77130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هغو اشخاصو سره چي تر 18 کالو کم عمر لرونکي وي جنسي اړیکي ونه ساتي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0138EC6-5A47-4230-8944-8D371E5A93F1}"/>
              </a:ext>
            </a:extLst>
          </p:cNvPr>
          <p:cNvSpPr/>
          <p:nvPr/>
        </p:nvSpPr>
        <p:spPr>
          <a:xfrm>
            <a:off x="577399" y="255727"/>
            <a:ext cx="77130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هغو اشخاصو سره چي تر 18 کالو کم عمر لرونکي وي جنسي اړیکي ونه ساتي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0EB8841B-C2DB-4D2C-B99F-972DF46B5D3F}"/>
              </a:ext>
            </a:extLst>
          </p:cNvPr>
          <p:cNvSpPr/>
          <p:nvPr/>
        </p:nvSpPr>
        <p:spPr>
          <a:xfrm>
            <a:off x="577399" y="255727"/>
            <a:ext cx="77130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هغو اشخاصو سره چي تر 18 کالو کم عمر لرونکي وي جنسي اړیکي ونه ساتي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B5A6B5A6-683F-4EF1-ADA5-A5CB69C3B96D}"/>
              </a:ext>
            </a:extLst>
          </p:cNvPr>
          <p:cNvSpPr/>
          <p:nvPr/>
        </p:nvSpPr>
        <p:spPr>
          <a:xfrm>
            <a:off x="577399" y="255727"/>
            <a:ext cx="77130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هغو اشخاصو سره چي تر 18 کالو کم عمر لرونکي وي جنسي اړیکي ونه ساتي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5CCDA3C-2FB6-4CF7-BE50-41CB85EA830F}"/>
              </a:ext>
            </a:extLst>
          </p:cNvPr>
          <p:cNvSpPr/>
          <p:nvPr/>
        </p:nvSpPr>
        <p:spPr>
          <a:xfrm>
            <a:off x="577399" y="255727"/>
            <a:ext cx="77130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د مرستي کارمندان هیڅ وخت باید د هغو اشخاصو سره چي تر 18 کالو کم عمر لرونکي وي جنسي اړیکي ونه ساتي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176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2021-02-23T18:10:42Z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