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7839B60-CEB2-43C9-91D9-D18FA051BCEC}"/>
              </a:ext>
            </a:extLst>
          </p:cNvPr>
          <p:cNvSpPr/>
          <p:nvPr/>
        </p:nvSpPr>
        <p:spPr>
          <a:xfrm>
            <a:off x="621506" y="220914"/>
            <a:ext cx="53435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ټولني د غړو سره جنسي اړیکي وساتي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40C766F-70DE-474C-AC78-515F0FEB6D25}"/>
              </a:ext>
            </a:extLst>
          </p:cNvPr>
          <p:cNvSpPr/>
          <p:nvPr/>
        </p:nvSpPr>
        <p:spPr>
          <a:xfrm>
            <a:off x="621506" y="220914"/>
            <a:ext cx="53435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ټولني د غړو سره جنسي اړیکي وساتي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6F03A6B0-73F6-40A9-81A8-813148646F70}"/>
              </a:ext>
            </a:extLst>
          </p:cNvPr>
          <p:cNvSpPr/>
          <p:nvPr/>
        </p:nvSpPr>
        <p:spPr>
          <a:xfrm>
            <a:off x="621506" y="220914"/>
            <a:ext cx="53435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ټولني د غړو سره جنسي اړیکي وساتي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84498C2-82EB-420D-B72B-2F70C729B04C}"/>
              </a:ext>
            </a:extLst>
          </p:cNvPr>
          <p:cNvSpPr/>
          <p:nvPr/>
        </p:nvSpPr>
        <p:spPr>
          <a:xfrm>
            <a:off x="621506" y="220914"/>
            <a:ext cx="53435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اجازه نلري چي د ټولني د غړو سره جنسي اړیکي وساتي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2021-02-23T18:06:53Z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