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B86E6A67-9585-4380-BE48-6BF6F3DC3240}"/>
              </a:ext>
            </a:extLst>
          </p:cNvPr>
          <p:cNvSpPr/>
          <p:nvPr/>
        </p:nvSpPr>
        <p:spPr>
          <a:xfrm>
            <a:off x="577995" y="308416"/>
            <a:ext cx="119670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اجازه نلري چي د مرستي په بدل کي د بډي اخیستلو غوښتنه وکړي یا یي ومني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ACB44CE-A5A0-4E5B-991F-E526E7AFDD7E}"/>
              </a:ext>
            </a:extLst>
          </p:cNvPr>
          <p:cNvSpPr/>
          <p:nvPr/>
        </p:nvSpPr>
        <p:spPr>
          <a:xfrm>
            <a:off x="577995" y="308416"/>
            <a:ext cx="119670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اجازه نلري چي د مرستي په بدل کي د بډي اخیستلو غوښتنه وکړي یا یي ومني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2021-02-23T18:05:42Z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