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48EA9F82-F72C-4CE0-928F-2623979C2871}"/>
              </a:ext>
            </a:extLst>
          </p:cNvPr>
          <p:cNvSpPr/>
          <p:nvPr/>
        </p:nvSpPr>
        <p:spPr>
          <a:xfrm>
            <a:off x="621506" y="216436"/>
            <a:ext cx="838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هیڅ وخت باید د سکس (جنسي اړیکو) لپاره تادیه ونکړي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D54328B5-5C66-41B2-B7EF-BD782F3F945D}"/>
              </a:ext>
            </a:extLst>
          </p:cNvPr>
          <p:cNvSpPr/>
          <p:nvPr/>
        </p:nvSpPr>
        <p:spPr>
          <a:xfrm>
            <a:off x="621506" y="216436"/>
            <a:ext cx="838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هیڅ وخت باید د سکس (جنسي اړیکو) لپاره تادیه ونکړي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231ADF1-5243-485D-966A-BCE519C8001A}"/>
              </a:ext>
            </a:extLst>
          </p:cNvPr>
          <p:cNvSpPr/>
          <p:nvPr/>
        </p:nvSpPr>
        <p:spPr>
          <a:xfrm>
            <a:off x="621506" y="216436"/>
            <a:ext cx="838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هیڅ وخت باید د سکس (جنسي اړیکو) لپاره تادیه ونکړي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BA4DAA74-5CFF-4FAF-9157-BBD6D5B62E8D}"/>
              </a:ext>
            </a:extLst>
          </p:cNvPr>
          <p:cNvSpPr/>
          <p:nvPr/>
        </p:nvSpPr>
        <p:spPr>
          <a:xfrm>
            <a:off x="621506" y="216436"/>
            <a:ext cx="838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هیڅ وخت باید د سکس (جنسي اړیکو) لپاره تادیه ونکړي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60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2021-02-17T10:54:33Z</dcterms:created>
  <dcterms:modified xsi:type="dcterms:W3CDTF">2021-02-23T18:09:09Z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