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6C9C315-BEB0-413E-92B1-5C567CB8F93D}"/>
              </a:ext>
            </a:extLst>
          </p:cNvPr>
          <p:cNvSpPr/>
          <p:nvPr/>
        </p:nvSpPr>
        <p:spPr>
          <a:xfrm>
            <a:off x="549275" y="373412"/>
            <a:ext cx="12572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کارموندني په بدل کي مرسته ورنکړي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1FC87DB-8638-42A7-BCF0-5FAB08034E9C}"/>
              </a:ext>
            </a:extLst>
          </p:cNvPr>
          <p:cNvSpPr/>
          <p:nvPr/>
        </p:nvSpPr>
        <p:spPr>
          <a:xfrm>
            <a:off x="549275" y="373412"/>
            <a:ext cx="12572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کارموندني په بدل کي مرسته ورنکړي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0DC0CF8-6024-4493-8FF2-81C71FBD499B}"/>
              </a:ext>
            </a:extLst>
          </p:cNvPr>
          <p:cNvSpPr/>
          <p:nvPr/>
        </p:nvSpPr>
        <p:spPr>
          <a:xfrm>
            <a:off x="549275" y="373412"/>
            <a:ext cx="12572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کارموندني په بدل کي مرسته ورنکړي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9C8A728-A1F1-472C-BF23-3FD4C45C47C3}"/>
              </a:ext>
            </a:extLst>
          </p:cNvPr>
          <p:cNvSpPr/>
          <p:nvPr/>
        </p:nvSpPr>
        <p:spPr>
          <a:xfrm>
            <a:off x="549275" y="373412"/>
            <a:ext cx="12572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کارموندني په بدل کي مرسته ورنکړي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2021-02-23T18:14:25Z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