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6BB0617-7424-4888-AF0B-127D7392DFA1}"/>
              </a:ext>
            </a:extLst>
          </p:cNvPr>
          <p:cNvSpPr/>
          <p:nvPr/>
        </p:nvSpPr>
        <p:spPr>
          <a:xfrm>
            <a:off x="549275" y="361506"/>
            <a:ext cx="13491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سازمانونه هرڅوک وهڅوي ترڅو د تاوتریخوالۍ په اړه رپوټ ورکړي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28D8219-1AB5-4923-A5DE-F84EF268F48C}"/>
              </a:ext>
            </a:extLst>
          </p:cNvPr>
          <p:cNvSpPr/>
          <p:nvPr/>
        </p:nvSpPr>
        <p:spPr>
          <a:xfrm>
            <a:off x="549275" y="361506"/>
            <a:ext cx="134911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سازمانونه هرڅوک وهڅوي ترڅو د تاوتریخوالۍ په اړه رپوټ ورکړي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2021-02-23T18:04:37Z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