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6866070" cy="958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EIDAWUSU NADUM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E4FE8C93-E069-4DB8-BFD5-987933420B0C}"/>
              </a:ext>
            </a:extLst>
          </p:cNvPr>
          <p:cNvSpPr txBox="1"/>
          <p:nvPr/>
        </p:nvSpPr>
        <p:spPr>
          <a:xfrm>
            <a:off x="635892" y="276980"/>
            <a:ext cx="6866070" cy="958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EIDAWUSU NADUM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2021-02-23T13:25:49Z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