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2F5B8A9-B57C-4D58-B83F-ADAE1DE3DD8C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95"/>
              <a:ext cx="70586" cy="733513"/>
            </a:xfrm>
            <a:prstGeom prst="rect">
              <a:avLst/>
            </a:prstGeom>
          </p:spPr>
        </p:pic>
      </p:grpSp>
      <p:sp>
        <p:nvSpPr>
          <p:cNvPr id="4" name="text 1"/>
          <p:cNvSpPr txBox="1"/>
          <p:nvPr/>
        </p:nvSpPr>
        <p:spPr>
          <a:xfrm>
            <a:off x="635892" y="276980"/>
            <a:ext cx="5776814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WAJIB YA AYYI KHADDAMI INSANIYYA EIKAFFI LEY IJTIMA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B5CF8B0-0D15-44F4-8C76-FCD43A0B7482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5"/>
              <a:ext cx="70599" cy="733513"/>
            </a:xfrm>
            <a:prstGeom prst="rect">
              <a:avLst/>
            </a:prstGeom>
          </p:spPr>
        </p:pic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5D9216E0-1740-4A45-B84A-BE4B1A90CB59}"/>
              </a:ext>
            </a:extLst>
          </p:cNvPr>
          <p:cNvSpPr txBox="1"/>
          <p:nvPr/>
        </p:nvSpPr>
        <p:spPr>
          <a:xfrm>
            <a:off x="635892" y="276980"/>
            <a:ext cx="5776814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WAJIB YA AYYI KHADDAMI INSANIYYA EIKAFFI LEY IJTIMA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92003" cy="15119986"/>
          </a:xfrm>
          <a:prstGeom prst="rect">
            <a:avLst/>
          </a:prstGeom>
        </p:spPr>
      </p:pic>
      <p:pic>
        <p:nvPicPr>
          <p:cNvPr id="7" name="Imag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013" y="361495"/>
            <a:ext cx="70586" cy="733513"/>
          </a:xfrm>
          <a:prstGeom prst="rect">
            <a:avLst/>
          </a:prstGeom>
        </p:spPr>
      </p:pic>
      <p:sp>
        <p:nvSpPr>
          <p:cNvPr id="5" name="text 1">
            <a:extLst>
              <a:ext uri="{FF2B5EF4-FFF2-40B4-BE49-F238E27FC236}">
                <a16:creationId xmlns:a16="http://schemas.microsoft.com/office/drawing/2014/main" id="{371B5CAB-7967-4376-A1CD-1E699C111109}"/>
              </a:ext>
            </a:extLst>
          </p:cNvPr>
          <p:cNvSpPr txBox="1"/>
          <p:nvPr/>
        </p:nvSpPr>
        <p:spPr>
          <a:xfrm>
            <a:off x="635892" y="276980"/>
            <a:ext cx="5776814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WAJIB YA AYYI KHADDAMI INSANIYYA EIKAFFI LEY IJTIMA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8015826-9F21-4B81-A62D-F57BD61EE0B7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5"/>
              <a:ext cx="70599" cy="733513"/>
            </a:xfrm>
            <a:prstGeom prst="rect">
              <a:avLst/>
            </a:prstGeom>
          </p:spPr>
        </p:pic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C902028A-DA14-4445-923B-8C9C686901C8}"/>
              </a:ext>
            </a:extLst>
          </p:cNvPr>
          <p:cNvSpPr txBox="1"/>
          <p:nvPr/>
        </p:nvSpPr>
        <p:spPr>
          <a:xfrm>
            <a:off x="635892" y="276980"/>
            <a:ext cx="5776814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WAJIB YA AYYI KHADDAMI INSANIYYA EIKAFFI LEY IJTIMA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32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2021-02-17T10:54:33Z</dcterms:created>
  <dcterms:modified xsi:type="dcterms:W3CDTF">2021-02-23T13:22:22Z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