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1044245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INSHUDU WALLA EIYAHUDU RASHAWA FINSHAN MI'AWANA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C36077BF-0317-4E0A-B2B7-BA2254FDAB20}"/>
              </a:ext>
            </a:extLst>
          </p:cNvPr>
          <p:cNvSpPr txBox="1"/>
          <p:nvPr/>
        </p:nvSpPr>
        <p:spPr>
          <a:xfrm>
            <a:off x="610481" y="277001"/>
            <a:ext cx="1044245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 ASSADO LEY KHADDAMIN INSANIYYA INSHUDU WALLA EIYAHUDU RASHAWA FINSHAN MI'AWANA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2021-02-23T13:19:39Z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