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855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KHIDIMEY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DB885D68-9E9C-4A8C-96E5-53738FC85CBF}"/>
              </a:ext>
            </a:extLst>
          </p:cNvPr>
          <p:cNvSpPr txBox="1"/>
          <p:nvPr/>
        </p:nvSpPr>
        <p:spPr>
          <a:xfrm>
            <a:off x="610480" y="277001"/>
            <a:ext cx="855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KHIDIMEY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A749A98C-9BAE-4043-BEC4-527126A44AB9}"/>
              </a:ext>
            </a:extLst>
          </p:cNvPr>
          <p:cNvSpPr txBox="1"/>
          <p:nvPr/>
        </p:nvSpPr>
        <p:spPr>
          <a:xfrm>
            <a:off x="610480" y="277001"/>
            <a:ext cx="855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KHIDIMEY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E0AA245B-A03B-409E-AE4A-B15264D74DD1}"/>
              </a:ext>
            </a:extLst>
          </p:cNvPr>
          <p:cNvSpPr txBox="1"/>
          <p:nvPr/>
        </p:nvSpPr>
        <p:spPr>
          <a:xfrm>
            <a:off x="610480" y="277001"/>
            <a:ext cx="855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KHIDIMEY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2021-02-23T13:28:35Z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