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8922118-697C-499C-9265-1B125D39740A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FE1E7F79-79E4-479C-962F-03DFE5463160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06505657-3B3F-440D-8D71-DD90D12F5D78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D96BA65B-D743-469B-80F1-6D377E627C35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7EE174AE-3458-4C43-A27A-0ACC99213C88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81BFD27-61A8-419D-9CFD-A295CD66BF69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39FE6911-76C1-4C8A-B5C9-D505BB72307C}"/>
              </a:ext>
            </a:extLst>
          </p:cNvPr>
          <p:cNvSpPr txBox="1"/>
          <p:nvPr/>
        </p:nvSpPr>
        <p:spPr>
          <a:xfrm>
            <a:off x="635893" y="276920"/>
            <a:ext cx="61340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WAJIB YA KHADDAMIN INSANIYYA EISAWWU ALAQA HANA IJTIMA BEY AYYI NADUM ALMA LAYIG SANA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120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2021-02-23T13:23:46Z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