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01"/>
            <a:ext cx="12283195" cy="954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 ASSADO LEY KHADDAMIN INSANIYYA INSHUDU WALLA EIYAHUDU RASHAWA FINSHAN ADIYAN KHIDIMEY LEY NADUM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text 1">
            <a:extLst>
              <a:ext uri="{FF2B5EF4-FFF2-40B4-BE49-F238E27FC236}">
                <a16:creationId xmlns:a16="http://schemas.microsoft.com/office/drawing/2014/main" id="{151393DB-80C5-4175-AE52-CE4E4B4766A7}"/>
              </a:ext>
            </a:extLst>
          </p:cNvPr>
          <p:cNvSpPr txBox="1"/>
          <p:nvPr/>
        </p:nvSpPr>
        <p:spPr>
          <a:xfrm>
            <a:off x="610480" y="277001"/>
            <a:ext cx="12283195" cy="954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 ASSADO LEY KHADDAMIN INSANIYYA INSHUDU WALLA EIYAHUDU RASHAWA FINSHAN ADIYAN KHIDIMEY LEY NADUM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C1EC4384-2596-43E9-81D1-DAC599CE7352}"/>
              </a:ext>
            </a:extLst>
          </p:cNvPr>
          <p:cNvSpPr txBox="1"/>
          <p:nvPr/>
        </p:nvSpPr>
        <p:spPr>
          <a:xfrm>
            <a:off x="610480" y="277001"/>
            <a:ext cx="12283195" cy="954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 ASSADO LEY KHADDAMIN INSANIYYA INSHUDU WALLA EIYAHUDU RASHAWA FINSHAN ADIYAN KHIDIMEY LEY NADUM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text 1">
            <a:extLst>
              <a:ext uri="{FF2B5EF4-FFF2-40B4-BE49-F238E27FC236}">
                <a16:creationId xmlns:a16="http://schemas.microsoft.com/office/drawing/2014/main" id="{670F2032-F202-46D9-A4A4-00846D2B33A8}"/>
              </a:ext>
            </a:extLst>
          </p:cNvPr>
          <p:cNvSpPr txBox="1"/>
          <p:nvPr/>
        </p:nvSpPr>
        <p:spPr>
          <a:xfrm>
            <a:off x="610480" y="277001"/>
            <a:ext cx="12283195" cy="954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 ASSADO LEY KHADDAMIN INSANIYYA INSHUDU WALLA EIYAHUDU RASHAWA FINSHAN ADIYAN KHIDIMEY LEY NADUM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2021-02-17T10:52:02Z</dcterms:created>
  <dcterms:modified xsi:type="dcterms:W3CDTF">2021-02-23T13:21:32Z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