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555382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 ASSADO LEY KHADDAMIN INSANIYYA EISAWWU ALAQAT HANA IJTIMA BEY AYYI NADUM FYL RAF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CA54D340-1E94-4CCE-8AF2-3E7E6A5DC1D8}"/>
              </a:ext>
            </a:extLst>
          </p:cNvPr>
          <p:cNvSpPr txBox="1"/>
          <p:nvPr/>
        </p:nvSpPr>
        <p:spPr>
          <a:xfrm>
            <a:off x="635892" y="276980"/>
            <a:ext cx="555382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 ASSADO LEY KHADDAMIN INSANIYYA EISAWWU ALAQAT HANA IJTIMA BEY AYYI NADUM FYL RAF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D3FFB0AF-CD69-4A90-86C7-96F64046FB7D}"/>
              </a:ext>
            </a:extLst>
          </p:cNvPr>
          <p:cNvSpPr txBox="1"/>
          <p:nvPr/>
        </p:nvSpPr>
        <p:spPr>
          <a:xfrm>
            <a:off x="635892" y="276980"/>
            <a:ext cx="555382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 ASSADO LEY KHADDAMIN INSANIYYA EISAWWU ALAQAT HANA IJTIMA BEY AYYI NADUM FYL RAF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E68E43C3-8F1F-46EA-B909-92A9D9736006}"/>
              </a:ext>
            </a:extLst>
          </p:cNvPr>
          <p:cNvSpPr txBox="1"/>
          <p:nvPr/>
        </p:nvSpPr>
        <p:spPr>
          <a:xfrm>
            <a:off x="635892" y="276980"/>
            <a:ext cx="555382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 ASSADO LEY KHADDAMIN INSANIYYA EISAWWU ALAQAT HANA IJTIMA BEY AYYI NADUM FYL RAF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2021-02-23T13:20:35Z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