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AQBALAAN LAALUUSHYADA SHAQAALAYNTA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110E2BC0-5E6D-4FF4-959B-FD24BBD5AD8A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AQBALAAN LAALUUSHYADA SHAQAALAYNTA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F35A9FC7-58D1-4FC6-8101-B1A7CE1E7D79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AQBALAAN LAALUUSHYADA SHAQAALAYNTA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E64563E2-7D3B-4F6E-8116-115A8717832E}"/>
              </a:ext>
            </a:extLst>
          </p:cNvPr>
          <p:cNvSpPr txBox="1"/>
          <p:nvPr/>
        </p:nvSpPr>
        <p:spPr>
          <a:xfrm>
            <a:off x="610480" y="277001"/>
            <a:ext cx="11368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AQBALAAN LAALUUSHYADA SHAQAALAYNTA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2021-02-23T17:53:31Z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