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892347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ADIGA KU DHIBAATAYN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121C4DD-A044-4AB9-8BAA-50C670F414CB}"/>
              </a:ext>
            </a:extLst>
          </p:cNvPr>
          <p:cNvSpPr txBox="1"/>
          <p:nvPr/>
        </p:nvSpPr>
        <p:spPr>
          <a:xfrm>
            <a:off x="635892" y="276980"/>
            <a:ext cx="892347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ADIGA KU DHIBAATAYN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2021-02-23T17:56:48Z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