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9235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 QOF KASTA SI XUSHMAD LEH ULA DHAQMAAN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F72C0D2F-E1A9-4940-B4B8-2A5CBF01E0B4}"/>
              </a:ext>
            </a:extLst>
          </p:cNvPr>
          <p:cNvSpPr txBox="1"/>
          <p:nvPr/>
        </p:nvSpPr>
        <p:spPr>
          <a:xfrm>
            <a:off x="610480" y="277001"/>
            <a:ext cx="92351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SHAQAALAHA GARGAARKA WAA INAY QOF KASTA SI XUSHMAD LEH ULA DHAQMAAN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2021-02-23T17:50:00Z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