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939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GARGAARKA KU BEDDELAN GALMO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180D3CA4-F404-4CCD-BF9A-87B9FB68D7F1}"/>
              </a:ext>
            </a:extLst>
          </p:cNvPr>
          <p:cNvSpPr txBox="1"/>
          <p:nvPr/>
        </p:nvSpPr>
        <p:spPr>
          <a:xfrm>
            <a:off x="610480" y="277001"/>
            <a:ext cx="9393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INAYSAN WALIGOOD GARGAARKA KU BEDDELAN GALMO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2021-02-23T17:57:24Z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