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1" y="277013"/>
            <a:ext cx="1350239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HAY,ADAHA GARGAARKA WAA IN AY DHIIROGELIYAAN CABASHOOYINKA WAXAANA JIRRA NABDOON OO LAGU CAWDO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8172F943-EFB8-409A-AE47-E603B671ED07}"/>
              </a:ext>
            </a:extLst>
          </p:cNvPr>
          <p:cNvSpPr txBox="1"/>
          <p:nvPr/>
        </p:nvSpPr>
        <p:spPr>
          <a:xfrm>
            <a:off x="610481" y="277013"/>
            <a:ext cx="1350239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HAY,ADAHA GARGAARKA WAA IN AY DHIIROGELIYAAN CABASHOOYINKA WAXAANA JIRRA NABDOON OO LAGU CAWDO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2021-02-23T17:56:11Z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