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79"/>
            <a:ext cx="62396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XIRIIRO GALMO LA YEESHAAN XUBNAHA BULSHADA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8759E58-12AB-4ED3-A4D5-4C5D51ADD36D}"/>
              </a:ext>
            </a:extLst>
          </p:cNvPr>
          <p:cNvSpPr txBox="1"/>
          <p:nvPr/>
        </p:nvSpPr>
        <p:spPr>
          <a:xfrm>
            <a:off x="635892" y="276979"/>
            <a:ext cx="62396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XIRIIRO GALMO LA YEESHAAN XUBNAHA BULSHADA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56653407-F6BB-4325-B443-3644DBBEC98D}"/>
              </a:ext>
            </a:extLst>
          </p:cNvPr>
          <p:cNvSpPr txBox="1"/>
          <p:nvPr/>
        </p:nvSpPr>
        <p:spPr>
          <a:xfrm>
            <a:off x="635892" y="276979"/>
            <a:ext cx="62396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XIRIIRO GALMO LA YEESHAAN XUBNAHA BULSHADA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4A19294B-BCA9-4572-BE48-36A7ADDED06F}"/>
              </a:ext>
            </a:extLst>
          </p:cNvPr>
          <p:cNvSpPr txBox="1"/>
          <p:nvPr/>
        </p:nvSpPr>
        <p:spPr>
          <a:xfrm>
            <a:off x="635892" y="276979"/>
            <a:ext cx="6239629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XIRIIRO GALMO LA YEESHAAN XUBNAHA BULSHADA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2021-02-23T17:52:17Z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