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5864243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HAWARUHUSIWI KUWA NA UHUSIANO WA KIMAPENZI NA WANAJAMII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CAD50391-61CB-4C7F-BC88-457DC3DF6D03}"/>
              </a:ext>
            </a:extLst>
          </p:cNvPr>
          <p:cNvSpPr txBox="1"/>
          <p:nvPr/>
        </p:nvSpPr>
        <p:spPr>
          <a:xfrm>
            <a:off x="635892" y="276980"/>
            <a:ext cx="5864243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HAWARUHUSIWI KUWA NA UHUSIANO WA KIMAPENZI NA WANAJAMII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359A3B94-CADF-4255-BB45-44912EF2AC81}"/>
              </a:ext>
            </a:extLst>
          </p:cNvPr>
          <p:cNvSpPr txBox="1"/>
          <p:nvPr/>
        </p:nvSpPr>
        <p:spPr>
          <a:xfrm>
            <a:off x="635892" y="276980"/>
            <a:ext cx="5864243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HAWARUHUSIWI KUWA NA UHUSIANO WA KIMAPENZI NA WANAJAMII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5A4C93B7-65A9-4C24-968F-A77293FBD18F}"/>
              </a:ext>
            </a:extLst>
          </p:cNvPr>
          <p:cNvSpPr txBox="1"/>
          <p:nvPr/>
        </p:nvSpPr>
        <p:spPr>
          <a:xfrm>
            <a:off x="635892" y="276980"/>
            <a:ext cx="5864243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HAWARUHUSIWI KUWA NA UHUSIANO WA KIMAPENZI NA WANAJAMII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44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2021-02-23T16:15:49Z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