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22.png"/><Relationship Id="rId5" Type="http://schemas.openxmlformats.org/officeDocument/2006/relationships/image" Target="../media/image6.png"/><Relationship Id="rId10" Type="http://schemas.openxmlformats.org/officeDocument/2006/relationships/image" Target="../media/image21.png"/><Relationship Id="rId4" Type="http://schemas.openxmlformats.org/officeDocument/2006/relationships/image" Target="../media/image5.png"/><Relationship Id="rId9" Type="http://schemas.openxmlformats.org/officeDocument/2006/relationships/image" Target="../media/image20.png"/><Relationship Id="rId1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193DEB3C-09A4-4164-8796-7F067EC4FD9D}"/>
              </a:ext>
            </a:extLst>
          </p:cNvPr>
          <p:cNvGrpSpPr/>
          <p:nvPr/>
        </p:nvGrpSpPr>
        <p:grpSpPr>
          <a:xfrm>
            <a:off x="0" y="0"/>
            <a:ext cx="15120009" cy="10692003"/>
            <a:chOff x="0" y="0"/>
            <a:chExt cx="15120009" cy="10692003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5" name="object 1"/>
            <p:cNvSpPr/>
            <p:nvPr/>
          </p:nvSpPr>
          <p:spPr>
            <a:xfrm>
              <a:off x="2006" y="0"/>
              <a:ext cx="15118003" cy="6582232"/>
            </a:xfrm>
            <a:custGeom>
              <a:avLst/>
              <a:gdLst/>
              <a:ahLst/>
              <a:cxnLst/>
              <a:rect l="l" t="t" r="r" b="b"/>
              <a:pathLst>
                <a:path w="15118003" h="6582232">
                  <a:moveTo>
                    <a:pt x="0" y="6582232"/>
                  </a:moveTo>
                  <a:lnTo>
                    <a:pt x="0" y="0"/>
                  </a:lnTo>
                  <a:lnTo>
                    <a:pt x="15118004" y="0"/>
                  </a:lnTo>
                  <a:lnTo>
                    <a:pt x="15118004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550642"/>
              <a:ext cx="15119986" cy="9141361"/>
            </a:xfrm>
            <a:prstGeom prst="rect">
              <a:avLst/>
            </a:prstGeom>
          </p:spPr>
        </p:pic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12744790" cy="6087646"/>
            </a:xfrm>
            <a:prstGeom prst="rect">
              <a:avLst/>
            </a:prstGeom>
          </p:spPr>
        </p:pic>
      </p:grpSp>
      <p:sp>
        <p:nvSpPr>
          <p:cNvPr id="6" name="text 1"/>
          <p:cNvSpPr txBox="1"/>
          <p:nvPr/>
        </p:nvSpPr>
        <p:spPr>
          <a:xfrm>
            <a:off x="610480" y="277001"/>
            <a:ext cx="105305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WAFANYAKAZI WA KIBINADAMU HAWARUHUSIWI KUOMBA AU KUCHUKUA HONGO KWA AJILI YA AJIRA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>
            <a:extLst>
              <a:ext uri="{FF2B5EF4-FFF2-40B4-BE49-F238E27FC236}">
                <a16:creationId xmlns:a16="http://schemas.microsoft.com/office/drawing/2014/main" id="{38C79ADA-5726-4B5C-9623-17E257FDEC3C}"/>
              </a:ext>
            </a:extLst>
          </p:cNvPr>
          <p:cNvGrpSpPr/>
          <p:nvPr/>
        </p:nvGrpSpPr>
        <p:grpSpPr>
          <a:xfrm>
            <a:off x="0" y="0"/>
            <a:ext cx="15119995" cy="10692003"/>
            <a:chOff x="0" y="0"/>
            <a:chExt cx="15119995" cy="10692003"/>
          </a:xfrm>
        </p:grpSpPr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2" name="object 2"/>
            <p:cNvSpPr/>
            <p:nvPr/>
          </p:nvSpPr>
          <p:spPr>
            <a:xfrm>
              <a:off x="2006" y="0"/>
              <a:ext cx="15117989" cy="6582232"/>
            </a:xfrm>
            <a:custGeom>
              <a:avLst/>
              <a:gdLst/>
              <a:ahLst/>
              <a:cxnLst/>
              <a:rect l="l" t="t" r="r" b="b"/>
              <a:pathLst>
                <a:path w="15117989" h="6582232">
                  <a:moveTo>
                    <a:pt x="0" y="6582232"/>
                  </a:moveTo>
                  <a:lnTo>
                    <a:pt x="0" y="0"/>
                  </a:lnTo>
                  <a:lnTo>
                    <a:pt x="15117990" y="0"/>
                  </a:lnTo>
                  <a:lnTo>
                    <a:pt x="1511799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3" name="object 3"/>
            <p:cNvSpPr/>
            <p:nvPr/>
          </p:nvSpPr>
          <p:spPr>
            <a:xfrm>
              <a:off x="9220615" y="6851871"/>
              <a:ext cx="429311" cy="68186"/>
            </a:xfrm>
            <a:custGeom>
              <a:avLst/>
              <a:gdLst/>
              <a:ahLst/>
              <a:cxnLst/>
              <a:rect l="l" t="t" r="r" b="b"/>
              <a:pathLst>
                <a:path w="429311" h="68186">
                  <a:moveTo>
                    <a:pt x="2502" y="68186"/>
                  </a:moveTo>
                  <a:lnTo>
                    <a:pt x="429311" y="24460"/>
                  </a:lnTo>
                  <a:lnTo>
                    <a:pt x="426809" y="0"/>
                  </a:lnTo>
                  <a:lnTo>
                    <a:pt x="0" y="43726"/>
                  </a:lnTo>
                  <a:close/>
                </a:path>
              </a:pathLst>
            </a:custGeom>
            <a:solidFill>
              <a:srgbClr val="989797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9188961" y="6895601"/>
              <a:ext cx="34150" cy="24460"/>
            </a:xfrm>
            <a:custGeom>
              <a:avLst/>
              <a:gdLst/>
              <a:ahLst/>
              <a:cxnLst/>
              <a:rect l="l" t="t" r="r" b="b"/>
              <a:pathLst>
                <a:path w="34150" h="24460">
                  <a:moveTo>
                    <a:pt x="0" y="14770"/>
                  </a:moveTo>
                  <a:lnTo>
                    <a:pt x="34150" y="24460"/>
                  </a:lnTo>
                  <a:lnTo>
                    <a:pt x="31648" y="0"/>
                  </a:lnTo>
                  <a:close/>
                </a:path>
              </a:pathLst>
            </a:custGeom>
            <a:solidFill>
              <a:srgbClr val="48383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0964" y="3578403"/>
              <a:ext cx="338328" cy="728472"/>
            </a:xfrm>
            <a:prstGeom prst="rect">
              <a:avLst/>
            </a:prstGeom>
          </p:spPr>
        </p:pic>
        <p:sp>
          <p:nvSpPr>
            <p:cNvPr id="18" name="object 5"/>
            <p:cNvSpPr/>
            <p:nvPr/>
          </p:nvSpPr>
          <p:spPr>
            <a:xfrm>
              <a:off x="1218731" y="3615502"/>
              <a:ext cx="200837" cy="592518"/>
            </a:xfrm>
            <a:custGeom>
              <a:avLst/>
              <a:gdLst/>
              <a:ahLst/>
              <a:cxnLst/>
              <a:rect l="l" t="t" r="r" b="b"/>
              <a:pathLst>
                <a:path w="200837" h="592518">
                  <a:moveTo>
                    <a:pt x="25400" y="25400"/>
                  </a:moveTo>
                  <a:lnTo>
                    <a:pt x="175438" y="342494"/>
                  </a:lnTo>
                  <a:lnTo>
                    <a:pt x="130645" y="567118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1844" y="3587546"/>
              <a:ext cx="338327" cy="731520"/>
            </a:xfrm>
            <a:prstGeom prst="rect">
              <a:avLst/>
            </a:prstGeom>
          </p:spPr>
        </p:pic>
        <p:sp>
          <p:nvSpPr>
            <p:cNvPr id="19" name="object 6"/>
            <p:cNvSpPr/>
            <p:nvPr/>
          </p:nvSpPr>
          <p:spPr>
            <a:xfrm>
              <a:off x="638840" y="3625151"/>
              <a:ext cx="200837" cy="592505"/>
            </a:xfrm>
            <a:custGeom>
              <a:avLst/>
              <a:gdLst/>
              <a:ahLst/>
              <a:cxnLst/>
              <a:rect l="l" t="t" r="r" b="b"/>
              <a:pathLst>
                <a:path w="200837" h="592505">
                  <a:moveTo>
                    <a:pt x="175438" y="25400"/>
                  </a:moveTo>
                  <a:lnTo>
                    <a:pt x="25400" y="342481"/>
                  </a:lnTo>
                  <a:lnTo>
                    <a:pt x="70206" y="567106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2572" y="3450387"/>
              <a:ext cx="408432" cy="582168"/>
            </a:xfrm>
            <a:prstGeom prst="rect">
              <a:avLst/>
            </a:prstGeom>
          </p:spPr>
        </p:pic>
        <p:sp>
          <p:nvSpPr>
            <p:cNvPr id="20" name="object 7"/>
            <p:cNvSpPr/>
            <p:nvPr/>
          </p:nvSpPr>
          <p:spPr>
            <a:xfrm>
              <a:off x="1124572" y="3471188"/>
              <a:ext cx="279996" cy="477723"/>
            </a:xfrm>
            <a:custGeom>
              <a:avLst/>
              <a:gdLst/>
              <a:ahLst/>
              <a:cxnLst/>
              <a:rect l="l" t="t" r="r" b="b"/>
              <a:pathLst>
                <a:path w="279996" h="477723">
                  <a:moveTo>
                    <a:pt x="31750" y="31750"/>
                  </a:moveTo>
                  <a:lnTo>
                    <a:pt x="248247" y="445973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132" y="3514394"/>
              <a:ext cx="380999" cy="521208"/>
            </a:xfrm>
            <a:prstGeom prst="rect">
              <a:avLst/>
            </a:prstGeom>
          </p:spPr>
        </p:pic>
        <p:sp>
          <p:nvSpPr>
            <p:cNvPr id="21" name="object 8"/>
            <p:cNvSpPr/>
            <p:nvPr/>
          </p:nvSpPr>
          <p:spPr>
            <a:xfrm>
              <a:off x="654365" y="3535916"/>
              <a:ext cx="250685" cy="417246"/>
            </a:xfrm>
            <a:custGeom>
              <a:avLst/>
              <a:gdLst/>
              <a:ahLst/>
              <a:cxnLst/>
              <a:rect l="l" t="t" r="r" b="b"/>
              <a:pathLst>
                <a:path w="250685" h="417246">
                  <a:moveTo>
                    <a:pt x="218935" y="31750"/>
                  </a:moveTo>
                  <a:lnTo>
                    <a:pt x="31750" y="385496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7084" y="2916987"/>
              <a:ext cx="4111895" cy="4553856"/>
            </a:xfrm>
            <a:prstGeom prst="rect">
              <a:avLst/>
            </a:prstGeom>
          </p:spPr>
        </p:pic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715977"/>
              <a:ext cx="483116" cy="2767569"/>
            </a:xfrm>
            <a:prstGeom prst="rect">
              <a:avLst/>
            </a:prstGeom>
          </p:spPr>
        </p:pic>
        <p:pic>
          <p:nvPicPr>
            <p:cNvPr id="13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22924" y="4348563"/>
              <a:ext cx="9818544" cy="5824728"/>
            </a:xfrm>
            <a:prstGeom prst="rect">
              <a:avLst/>
            </a:prstGeom>
          </p:spPr>
        </p:pic>
        <p:pic>
          <p:nvPicPr>
            <p:cNvPr id="14" name="Image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96640" y="1551626"/>
              <a:ext cx="3176015" cy="2218944"/>
            </a:xfrm>
            <a:prstGeom prst="rect">
              <a:avLst/>
            </a:prstGeom>
          </p:spPr>
        </p:pic>
        <p:pic>
          <p:nvPicPr>
            <p:cNvPr id="15" name="Image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13" y="361506"/>
              <a:ext cx="70586" cy="753923"/>
            </a:xfrm>
            <a:prstGeom prst="rect">
              <a:avLst/>
            </a:prstGeom>
          </p:spPr>
        </p:pic>
        <p:pic>
          <p:nvPicPr>
            <p:cNvPr id="16" name="Image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152" y="6452400"/>
              <a:ext cx="5435712" cy="3993291"/>
            </a:xfrm>
            <a:prstGeom prst="rect">
              <a:avLst/>
            </a:prstGeom>
          </p:spPr>
        </p:pic>
        <p:pic>
          <p:nvPicPr>
            <p:cNvPr id="17" name="Image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36278" y="3229449"/>
              <a:ext cx="2670048" cy="3218688"/>
            </a:xfrm>
            <a:prstGeom prst="rect">
              <a:avLst/>
            </a:prstGeom>
          </p:spPr>
        </p:pic>
      </p:grpSp>
      <p:sp>
        <p:nvSpPr>
          <p:cNvPr id="24" name="text 1">
            <a:extLst>
              <a:ext uri="{FF2B5EF4-FFF2-40B4-BE49-F238E27FC236}">
                <a16:creationId xmlns:a16="http://schemas.microsoft.com/office/drawing/2014/main" id="{FC2C9917-8699-46AA-80F9-1CCEF05516CD}"/>
              </a:ext>
            </a:extLst>
          </p:cNvPr>
          <p:cNvSpPr txBox="1"/>
          <p:nvPr/>
        </p:nvSpPr>
        <p:spPr>
          <a:xfrm>
            <a:off x="610480" y="277001"/>
            <a:ext cx="105305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WAFANYAKAZI WA KIBINADAMU HAWARUHUSIWI KUOMBA AU KUCHUKUA HONGO KWA AJILI YA AJIRA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E34F54CA-EB93-47EB-8398-C7BDE7DE4FE6}"/>
              </a:ext>
            </a:extLst>
          </p:cNvPr>
          <p:cNvGrpSpPr/>
          <p:nvPr/>
        </p:nvGrpSpPr>
        <p:grpSpPr>
          <a:xfrm>
            <a:off x="0" y="0"/>
            <a:ext cx="15120009" cy="10692003"/>
            <a:chOff x="0" y="0"/>
            <a:chExt cx="15120009" cy="10692003"/>
          </a:xfrm>
        </p:grpSpPr>
        <p:pic>
          <p:nvPicPr>
            <p:cNvPr id="18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2006" y="0"/>
              <a:ext cx="15118003" cy="6582219"/>
            </a:xfrm>
            <a:custGeom>
              <a:avLst/>
              <a:gdLst/>
              <a:ahLst/>
              <a:cxnLst/>
              <a:rect l="l" t="t" r="r" b="b"/>
              <a:pathLst>
                <a:path w="15118003" h="6582219">
                  <a:moveTo>
                    <a:pt x="0" y="6582219"/>
                  </a:moveTo>
                  <a:lnTo>
                    <a:pt x="0" y="0"/>
                  </a:lnTo>
                  <a:lnTo>
                    <a:pt x="15118004" y="0"/>
                  </a:lnTo>
                  <a:lnTo>
                    <a:pt x="15118004" y="6582219"/>
                  </a:lnTo>
                  <a:lnTo>
                    <a:pt x="0" y="6582219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9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550642"/>
              <a:ext cx="15119986" cy="9141361"/>
            </a:xfrm>
            <a:prstGeom prst="rect">
              <a:avLst/>
            </a:prstGeom>
          </p:spPr>
        </p:pic>
        <p:pic>
          <p:nvPicPr>
            <p:cNvPr id="20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21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58489" y="3230464"/>
              <a:ext cx="4405013" cy="7183102"/>
            </a:xfrm>
            <a:prstGeom prst="rect">
              <a:avLst/>
            </a:prstGeom>
          </p:spPr>
        </p:pic>
      </p:grpSp>
      <p:sp>
        <p:nvSpPr>
          <p:cNvPr id="10" name="text 1">
            <a:extLst>
              <a:ext uri="{FF2B5EF4-FFF2-40B4-BE49-F238E27FC236}">
                <a16:creationId xmlns:a16="http://schemas.microsoft.com/office/drawing/2014/main" id="{2EB33B5E-153D-483C-94D7-6AD301CDBBA5}"/>
              </a:ext>
            </a:extLst>
          </p:cNvPr>
          <p:cNvSpPr txBox="1"/>
          <p:nvPr/>
        </p:nvSpPr>
        <p:spPr>
          <a:xfrm>
            <a:off x="610480" y="277001"/>
            <a:ext cx="105305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WAFANYAKAZI WA KIBINADAMU HAWARUHUSIWI KUOMBA AU KUCHUKUA HONGO KWA AJILI YA AJIRA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8F991BB5-A18B-4EB6-BEF3-BD1AD12A0F47}"/>
              </a:ext>
            </a:extLst>
          </p:cNvPr>
          <p:cNvGrpSpPr/>
          <p:nvPr/>
        </p:nvGrpSpPr>
        <p:grpSpPr>
          <a:xfrm>
            <a:off x="0" y="0"/>
            <a:ext cx="15119995" cy="10692003"/>
            <a:chOff x="0" y="0"/>
            <a:chExt cx="15119995" cy="10692003"/>
          </a:xfrm>
        </p:grpSpPr>
        <p:pic>
          <p:nvPicPr>
            <p:cNvPr id="2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2006" y="0"/>
              <a:ext cx="15117989" cy="6582219"/>
            </a:xfrm>
            <a:custGeom>
              <a:avLst/>
              <a:gdLst/>
              <a:ahLst/>
              <a:cxnLst/>
              <a:rect l="l" t="t" r="r" b="b"/>
              <a:pathLst>
                <a:path w="15117989" h="6582219">
                  <a:moveTo>
                    <a:pt x="0" y="6582219"/>
                  </a:moveTo>
                  <a:lnTo>
                    <a:pt x="0" y="0"/>
                  </a:lnTo>
                  <a:lnTo>
                    <a:pt x="15117990" y="0"/>
                  </a:lnTo>
                  <a:lnTo>
                    <a:pt x="15117990" y="6582219"/>
                  </a:lnTo>
                  <a:lnTo>
                    <a:pt x="0" y="6582219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804"/>
              <a:ext cx="15119986" cy="8996199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9220615" y="6851863"/>
              <a:ext cx="429311" cy="68199"/>
            </a:xfrm>
            <a:custGeom>
              <a:avLst/>
              <a:gdLst/>
              <a:ahLst/>
              <a:cxnLst/>
              <a:rect l="l" t="t" r="r" b="b"/>
              <a:pathLst>
                <a:path w="429311" h="68199">
                  <a:moveTo>
                    <a:pt x="2502" y="68199"/>
                  </a:moveTo>
                  <a:lnTo>
                    <a:pt x="429311" y="24473"/>
                  </a:lnTo>
                  <a:lnTo>
                    <a:pt x="426809" y="0"/>
                  </a:lnTo>
                  <a:lnTo>
                    <a:pt x="0" y="43739"/>
                  </a:lnTo>
                  <a:close/>
                </a:path>
              </a:pathLst>
            </a:custGeom>
            <a:solidFill>
              <a:srgbClr val="989797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9188961" y="6895606"/>
              <a:ext cx="34150" cy="24460"/>
            </a:xfrm>
            <a:custGeom>
              <a:avLst/>
              <a:gdLst/>
              <a:ahLst/>
              <a:cxnLst/>
              <a:rect l="l" t="t" r="r" b="b"/>
              <a:pathLst>
                <a:path w="34150" h="24460">
                  <a:moveTo>
                    <a:pt x="0" y="14757"/>
                  </a:moveTo>
                  <a:lnTo>
                    <a:pt x="34150" y="24460"/>
                  </a:lnTo>
                  <a:lnTo>
                    <a:pt x="31648" y="0"/>
                  </a:lnTo>
                  <a:close/>
                </a:path>
              </a:pathLst>
            </a:custGeom>
            <a:solidFill>
              <a:srgbClr val="48383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0964" y="3578403"/>
              <a:ext cx="338328" cy="728472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1218731" y="3615507"/>
              <a:ext cx="200837" cy="592505"/>
            </a:xfrm>
            <a:custGeom>
              <a:avLst/>
              <a:gdLst/>
              <a:ahLst/>
              <a:cxnLst/>
              <a:rect l="l" t="t" r="r" b="b"/>
              <a:pathLst>
                <a:path w="200837" h="592505">
                  <a:moveTo>
                    <a:pt x="25400" y="25400"/>
                  </a:moveTo>
                  <a:lnTo>
                    <a:pt x="175438" y="342494"/>
                  </a:lnTo>
                  <a:lnTo>
                    <a:pt x="130645" y="567105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1844" y="3587546"/>
              <a:ext cx="338327" cy="731520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638840" y="3625143"/>
              <a:ext cx="200837" cy="592518"/>
            </a:xfrm>
            <a:custGeom>
              <a:avLst/>
              <a:gdLst/>
              <a:ahLst/>
              <a:cxnLst/>
              <a:rect l="l" t="t" r="r" b="b"/>
              <a:pathLst>
                <a:path w="200837" h="592518">
                  <a:moveTo>
                    <a:pt x="175438" y="25400"/>
                  </a:moveTo>
                  <a:lnTo>
                    <a:pt x="25400" y="342494"/>
                  </a:lnTo>
                  <a:lnTo>
                    <a:pt x="70206" y="567119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2572" y="3450387"/>
              <a:ext cx="408432" cy="582168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1124572" y="3471193"/>
              <a:ext cx="279996" cy="477723"/>
            </a:xfrm>
            <a:custGeom>
              <a:avLst/>
              <a:gdLst/>
              <a:ahLst/>
              <a:cxnLst/>
              <a:rect l="l" t="t" r="r" b="b"/>
              <a:pathLst>
                <a:path w="279996" h="477723">
                  <a:moveTo>
                    <a:pt x="31750" y="31750"/>
                  </a:moveTo>
                  <a:lnTo>
                    <a:pt x="248247" y="445974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132" y="3514394"/>
              <a:ext cx="380999" cy="521208"/>
            </a:xfrm>
            <a:prstGeom prst="rect">
              <a:avLst/>
            </a:prstGeom>
          </p:spPr>
        </p:pic>
        <p:sp>
          <p:nvSpPr>
            <p:cNvPr id="16" name="object 16"/>
            <p:cNvSpPr/>
            <p:nvPr/>
          </p:nvSpPr>
          <p:spPr>
            <a:xfrm>
              <a:off x="654365" y="3535909"/>
              <a:ext cx="250685" cy="417245"/>
            </a:xfrm>
            <a:custGeom>
              <a:avLst/>
              <a:gdLst/>
              <a:ahLst/>
              <a:cxnLst/>
              <a:rect l="l" t="t" r="r" b="b"/>
              <a:pathLst>
                <a:path w="250685" h="417245">
                  <a:moveTo>
                    <a:pt x="218935" y="31750"/>
                  </a:moveTo>
                  <a:lnTo>
                    <a:pt x="31750" y="385495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8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7084" y="2916987"/>
              <a:ext cx="4111895" cy="4553856"/>
            </a:xfrm>
            <a:prstGeom prst="rect">
              <a:avLst/>
            </a:prstGeom>
          </p:spPr>
        </p:pic>
        <p:pic>
          <p:nvPicPr>
            <p:cNvPr id="29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715963"/>
              <a:ext cx="483116" cy="2767583"/>
            </a:xfrm>
            <a:prstGeom prst="rect">
              <a:avLst/>
            </a:prstGeom>
          </p:spPr>
        </p:pic>
        <p:pic>
          <p:nvPicPr>
            <p:cNvPr id="30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22924" y="4348563"/>
              <a:ext cx="5219304" cy="4379976"/>
            </a:xfrm>
            <a:prstGeom prst="rect">
              <a:avLst/>
            </a:prstGeom>
          </p:spPr>
        </p:pic>
        <p:pic>
          <p:nvPicPr>
            <p:cNvPr id="31" name="Image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96640" y="1551626"/>
              <a:ext cx="3176015" cy="2218944"/>
            </a:xfrm>
            <a:prstGeom prst="rect">
              <a:avLst/>
            </a:prstGeom>
          </p:spPr>
        </p:pic>
        <p:pic>
          <p:nvPicPr>
            <p:cNvPr id="32" name="Image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13" y="361506"/>
              <a:ext cx="70586" cy="753923"/>
            </a:xfrm>
            <a:prstGeom prst="rect">
              <a:avLst/>
            </a:prstGeom>
          </p:spPr>
        </p:pic>
        <p:pic>
          <p:nvPicPr>
            <p:cNvPr id="33" name="Image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152" y="6452393"/>
              <a:ext cx="5435712" cy="3993298"/>
            </a:xfrm>
            <a:prstGeom prst="rect">
              <a:avLst/>
            </a:prstGeom>
          </p:spPr>
        </p:pic>
        <p:pic>
          <p:nvPicPr>
            <p:cNvPr id="34" name="Image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326743" y="3102449"/>
              <a:ext cx="4380832" cy="7213895"/>
            </a:xfrm>
            <a:prstGeom prst="rect">
              <a:avLst/>
            </a:prstGeom>
          </p:spPr>
        </p:pic>
      </p:grpSp>
      <p:sp>
        <p:nvSpPr>
          <p:cNvPr id="35" name="text 1">
            <a:extLst>
              <a:ext uri="{FF2B5EF4-FFF2-40B4-BE49-F238E27FC236}">
                <a16:creationId xmlns:a16="http://schemas.microsoft.com/office/drawing/2014/main" id="{D26F35F2-1F09-4FB1-B23A-B75CC78265BE}"/>
              </a:ext>
            </a:extLst>
          </p:cNvPr>
          <p:cNvSpPr txBox="1"/>
          <p:nvPr/>
        </p:nvSpPr>
        <p:spPr>
          <a:xfrm>
            <a:off x="610480" y="277001"/>
            <a:ext cx="105305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WAFANYAKAZI WA KIBINADAMU HAWARUHUSIWI KUOMBA AU KUCHUKUA HONGO KWA AJILI YA AJIRA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48</Words>
  <Application>Microsoft Office PowerPoint</Application>
  <PresentationFormat>Custom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Raleway SemiBold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2021-02-17T10:52:02Z</dcterms:created>
  <dcterms:modified xsi:type="dcterms:W3CDTF">2021-02-23T16:16:35Z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