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13"/>
            <a:ext cx="10840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MASHIRIKA YA MSAADA WA KIBINADAMU WANAHIMIZA KILA MTU KUTOA RIPOTI KUHUSU UNYANYASAJI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95B36D9E-C6F2-45C9-97AB-882026C18595}"/>
              </a:ext>
            </a:extLst>
          </p:cNvPr>
          <p:cNvSpPr txBox="1"/>
          <p:nvPr/>
        </p:nvSpPr>
        <p:spPr>
          <a:xfrm>
            <a:off x="610480" y="277013"/>
            <a:ext cx="10840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MASHIRIKA YA MSAADA WA KIBINADAMU WANAHIMIZA KILA MTU KUTOA RIPOTI KUHUSU UNYANYASAJI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2021-02-23T16:14:15Z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