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82914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KULIPA ILI KUSHIRIKI NGONO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00FC7BF6-FFA8-4387-AE43-7A894A5EAEB8}"/>
              </a:ext>
            </a:extLst>
          </p:cNvPr>
          <p:cNvSpPr txBox="1"/>
          <p:nvPr/>
        </p:nvSpPr>
        <p:spPr>
          <a:xfrm>
            <a:off x="635892" y="276980"/>
            <a:ext cx="82914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KULIPA ILI KUSHIRIKI NGONO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8B7535D9-2DC9-492F-AAE6-41916E2DF143}"/>
              </a:ext>
            </a:extLst>
          </p:cNvPr>
          <p:cNvSpPr txBox="1"/>
          <p:nvPr/>
        </p:nvSpPr>
        <p:spPr>
          <a:xfrm>
            <a:off x="635892" y="276980"/>
            <a:ext cx="82914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KULIPA ILI KUSHIRIKI NGONO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16A23234-B44E-4FC9-8884-4888BAA772D9}"/>
              </a:ext>
            </a:extLst>
          </p:cNvPr>
          <p:cNvSpPr txBox="1"/>
          <p:nvPr/>
        </p:nvSpPr>
        <p:spPr>
          <a:xfrm>
            <a:off x="635892" y="276980"/>
            <a:ext cx="82914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KULIPA ILI KUSHIRIKI NGONO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2021-02-23T16:17:24Z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