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9082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KUTOA AJIRA KWA AJILI YA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64F09F73-DC93-425F-BB44-A5DDD2236296}"/>
              </a:ext>
            </a:extLst>
          </p:cNvPr>
          <p:cNvSpPr txBox="1"/>
          <p:nvPr/>
        </p:nvSpPr>
        <p:spPr>
          <a:xfrm>
            <a:off x="610480" y="277001"/>
            <a:ext cx="9082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KUTOA AJIRA KWA AJILI YA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12203540-D8B6-43EB-B454-FEB5A981816C}"/>
              </a:ext>
            </a:extLst>
          </p:cNvPr>
          <p:cNvSpPr txBox="1"/>
          <p:nvPr/>
        </p:nvSpPr>
        <p:spPr>
          <a:xfrm>
            <a:off x="610480" y="277001"/>
            <a:ext cx="9082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KUTOA AJIRA KWA AJILI YA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1FD9D1D7-7249-408D-AC69-0386092252B6}"/>
              </a:ext>
            </a:extLst>
          </p:cNvPr>
          <p:cNvSpPr txBox="1"/>
          <p:nvPr/>
        </p:nvSpPr>
        <p:spPr>
          <a:xfrm>
            <a:off x="610480" y="277001"/>
            <a:ext cx="9082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KUTOA AJIRA KWA AJILI YA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2021-02-23T16:21:19Z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