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1" y="277001"/>
            <a:ext cx="93225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HAWAFAI KAMWE KUTOA MSAADA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D12DE0AF-585A-4064-ACF4-CD347229B26A}"/>
              </a:ext>
            </a:extLst>
          </p:cNvPr>
          <p:cNvSpPr txBox="1"/>
          <p:nvPr/>
        </p:nvSpPr>
        <p:spPr>
          <a:xfrm>
            <a:off x="610481" y="277001"/>
            <a:ext cx="93225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HAWAFAI KAMWE KUTOA MSAADA KWA AJILI YA NGONO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2021-02-23T16:20:32Z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