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735052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KUWA NA UHUSIANO WA KIMAPENZI NA MTU YEYOTE CHINI YA UMRI WA MIAKA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7B149EF4-9F7A-4F50-B68F-F2C8FB1833C0}"/>
              </a:ext>
            </a:extLst>
          </p:cNvPr>
          <p:cNvSpPr txBox="1"/>
          <p:nvPr/>
        </p:nvSpPr>
        <p:spPr>
          <a:xfrm>
            <a:off x="635892" y="276920"/>
            <a:ext cx="735052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KUWA NA UHUSIANO WA KIMAPENZI NA MTU YEYOTE CHINI YA UMRI WA MIAKA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7B158D62-3C97-4D2B-83BC-FD06D597D122}"/>
              </a:ext>
            </a:extLst>
          </p:cNvPr>
          <p:cNvSpPr txBox="1"/>
          <p:nvPr/>
        </p:nvSpPr>
        <p:spPr>
          <a:xfrm>
            <a:off x="635892" y="276920"/>
            <a:ext cx="735052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KUWA NA UHUSIANO WA KIMAPENZI NA MTU YEYOTE CHINI YA UMRI WA MIAKA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56EEACE2-0251-47B3-A703-EFCB7553425D}"/>
              </a:ext>
            </a:extLst>
          </p:cNvPr>
          <p:cNvSpPr txBox="1"/>
          <p:nvPr/>
        </p:nvSpPr>
        <p:spPr>
          <a:xfrm>
            <a:off x="635892" y="276920"/>
            <a:ext cx="735052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KUWA NA UHUSIANO WA KIMAPENZI NA MTU YEYOTE CHINI YA UMRI WA MIAKA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4DEB83E5-DDA2-4542-85E3-6D99A39B0C97}"/>
              </a:ext>
            </a:extLst>
          </p:cNvPr>
          <p:cNvSpPr txBox="1"/>
          <p:nvPr/>
        </p:nvSpPr>
        <p:spPr>
          <a:xfrm>
            <a:off x="635892" y="276920"/>
            <a:ext cx="735052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KUWA NA UHUSIANO WA KIMAPENZI NA MTU YEYOTE CHINI YA UMRI WA MIAKA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E0651D75-48D5-4749-9622-2A5A195F0056}"/>
              </a:ext>
            </a:extLst>
          </p:cNvPr>
          <p:cNvSpPr txBox="1"/>
          <p:nvPr/>
        </p:nvSpPr>
        <p:spPr>
          <a:xfrm>
            <a:off x="635892" y="276920"/>
            <a:ext cx="735052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KUWA NA UHUSIANO WA KIMAPENZI NA MTU YEYOTE CHINI YA UMRI WA MIAKA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C2714976-5B9F-4621-BAFC-E636EAAB0EC4}"/>
              </a:ext>
            </a:extLst>
          </p:cNvPr>
          <p:cNvSpPr txBox="1"/>
          <p:nvPr/>
        </p:nvSpPr>
        <p:spPr>
          <a:xfrm>
            <a:off x="635892" y="276920"/>
            <a:ext cx="735052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KUWA NA UHUSIANO WA KIMAPENZI NA MTU YEYOTE CHINI YA UMRI WA MIAKA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95C08FF8-6040-4FBE-B502-5A8CF4D8144B}"/>
              </a:ext>
            </a:extLst>
          </p:cNvPr>
          <p:cNvSpPr txBox="1"/>
          <p:nvPr/>
        </p:nvSpPr>
        <p:spPr>
          <a:xfrm>
            <a:off x="635892" y="276920"/>
            <a:ext cx="735052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WAFANYAKAZI WA KIBINADAMU HAWAFAI KAMWE KUWA NA UHUSIANO WA KIMAPENZI NA MTU YEYOTE CHINI YA UMRI WA MIAKA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152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2021-02-23T16:18:42Z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