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9469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E3821BEF-491F-4A35-82A9-86D85F34B487}"/>
              </a:ext>
            </a:extLst>
          </p:cNvPr>
          <p:cNvSpPr txBox="1"/>
          <p:nvPr/>
        </p:nvSpPr>
        <p:spPr>
          <a:xfrm>
            <a:off x="610481" y="277001"/>
            <a:ext cx="9469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HAWARUHUSIWI KUOMBA AU KUCHUKUA HONGO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2021-02-23T16:14:48Z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