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3787516-D88A-4CD9-A5FE-5ECCD17B889B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81"/>
              <a:ext cx="70586" cy="1657858"/>
            </a:xfrm>
            <a:prstGeom prst="rect">
              <a:avLst/>
            </a:prstGeom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20CD98BE-60F6-465F-8D88-FC04E6E9EBD3}"/>
              </a:ext>
            </a:extLst>
          </p:cNvPr>
          <p:cNvSpPr/>
          <p:nvPr/>
        </p:nvSpPr>
        <p:spPr>
          <a:xfrm>
            <a:off x="574310" y="286683"/>
            <a:ext cx="64479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ሰራሕተኛታት ረድኤት፡ ምስ ኣባላት ኮም ጾታዊ ዝምድናታት ክህልዎም ኣይፍቀደሎምን እዩ።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58E2BF2-0904-4E41-988E-10BFE05A980D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81"/>
              <a:ext cx="70599" cy="1657858"/>
            </a:xfrm>
            <a:prstGeom prst="rect">
              <a:avLst/>
            </a:prstGeom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DFC5A83F-A46E-4F57-B834-1A3DF21F5918}"/>
              </a:ext>
            </a:extLst>
          </p:cNvPr>
          <p:cNvSpPr/>
          <p:nvPr/>
        </p:nvSpPr>
        <p:spPr>
          <a:xfrm>
            <a:off x="574310" y="286683"/>
            <a:ext cx="64479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ሰራሕተኛታት ረድኤት፡ ምስ ኣባላት ኮም ጾታዊ ዝምድናታት ክህልዎም ኣይፍቀደሎምን እዩ።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5EE223D-E0E9-430B-99BA-0E51C3744CDA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3"/>
              <a:ext cx="70586" cy="1657859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8194" y="1260429"/>
              <a:ext cx="5844642" cy="13239383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B8B04FF5-42AF-46B3-A58F-646C96C7B525}"/>
              </a:ext>
            </a:extLst>
          </p:cNvPr>
          <p:cNvSpPr/>
          <p:nvPr/>
        </p:nvSpPr>
        <p:spPr>
          <a:xfrm>
            <a:off x="574310" y="286683"/>
            <a:ext cx="64479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ሰራሕተኛታት ረድኤት፡ ምስ ኣባላት ኮም ጾታዊ ዝምድናታት ክህልዎም ኣይፍቀደሎምን እዩ።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DE62D54-421F-4D2C-930F-7B59912C1CA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3"/>
              <a:ext cx="70599" cy="1657859"/>
            </a:xfrm>
            <a:prstGeom prst="rect">
              <a:avLst/>
            </a:prstGeom>
          </p:spPr>
        </p:pic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3092" y="1260429"/>
              <a:ext cx="6225642" cy="13315583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F5A0A111-9FF6-4B94-9AEB-F8ECCFA86421}"/>
              </a:ext>
            </a:extLst>
          </p:cNvPr>
          <p:cNvSpPr/>
          <p:nvPr/>
        </p:nvSpPr>
        <p:spPr>
          <a:xfrm>
            <a:off x="574310" y="286683"/>
            <a:ext cx="64479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ሰራሕተኛታት ረድኤት፡ ምስ ኣባላት ኮም ጾታዊ ዝምድናታት ክህልዎም ኣይፍቀደሎምን እዩ።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48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Nyala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2021-02-17T10:46:10Z</dcterms:created>
  <dcterms:modified xsi:type="dcterms:W3CDTF">2021-02-24T15:17:34Z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