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8A4D3917-BA43-494B-B33B-35DF632FCACF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sp>
          <p:nvSpPr>
            <p:cNvPr id="4" name="object 1"/>
            <p:cNvSpPr/>
            <p:nvPr/>
          </p:nvSpPr>
          <p:spPr>
            <a:xfrm>
              <a:off x="362013" y="361495"/>
              <a:ext cx="70586" cy="733513"/>
            </a:xfrm>
            <a:custGeom>
              <a:avLst/>
              <a:gdLst/>
              <a:ahLst/>
              <a:cxnLst/>
              <a:rect l="l" t="t" r="r" b="b"/>
              <a:pathLst>
                <a:path w="70586" h="733513">
                  <a:moveTo>
                    <a:pt x="0" y="73351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33513"/>
                  </a:lnTo>
                  <a:lnTo>
                    <a:pt x="0" y="73351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87139ACB-8B48-4ECC-A897-A766022631CF}"/>
              </a:ext>
            </a:extLst>
          </p:cNvPr>
          <p:cNvSpPr/>
          <p:nvPr/>
        </p:nvSpPr>
        <p:spPr>
          <a:xfrm>
            <a:off x="545306" y="168275"/>
            <a:ext cx="853948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i-ET" sz="4000" dirty="0">
                <a:solidFill>
                  <a:srgbClr val="3C4694"/>
                </a:solidFill>
              </a:rPr>
              <a:t>ሰራሕተኛታት ረድኤት፡ ብፍጹም መጥቃዕቲ ከብጽሑ የብሎምን።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7B7F67D-B6A6-4C67-9134-329B9DA323E3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sp>
          <p:nvSpPr>
            <p:cNvPr id="2" name="object 2"/>
            <p:cNvSpPr/>
            <p:nvPr/>
          </p:nvSpPr>
          <p:spPr>
            <a:xfrm>
              <a:off x="362000" y="361495"/>
              <a:ext cx="70599" cy="733513"/>
            </a:xfrm>
            <a:custGeom>
              <a:avLst/>
              <a:gdLst/>
              <a:ahLst/>
              <a:cxnLst/>
              <a:rect l="l" t="t" r="r" b="b"/>
              <a:pathLst>
                <a:path w="70599" h="733513">
                  <a:moveTo>
                    <a:pt x="0" y="73351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33513"/>
                  </a:lnTo>
                  <a:lnTo>
                    <a:pt x="0" y="73351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6FD6B93F-2188-4A20-9F29-81D217BCE25A}"/>
              </a:ext>
            </a:extLst>
          </p:cNvPr>
          <p:cNvSpPr/>
          <p:nvPr/>
        </p:nvSpPr>
        <p:spPr>
          <a:xfrm>
            <a:off x="545306" y="168275"/>
            <a:ext cx="853948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i-ET" sz="4000" dirty="0">
                <a:solidFill>
                  <a:srgbClr val="3C4694"/>
                </a:solidFill>
              </a:rPr>
              <a:t>ሰራሕተኛታት ረድኤት፡ ብፍጹም መጥቃዕቲ ከብጽሑ የብሎምን።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Nyala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2021-02-17T11:10:50Z</dcterms:created>
  <dcterms:modified xsi:type="dcterms:W3CDTF">2021-02-24T15:24:16Z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