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9677ED-D7A2-494A-AD90-97610354FD9C}"/>
              </a:ext>
            </a:extLst>
          </p:cNvPr>
          <p:cNvSpPr/>
          <p:nvPr/>
        </p:nvSpPr>
        <p:spPr>
          <a:xfrm>
            <a:off x="534843" y="191071"/>
            <a:ext cx="97234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ኣምሳያ’ቲ ዝህብዎ ረድኤት ጉቦ ክውሃቦም ክሓቱ ወይ ክቕበሉ ኣይፍቀደሎምን እዩ።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558A139-49D9-4A1F-8B09-9DF6FF3CE7A9}"/>
              </a:ext>
            </a:extLst>
          </p:cNvPr>
          <p:cNvSpPr/>
          <p:nvPr/>
        </p:nvSpPr>
        <p:spPr>
          <a:xfrm>
            <a:off x="534843" y="191071"/>
            <a:ext cx="97234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i-ET" sz="4000" dirty="0">
                <a:solidFill>
                  <a:srgbClr val="3C4694"/>
                </a:solidFill>
              </a:rPr>
              <a:t>ሰራሕተኛታት ረድኤት፡ ኣምሳያ’ቲ ዝህብዎ ረድኤት ጉቦ ክውሃቦም ክሓቱ ወይ ክቕበሉ ኣይፍቀደሎምን እዩ።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Nyala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2021-02-24T15:16:10Z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