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B63E86B1-8E1B-48F8-8E8A-909099D26B0D}"/>
              </a:ext>
            </a:extLst>
          </p:cNvPr>
          <p:cNvSpPr/>
          <p:nvPr/>
        </p:nvSpPr>
        <p:spPr>
          <a:xfrm>
            <a:off x="549275" y="164306"/>
            <a:ext cx="1242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ማሕበራት ረድኤት፡ ጥርዓናት ንኽቐርብ የተባብዓ፣ ጥርዓን ኽቐርበሉ ዝኽእል ውሑስ ኣገባባት ድማ ኣሎ።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03C3CA1-C0AD-4B60-A9CF-A166D5E4E89A}"/>
              </a:ext>
            </a:extLst>
          </p:cNvPr>
          <p:cNvSpPr/>
          <p:nvPr/>
        </p:nvSpPr>
        <p:spPr>
          <a:xfrm>
            <a:off x="549275" y="164306"/>
            <a:ext cx="1242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ማሕበራት ረድኤት፡ ጥርዓናት ንኽቐርብ የተባብዓ፣ ጥርዓን ኽቐርበሉ ዝኽእል ውሑስ ኣገባባት ድማ ኣሎ።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Nyala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2021-02-24T15:23:02Z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