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C8A2C316-313E-4D89-8791-47EB03135F02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6FC0EB6-0560-4687-9976-D89CFBB4958B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65051B38-8405-4F2E-8C00-91481658919A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48CCD3B-56BE-4C79-85D0-972BFC15DA32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4F5A592C-E3A0-4AC9-9E14-E5320260FD42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DDE0F19-6BB7-4B88-9476-3DB689CDED90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D692D31-F403-49D9-A98C-DBA8D4A1F9CC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9382D997-DB11-472C-85F2-C0751DEBD940}"/>
              </a:ext>
            </a:extLst>
          </p:cNvPr>
          <p:cNvSpPr/>
          <p:nvPr/>
        </p:nvSpPr>
        <p:spPr>
          <a:xfrm>
            <a:off x="595984" y="255727"/>
            <a:ext cx="78420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ትሕቲ 18 ዓመት ምስ ዝዕድሚኦም ቆልዑ ጾታዊ ዝምድናታት ብፍጹም ክህልዎም ኣይግባእን።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120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Nyala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2021-02-24T15:21:57Z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