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5598718-5F15-467F-9EAB-26FA7986CB45}"/>
              </a:ext>
            </a:extLst>
          </p:cNvPr>
          <p:cNvSpPr/>
          <p:nvPr/>
        </p:nvSpPr>
        <p:spPr>
          <a:xfrm>
            <a:off x="520728" y="440670"/>
            <a:ext cx="1407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ረድኤት ንጾታዊ ርክብ ብፍጹም ክሓቱ የብሎምን።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CD7384FA-E917-41A7-BAA9-EA4BDCBA5F29}"/>
              </a:ext>
            </a:extLst>
          </p:cNvPr>
          <p:cNvSpPr/>
          <p:nvPr/>
        </p:nvSpPr>
        <p:spPr>
          <a:xfrm>
            <a:off x="520728" y="440670"/>
            <a:ext cx="14077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ኣብ ክንዲ ረድኤት ንጾታዊ ርክብ ብፍጹም ክሓቱ የብሎምን።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2021-02-24T15:25:01Z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