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D49C05B-2C64-4569-9708-2D42D612AD38}"/>
              </a:ext>
            </a:extLst>
          </p:cNvPr>
          <p:cNvSpPr/>
          <p:nvPr/>
        </p:nvSpPr>
        <p:spPr>
          <a:xfrm>
            <a:off x="625475" y="361506"/>
            <a:ext cx="11535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400" dirty="0">
                <a:solidFill>
                  <a:srgbClr val="3C4694"/>
                </a:solidFill>
              </a:rPr>
              <a:t>ሰራሕተኛታት ረድኤት፡ ንዂሉ ሰብ ኣኽብሮት ከርእዩ ኣለዎም።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B42A769-79F3-449B-94E8-01459453BCC1}"/>
              </a:ext>
            </a:extLst>
          </p:cNvPr>
          <p:cNvSpPr/>
          <p:nvPr/>
        </p:nvSpPr>
        <p:spPr>
          <a:xfrm>
            <a:off x="625475" y="361506"/>
            <a:ext cx="11535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i-ET" sz="4400" dirty="0">
                <a:solidFill>
                  <a:srgbClr val="3C4694"/>
                </a:solidFill>
              </a:rPr>
              <a:t>ሰራሕተኛታት ረድኤት፡ ንዂሉ ሰብ ኣኽብሮት ከርእዩ ኣለዎም።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Nyala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2021-02-24T15:13:55Z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