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AADFF23C-4C9E-4580-8114-46B32703BD70}"/>
              </a:ext>
            </a:extLst>
          </p:cNvPr>
          <p:cNvSpPr/>
          <p:nvPr/>
        </p:nvSpPr>
        <p:spPr>
          <a:xfrm>
            <a:off x="491953" y="384524"/>
            <a:ext cx="137733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ኣብ ክንዲ ስራሕ ንጾታዊ ርክብ ብፍጹም ክሓቱ የብሎምን።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819AE54-8080-44DF-BB3A-0F357EDA8EBE}"/>
              </a:ext>
            </a:extLst>
          </p:cNvPr>
          <p:cNvSpPr/>
          <p:nvPr/>
        </p:nvSpPr>
        <p:spPr>
          <a:xfrm>
            <a:off x="491953" y="384524"/>
            <a:ext cx="137733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ኣብ ክንዲ ስራሕ ንጾታዊ ርክብ ብፍጹም ክሓቱ የብሎምን።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86DBBCD8-51FF-45EE-A06B-04BAC142F3BD}"/>
              </a:ext>
            </a:extLst>
          </p:cNvPr>
          <p:cNvSpPr/>
          <p:nvPr/>
        </p:nvSpPr>
        <p:spPr>
          <a:xfrm>
            <a:off x="491953" y="384524"/>
            <a:ext cx="137733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ኣብ ክንዲ ስራሕ ንጾታዊ ርክብ ብፍጹም ክሓቱ የብሎምን።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3D35775-66E2-4873-A616-79525870F003}"/>
              </a:ext>
            </a:extLst>
          </p:cNvPr>
          <p:cNvSpPr/>
          <p:nvPr/>
        </p:nvSpPr>
        <p:spPr>
          <a:xfrm>
            <a:off x="491953" y="384524"/>
            <a:ext cx="137733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ኣብ ክንዲ ስራሕ ንጾታዊ ርክብ ብፍጹም ክሓቱ የብሎምን።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Nyala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2021-02-24T15:25:53Z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