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51276D0-1B1A-4FFF-82BB-B812DEF4DCDD}"/>
              </a:ext>
            </a:extLst>
          </p:cNvPr>
          <p:cNvSpPr/>
          <p:nvPr/>
        </p:nvSpPr>
        <p:spPr>
          <a:xfrm>
            <a:off x="549275" y="227203"/>
            <a:ext cx="1120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 ስራሕ ጉቦ ክውሃቦም ክሓቱ ወይ ክቕበሉ ኣይፍቀደሎምን እዩ።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80745576-75CA-4943-B495-EBB569A93787}"/>
              </a:ext>
            </a:extLst>
          </p:cNvPr>
          <p:cNvSpPr/>
          <p:nvPr/>
        </p:nvSpPr>
        <p:spPr>
          <a:xfrm>
            <a:off x="549275" y="227203"/>
            <a:ext cx="1120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 ስራሕ ጉቦ ክውሃቦም ክሓቱ ወይ ክቕበሉ ኣይፍቀደሎምን እዩ።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52DA7430-268B-4304-A719-443D9D27F199}"/>
              </a:ext>
            </a:extLst>
          </p:cNvPr>
          <p:cNvSpPr/>
          <p:nvPr/>
        </p:nvSpPr>
        <p:spPr>
          <a:xfrm>
            <a:off x="549275" y="227203"/>
            <a:ext cx="1120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 ስራሕ ጉቦ ክውሃቦም ክሓቱ ወይ ክቕበሉ ኣይፍቀደሎምን እዩ።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3022482-C068-4B4C-87EE-1FEFBF772AB3}"/>
              </a:ext>
            </a:extLst>
          </p:cNvPr>
          <p:cNvSpPr/>
          <p:nvPr/>
        </p:nvSpPr>
        <p:spPr>
          <a:xfrm>
            <a:off x="549275" y="227203"/>
            <a:ext cx="1120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 ስራሕ ጉቦ ክውሃቦም ክሓቱ ወይ ክቕበሉ ኣይፍቀደሎምን እዩ።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Nyala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2021-02-24T15:18:36Z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