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31434030-23C4-4540-8ECF-C9E4ABBF73EE}"/>
              </a:ext>
            </a:extLst>
          </p:cNvPr>
          <p:cNvSpPr/>
          <p:nvPr/>
        </p:nvSpPr>
        <p:spPr>
          <a:xfrm>
            <a:off x="545306" y="244475"/>
            <a:ext cx="7848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ኣምሳያ ጾታዊ ርክብ ብፍጹም ገንዘብ ክኸፍሉ ኣይግባእን።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D6072B37-340F-4537-B483-D971CD4CFD50}"/>
              </a:ext>
            </a:extLst>
          </p:cNvPr>
          <p:cNvSpPr/>
          <p:nvPr/>
        </p:nvSpPr>
        <p:spPr>
          <a:xfrm>
            <a:off x="545306" y="244475"/>
            <a:ext cx="7848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ኣምሳያ ጾታዊ ርክብ ብፍጹም ገንዘብ ክኸፍሉ ኣይግባእን።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4819934-EFC6-45E3-B4C2-B77EB3BFFB3B}"/>
              </a:ext>
            </a:extLst>
          </p:cNvPr>
          <p:cNvSpPr/>
          <p:nvPr/>
        </p:nvSpPr>
        <p:spPr>
          <a:xfrm>
            <a:off x="545306" y="244475"/>
            <a:ext cx="7848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ኣምሳያ ጾታዊ ርክብ ብፍጹም ገንዘብ ክኸፍሉ ኣይግባእን።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E832A61E-90BE-4144-AD44-0C46B2AD953A}"/>
              </a:ext>
            </a:extLst>
          </p:cNvPr>
          <p:cNvSpPr/>
          <p:nvPr/>
        </p:nvSpPr>
        <p:spPr>
          <a:xfrm>
            <a:off x="545306" y="244475"/>
            <a:ext cx="7848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ኣምሳያ ጾታዊ ርክብ ብፍጹም ገንዘብ ክኸፍሉ ኣይግባእን።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44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Nyala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2021-02-17T10:54:33Z</dcterms:created>
  <dcterms:modified xsi:type="dcterms:W3CDTF">2021-02-24T15:19:54Z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