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7406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it-IT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VILAƊA TINA KABGA RINWO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16E7FBFD-2C45-4D34-8321-86E0F240F50B}"/>
              </a:ext>
            </a:extLst>
          </p:cNvPr>
          <p:cNvSpPr txBox="1"/>
          <p:nvPr/>
        </p:nvSpPr>
        <p:spPr>
          <a:xfrm>
            <a:off x="610480" y="277001"/>
            <a:ext cx="7406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it-IT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VILAƊA TINA KABGA RINWO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2021-02-23T15:16:23Z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