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F5B8A9-B57C-4D58-B83F-ADAE1DE3DD8C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5"/>
              <a:ext cx="70586" cy="733513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3" y="276980"/>
            <a:ext cx="5477627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it-IT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 DA PAL T KOƁ ANGA RINWO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B5CF8B0-0D15-44F4-8C76-FCD43A0B748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998F0B78-28F6-4747-803F-D03D893713C1}"/>
              </a:ext>
            </a:extLst>
          </p:cNvPr>
          <p:cNvSpPr txBox="1"/>
          <p:nvPr/>
        </p:nvSpPr>
        <p:spPr>
          <a:xfrm>
            <a:off x="635893" y="276980"/>
            <a:ext cx="5477627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it-IT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 DA PAL T KOƁ ANGA RINWO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2003" cy="15119986"/>
          </a:xfrm>
          <a:prstGeom prst="rect">
            <a:avLst/>
          </a:prstGeom>
        </p:spPr>
      </p:pic>
      <p:pic>
        <p:nvPicPr>
          <p:cNvPr id="7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3" y="361495"/>
            <a:ext cx="70586" cy="733513"/>
          </a:xfrm>
          <a:prstGeom prst="rect">
            <a:avLst/>
          </a:prstGeom>
        </p:spPr>
      </p:pic>
      <p:sp>
        <p:nvSpPr>
          <p:cNvPr id="5" name="text 1">
            <a:extLst>
              <a:ext uri="{FF2B5EF4-FFF2-40B4-BE49-F238E27FC236}">
                <a16:creationId xmlns:a16="http://schemas.microsoft.com/office/drawing/2014/main" id="{1B9F17F0-8B41-4AB9-928C-13BF270F8EED}"/>
              </a:ext>
            </a:extLst>
          </p:cNvPr>
          <p:cNvSpPr txBox="1"/>
          <p:nvPr/>
        </p:nvSpPr>
        <p:spPr>
          <a:xfrm>
            <a:off x="635893" y="276980"/>
            <a:ext cx="5477627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it-IT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 DA PAL T KOƁ ANGA RINWO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8015826-9F21-4B81-A62D-F57BD61EE0B7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7970DABC-F487-4A4C-8035-3A08B030D521}"/>
              </a:ext>
            </a:extLst>
          </p:cNvPr>
          <p:cNvSpPr txBox="1"/>
          <p:nvPr/>
        </p:nvSpPr>
        <p:spPr>
          <a:xfrm>
            <a:off x="635893" y="276980"/>
            <a:ext cx="5477627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it-IT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 DA PAL T KOƁ ANGA RINWO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40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2021-02-17T10:54:33Z</dcterms:created>
  <dcterms:modified xsi:type="dcterms:W3CDTF">2021-02-23T15:11:38Z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