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1" y="277001"/>
            <a:ext cx="10612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LA THLINA TAMOK TUNDNA DOLE DA MOG HANKALARHA ANGA KO MBET UNDU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49018E9E-926A-4BE0-B1E4-4214D3699EB9}"/>
              </a:ext>
            </a:extLst>
          </p:cNvPr>
          <p:cNvSpPr txBox="1"/>
          <p:nvPr/>
        </p:nvSpPr>
        <p:spPr>
          <a:xfrm>
            <a:off x="610481" y="277001"/>
            <a:ext cx="106123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LA THLINA TAMOK TUNDNA DOLE DA MOG HANKALARHA ANGA KO MBET UNDU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2021-02-23T15:05:10Z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