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707782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HADA HITSAKW TAGHAN MAKUWO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87BDFAB-B357-4763-BB51-70925FCA5A6A}"/>
              </a:ext>
            </a:extLst>
          </p:cNvPr>
          <p:cNvSpPr txBox="1"/>
          <p:nvPr/>
        </p:nvSpPr>
        <p:spPr>
          <a:xfrm>
            <a:off x="635892" y="276980"/>
            <a:ext cx="707782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HADA HITSAKW TAGHAN MAKUWO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2021-02-23T15:15:24Z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