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0" y="277001"/>
            <a:ext cx="755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it-IT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 DA VILAƊA THLINA KABGA RINWO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text 1">
            <a:extLst>
              <a:ext uri="{FF2B5EF4-FFF2-40B4-BE49-F238E27FC236}">
                <a16:creationId xmlns:a16="http://schemas.microsoft.com/office/drawing/2014/main" id="{C334BA83-AB1D-41E3-87E1-39F20199B862}"/>
              </a:ext>
            </a:extLst>
          </p:cNvPr>
          <p:cNvSpPr txBox="1"/>
          <p:nvPr/>
        </p:nvSpPr>
        <p:spPr>
          <a:xfrm>
            <a:off x="610480" y="277001"/>
            <a:ext cx="755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it-IT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 DA VILAƊA THLINA KABGA RINWO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E4749A36-079D-47CE-99B9-DC23726F1D25}"/>
              </a:ext>
            </a:extLst>
          </p:cNvPr>
          <p:cNvSpPr txBox="1"/>
          <p:nvPr/>
        </p:nvSpPr>
        <p:spPr>
          <a:xfrm>
            <a:off x="610480" y="277001"/>
            <a:ext cx="755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it-IT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 DA VILAƊA THLINA KABGA RINWO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71F134A4-CF5D-4599-93E1-DCF6EFF600E6}"/>
              </a:ext>
            </a:extLst>
          </p:cNvPr>
          <p:cNvSpPr txBox="1"/>
          <p:nvPr/>
        </p:nvSpPr>
        <p:spPr>
          <a:xfrm>
            <a:off x="610480" y="277001"/>
            <a:ext cx="755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it-IT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 DA VILAƊA THLINA KABGA RINWO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2021-02-23T15:17:19Z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