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5119350" cy="10691813"/>
  <p:notesSz cx="15119350" cy="10691813"/>
  <p:defaultTextStyle>
    <a:defPPr>
      <a:defRPr lang="ar-IQ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0" d="100"/>
          <a:sy n="40" d="100"/>
        </p:scale>
        <p:origin x="1296" y="6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image" Target="../media/image14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12" Type="http://schemas.openxmlformats.org/officeDocument/2006/relationships/image" Target="../media/image1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11" Type="http://schemas.openxmlformats.org/officeDocument/2006/relationships/image" Target="../media/image12.png"/><Relationship Id="rId5" Type="http://schemas.openxmlformats.org/officeDocument/2006/relationships/image" Target="../media/image6.png"/><Relationship Id="rId10" Type="http://schemas.openxmlformats.org/officeDocument/2006/relationships/image" Target="../media/image11.png"/><Relationship Id="rId4" Type="http://schemas.openxmlformats.org/officeDocument/2006/relationships/image" Target="../media/image5.png"/><Relationship Id="rId9" Type="http://schemas.openxmlformats.org/officeDocument/2006/relationships/image" Target="../media/image10.png"/><Relationship Id="rId14" Type="http://schemas.openxmlformats.org/officeDocument/2006/relationships/image" Target="../media/image1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7.png"/><Relationship Id="rId4" Type="http://schemas.openxmlformats.org/officeDocument/2006/relationships/image" Target="../media/image13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13" Type="http://schemas.openxmlformats.org/officeDocument/2006/relationships/image" Target="../media/image23.png"/><Relationship Id="rId3" Type="http://schemas.openxmlformats.org/officeDocument/2006/relationships/image" Target="../media/image18.png"/><Relationship Id="rId7" Type="http://schemas.openxmlformats.org/officeDocument/2006/relationships/image" Target="../media/image8.png"/><Relationship Id="rId12" Type="http://schemas.openxmlformats.org/officeDocument/2006/relationships/image" Target="../media/image1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11" Type="http://schemas.openxmlformats.org/officeDocument/2006/relationships/image" Target="../media/image22.png"/><Relationship Id="rId5" Type="http://schemas.openxmlformats.org/officeDocument/2006/relationships/image" Target="../media/image6.png"/><Relationship Id="rId10" Type="http://schemas.openxmlformats.org/officeDocument/2006/relationships/image" Target="../media/image21.png"/><Relationship Id="rId4" Type="http://schemas.openxmlformats.org/officeDocument/2006/relationships/image" Target="../media/image5.png"/><Relationship Id="rId9" Type="http://schemas.openxmlformats.org/officeDocument/2006/relationships/image" Target="../media/image20.png"/><Relationship Id="rId14" Type="http://schemas.openxmlformats.org/officeDocument/2006/relationships/image" Target="../media/image2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193DEB3C-09A4-4164-8796-7F067EC4FD9D}"/>
              </a:ext>
            </a:extLst>
          </p:cNvPr>
          <p:cNvGrpSpPr/>
          <p:nvPr/>
        </p:nvGrpSpPr>
        <p:grpSpPr>
          <a:xfrm>
            <a:off x="0" y="0"/>
            <a:ext cx="15120009" cy="10692003"/>
            <a:chOff x="0" y="0"/>
            <a:chExt cx="15120009" cy="10692003"/>
          </a:xfrm>
        </p:grpSpPr>
        <p:pic>
          <p:nvPicPr>
            <p:cNvPr id="2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5119986" cy="6625419"/>
            </a:xfrm>
            <a:prstGeom prst="rect">
              <a:avLst/>
            </a:prstGeom>
          </p:spPr>
        </p:pic>
        <p:sp>
          <p:nvSpPr>
            <p:cNvPr id="5" name="object 1"/>
            <p:cNvSpPr/>
            <p:nvPr/>
          </p:nvSpPr>
          <p:spPr>
            <a:xfrm>
              <a:off x="2006" y="0"/>
              <a:ext cx="15118003" cy="6582232"/>
            </a:xfrm>
            <a:custGeom>
              <a:avLst/>
              <a:gdLst/>
              <a:ahLst/>
              <a:cxnLst/>
              <a:rect l="l" t="t" r="r" b="b"/>
              <a:pathLst>
                <a:path w="15118003" h="6582232">
                  <a:moveTo>
                    <a:pt x="0" y="6582232"/>
                  </a:moveTo>
                  <a:lnTo>
                    <a:pt x="0" y="0"/>
                  </a:lnTo>
                  <a:lnTo>
                    <a:pt x="15118004" y="0"/>
                  </a:lnTo>
                  <a:lnTo>
                    <a:pt x="15118004" y="6582232"/>
                  </a:lnTo>
                  <a:lnTo>
                    <a:pt x="0" y="6582232"/>
                  </a:lnTo>
                  <a:close/>
                </a:path>
              </a:pathLst>
            </a:custGeom>
            <a:solidFill>
              <a:srgbClr val="B6DCD2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3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550642"/>
              <a:ext cx="15119986" cy="9141361"/>
            </a:xfrm>
            <a:prstGeom prst="rect">
              <a:avLst/>
            </a:prstGeom>
          </p:spPr>
        </p:pic>
        <p:pic>
          <p:nvPicPr>
            <p:cNvPr id="4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00" y="361506"/>
              <a:ext cx="12744790" cy="6087646"/>
            </a:xfrm>
            <a:prstGeom prst="rect">
              <a:avLst/>
            </a:prstGeom>
          </p:spPr>
        </p:pic>
      </p:grpSp>
      <p:sp>
        <p:nvSpPr>
          <p:cNvPr id="6" name="text 1"/>
          <p:cNvSpPr txBox="1"/>
          <p:nvPr/>
        </p:nvSpPr>
        <p:spPr>
          <a:xfrm>
            <a:off x="610480" y="277001"/>
            <a:ext cx="10606795" cy="9233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3000" b="1" spc="10">
                <a:solidFill>
                  <a:srgbClr val="2A3890"/>
                </a:solidFill>
                <a:latin typeface="Raleway SemiBold"/>
                <a:cs typeface="Raleway SemiBold"/>
              </a:rPr>
              <a:t>LA THLINA TAMOKNA HAYA BOL THLIGHATANG TINA AVLA UNDUWO KABGA THLINA DA VILANTAN WO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>
            <a:extLst>
              <a:ext uri="{FF2B5EF4-FFF2-40B4-BE49-F238E27FC236}">
                <a16:creationId xmlns:a16="http://schemas.microsoft.com/office/drawing/2014/main" id="{38C79ADA-5726-4B5C-9623-17E257FDEC3C}"/>
              </a:ext>
            </a:extLst>
          </p:cNvPr>
          <p:cNvGrpSpPr/>
          <p:nvPr/>
        </p:nvGrpSpPr>
        <p:grpSpPr>
          <a:xfrm>
            <a:off x="0" y="0"/>
            <a:ext cx="15119995" cy="10692003"/>
            <a:chOff x="0" y="0"/>
            <a:chExt cx="15119995" cy="10692003"/>
          </a:xfrm>
        </p:grpSpPr>
        <p:pic>
          <p:nvPicPr>
            <p:cNvPr id="5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5119986" cy="6625419"/>
            </a:xfrm>
            <a:prstGeom prst="rect">
              <a:avLst/>
            </a:prstGeom>
          </p:spPr>
        </p:pic>
        <p:sp>
          <p:nvSpPr>
            <p:cNvPr id="2" name="object 2"/>
            <p:cNvSpPr/>
            <p:nvPr/>
          </p:nvSpPr>
          <p:spPr>
            <a:xfrm>
              <a:off x="2006" y="0"/>
              <a:ext cx="15117989" cy="6582232"/>
            </a:xfrm>
            <a:custGeom>
              <a:avLst/>
              <a:gdLst/>
              <a:ahLst/>
              <a:cxnLst/>
              <a:rect l="l" t="t" r="r" b="b"/>
              <a:pathLst>
                <a:path w="15117989" h="6582232">
                  <a:moveTo>
                    <a:pt x="0" y="6582232"/>
                  </a:moveTo>
                  <a:lnTo>
                    <a:pt x="0" y="0"/>
                  </a:lnTo>
                  <a:lnTo>
                    <a:pt x="15117990" y="0"/>
                  </a:lnTo>
                  <a:lnTo>
                    <a:pt x="15117990" y="6582232"/>
                  </a:lnTo>
                  <a:lnTo>
                    <a:pt x="0" y="6582232"/>
                  </a:lnTo>
                  <a:close/>
                </a:path>
              </a:pathLst>
            </a:custGeom>
            <a:solidFill>
              <a:srgbClr val="B6DCD2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6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695799"/>
              <a:ext cx="15119986" cy="8996204"/>
            </a:xfrm>
            <a:prstGeom prst="rect">
              <a:avLst/>
            </a:prstGeom>
          </p:spPr>
        </p:pic>
        <p:sp>
          <p:nvSpPr>
            <p:cNvPr id="3" name="object 3"/>
            <p:cNvSpPr/>
            <p:nvPr/>
          </p:nvSpPr>
          <p:spPr>
            <a:xfrm>
              <a:off x="9220615" y="6851871"/>
              <a:ext cx="429311" cy="68186"/>
            </a:xfrm>
            <a:custGeom>
              <a:avLst/>
              <a:gdLst/>
              <a:ahLst/>
              <a:cxnLst/>
              <a:rect l="l" t="t" r="r" b="b"/>
              <a:pathLst>
                <a:path w="429311" h="68186">
                  <a:moveTo>
                    <a:pt x="2502" y="68186"/>
                  </a:moveTo>
                  <a:lnTo>
                    <a:pt x="429311" y="24460"/>
                  </a:lnTo>
                  <a:lnTo>
                    <a:pt x="426809" y="0"/>
                  </a:lnTo>
                  <a:lnTo>
                    <a:pt x="0" y="43726"/>
                  </a:lnTo>
                  <a:close/>
                </a:path>
              </a:pathLst>
            </a:custGeom>
            <a:solidFill>
              <a:srgbClr val="989797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9188961" y="6895601"/>
              <a:ext cx="34150" cy="24460"/>
            </a:xfrm>
            <a:custGeom>
              <a:avLst/>
              <a:gdLst/>
              <a:ahLst/>
              <a:cxnLst/>
              <a:rect l="l" t="t" r="r" b="b"/>
              <a:pathLst>
                <a:path w="34150" h="24460">
                  <a:moveTo>
                    <a:pt x="0" y="14770"/>
                  </a:moveTo>
                  <a:lnTo>
                    <a:pt x="34150" y="24460"/>
                  </a:lnTo>
                  <a:lnTo>
                    <a:pt x="31648" y="0"/>
                  </a:lnTo>
                  <a:close/>
                </a:path>
              </a:pathLst>
            </a:custGeom>
            <a:solidFill>
              <a:srgbClr val="483831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7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80964" y="3578403"/>
              <a:ext cx="338328" cy="728472"/>
            </a:xfrm>
            <a:prstGeom prst="rect">
              <a:avLst/>
            </a:prstGeom>
          </p:spPr>
        </p:pic>
        <p:sp>
          <p:nvSpPr>
            <p:cNvPr id="18" name="object 5"/>
            <p:cNvSpPr/>
            <p:nvPr/>
          </p:nvSpPr>
          <p:spPr>
            <a:xfrm>
              <a:off x="1218731" y="3615502"/>
              <a:ext cx="200837" cy="592518"/>
            </a:xfrm>
            <a:custGeom>
              <a:avLst/>
              <a:gdLst/>
              <a:ahLst/>
              <a:cxnLst/>
              <a:rect l="l" t="t" r="r" b="b"/>
              <a:pathLst>
                <a:path w="200837" h="592518">
                  <a:moveTo>
                    <a:pt x="25400" y="25400"/>
                  </a:moveTo>
                  <a:lnTo>
                    <a:pt x="175438" y="342494"/>
                  </a:lnTo>
                  <a:lnTo>
                    <a:pt x="130645" y="567118"/>
                  </a:lnTo>
                </a:path>
              </a:pathLst>
            </a:custGeom>
            <a:ln w="50800">
              <a:solidFill>
                <a:srgbClr val="AAACAE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8" name="Image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1844" y="3587546"/>
              <a:ext cx="338327" cy="731520"/>
            </a:xfrm>
            <a:prstGeom prst="rect">
              <a:avLst/>
            </a:prstGeom>
          </p:spPr>
        </p:pic>
        <p:sp>
          <p:nvSpPr>
            <p:cNvPr id="19" name="object 6"/>
            <p:cNvSpPr/>
            <p:nvPr/>
          </p:nvSpPr>
          <p:spPr>
            <a:xfrm>
              <a:off x="638840" y="3625151"/>
              <a:ext cx="200837" cy="592505"/>
            </a:xfrm>
            <a:custGeom>
              <a:avLst/>
              <a:gdLst/>
              <a:ahLst/>
              <a:cxnLst/>
              <a:rect l="l" t="t" r="r" b="b"/>
              <a:pathLst>
                <a:path w="200837" h="592505">
                  <a:moveTo>
                    <a:pt x="175438" y="25400"/>
                  </a:moveTo>
                  <a:lnTo>
                    <a:pt x="25400" y="342481"/>
                  </a:lnTo>
                  <a:lnTo>
                    <a:pt x="70206" y="567106"/>
                  </a:lnTo>
                </a:path>
              </a:pathLst>
            </a:custGeom>
            <a:ln w="50800">
              <a:solidFill>
                <a:srgbClr val="9FA0A0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9" name="Image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92572" y="3450387"/>
              <a:ext cx="408432" cy="582168"/>
            </a:xfrm>
            <a:prstGeom prst="rect">
              <a:avLst/>
            </a:prstGeom>
          </p:spPr>
        </p:pic>
        <p:sp>
          <p:nvSpPr>
            <p:cNvPr id="20" name="object 7"/>
            <p:cNvSpPr/>
            <p:nvPr/>
          </p:nvSpPr>
          <p:spPr>
            <a:xfrm>
              <a:off x="1124572" y="3471188"/>
              <a:ext cx="279996" cy="477723"/>
            </a:xfrm>
            <a:custGeom>
              <a:avLst/>
              <a:gdLst/>
              <a:ahLst/>
              <a:cxnLst/>
              <a:rect l="l" t="t" r="r" b="b"/>
              <a:pathLst>
                <a:path w="279996" h="477723">
                  <a:moveTo>
                    <a:pt x="31750" y="31750"/>
                  </a:moveTo>
                  <a:lnTo>
                    <a:pt x="248247" y="445973"/>
                  </a:lnTo>
                </a:path>
              </a:pathLst>
            </a:custGeom>
            <a:ln w="63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0" name="Image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0132" y="3514394"/>
              <a:ext cx="380999" cy="521208"/>
            </a:xfrm>
            <a:prstGeom prst="rect">
              <a:avLst/>
            </a:prstGeom>
          </p:spPr>
        </p:pic>
        <p:sp>
          <p:nvSpPr>
            <p:cNvPr id="21" name="object 8"/>
            <p:cNvSpPr/>
            <p:nvPr/>
          </p:nvSpPr>
          <p:spPr>
            <a:xfrm>
              <a:off x="654365" y="3535916"/>
              <a:ext cx="250685" cy="417246"/>
            </a:xfrm>
            <a:custGeom>
              <a:avLst/>
              <a:gdLst/>
              <a:ahLst/>
              <a:cxnLst/>
              <a:rect l="l" t="t" r="r" b="b"/>
              <a:pathLst>
                <a:path w="250685" h="417246">
                  <a:moveTo>
                    <a:pt x="218935" y="31750"/>
                  </a:moveTo>
                  <a:lnTo>
                    <a:pt x="31750" y="385496"/>
                  </a:lnTo>
                </a:path>
              </a:pathLst>
            </a:custGeom>
            <a:ln w="63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1" name="Image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17084" y="2916987"/>
              <a:ext cx="4111895" cy="4553856"/>
            </a:xfrm>
            <a:prstGeom prst="rect">
              <a:avLst/>
            </a:prstGeom>
          </p:spPr>
        </p:pic>
        <p:pic>
          <p:nvPicPr>
            <p:cNvPr id="12" name="Image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2715977"/>
              <a:ext cx="483116" cy="2767569"/>
            </a:xfrm>
            <a:prstGeom prst="rect">
              <a:avLst/>
            </a:prstGeom>
          </p:spPr>
        </p:pic>
        <p:pic>
          <p:nvPicPr>
            <p:cNvPr id="13" name="Image"/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22924" y="4348563"/>
              <a:ext cx="9818544" cy="5824728"/>
            </a:xfrm>
            <a:prstGeom prst="rect">
              <a:avLst/>
            </a:prstGeom>
          </p:spPr>
        </p:pic>
        <p:pic>
          <p:nvPicPr>
            <p:cNvPr id="14" name="Image"/>
            <p:cNvPicPr>
              <a:picLocks noChangeAspect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896640" y="1551626"/>
              <a:ext cx="3176015" cy="2218944"/>
            </a:xfrm>
            <a:prstGeom prst="rect">
              <a:avLst/>
            </a:prstGeom>
          </p:spPr>
        </p:pic>
        <p:pic>
          <p:nvPicPr>
            <p:cNvPr id="15" name="Image"/>
            <p:cNvPicPr>
              <a:picLocks noChangeAspect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13" y="361506"/>
              <a:ext cx="70586" cy="753923"/>
            </a:xfrm>
            <a:prstGeom prst="rect">
              <a:avLst/>
            </a:prstGeom>
          </p:spPr>
        </p:pic>
        <p:pic>
          <p:nvPicPr>
            <p:cNvPr id="16" name="Image"/>
            <p:cNvPicPr>
              <a:picLocks noChangeAspect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0152" y="6452400"/>
              <a:ext cx="5435712" cy="3993291"/>
            </a:xfrm>
            <a:prstGeom prst="rect">
              <a:avLst/>
            </a:prstGeom>
          </p:spPr>
        </p:pic>
        <p:pic>
          <p:nvPicPr>
            <p:cNvPr id="17" name="Image"/>
            <p:cNvPicPr>
              <a:picLocks noChangeAspect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436278" y="3229449"/>
              <a:ext cx="2670048" cy="3218688"/>
            </a:xfrm>
            <a:prstGeom prst="rect">
              <a:avLst/>
            </a:prstGeom>
          </p:spPr>
        </p:pic>
      </p:grpSp>
      <p:sp>
        <p:nvSpPr>
          <p:cNvPr id="24" name="text 1">
            <a:extLst>
              <a:ext uri="{FF2B5EF4-FFF2-40B4-BE49-F238E27FC236}">
                <a16:creationId xmlns:a16="http://schemas.microsoft.com/office/drawing/2014/main" id="{2F00090B-1C9F-4709-9B4E-54E5668F2C48}"/>
              </a:ext>
            </a:extLst>
          </p:cNvPr>
          <p:cNvSpPr txBox="1"/>
          <p:nvPr/>
        </p:nvSpPr>
        <p:spPr>
          <a:xfrm>
            <a:off x="610480" y="277001"/>
            <a:ext cx="10606795" cy="9233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3000" b="1" spc="10">
                <a:solidFill>
                  <a:srgbClr val="2A3890"/>
                </a:solidFill>
                <a:latin typeface="Raleway SemiBold"/>
                <a:cs typeface="Raleway SemiBold"/>
              </a:rPr>
              <a:t>LA THLINA TAMOKNA HAYA BOL THLIGHATANG TINA AVLA UNDUWO KABGA THLINA DA VILANTAN WO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E34F54CA-EB93-47EB-8398-C7BDE7DE4FE6}"/>
              </a:ext>
            </a:extLst>
          </p:cNvPr>
          <p:cNvGrpSpPr/>
          <p:nvPr/>
        </p:nvGrpSpPr>
        <p:grpSpPr>
          <a:xfrm>
            <a:off x="0" y="0"/>
            <a:ext cx="15120009" cy="10692003"/>
            <a:chOff x="0" y="0"/>
            <a:chExt cx="15120009" cy="10692003"/>
          </a:xfrm>
        </p:grpSpPr>
        <p:pic>
          <p:nvPicPr>
            <p:cNvPr id="18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5119986" cy="6625419"/>
            </a:xfrm>
            <a:prstGeom prst="rect">
              <a:avLst/>
            </a:prstGeom>
          </p:spPr>
        </p:pic>
        <p:sp>
          <p:nvSpPr>
            <p:cNvPr id="9" name="object 9"/>
            <p:cNvSpPr/>
            <p:nvPr/>
          </p:nvSpPr>
          <p:spPr>
            <a:xfrm>
              <a:off x="2006" y="0"/>
              <a:ext cx="15118003" cy="6582219"/>
            </a:xfrm>
            <a:custGeom>
              <a:avLst/>
              <a:gdLst/>
              <a:ahLst/>
              <a:cxnLst/>
              <a:rect l="l" t="t" r="r" b="b"/>
              <a:pathLst>
                <a:path w="15118003" h="6582219">
                  <a:moveTo>
                    <a:pt x="0" y="6582219"/>
                  </a:moveTo>
                  <a:lnTo>
                    <a:pt x="0" y="0"/>
                  </a:lnTo>
                  <a:lnTo>
                    <a:pt x="15118004" y="0"/>
                  </a:lnTo>
                  <a:lnTo>
                    <a:pt x="15118004" y="6582219"/>
                  </a:lnTo>
                  <a:lnTo>
                    <a:pt x="0" y="6582219"/>
                  </a:lnTo>
                  <a:close/>
                </a:path>
              </a:pathLst>
            </a:custGeom>
            <a:solidFill>
              <a:srgbClr val="B6DCD2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9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550642"/>
              <a:ext cx="15119986" cy="9141361"/>
            </a:xfrm>
            <a:prstGeom prst="rect">
              <a:avLst/>
            </a:prstGeom>
          </p:spPr>
        </p:pic>
        <p:pic>
          <p:nvPicPr>
            <p:cNvPr id="20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00" y="361506"/>
              <a:ext cx="70599" cy="753923"/>
            </a:xfrm>
            <a:prstGeom prst="rect">
              <a:avLst/>
            </a:prstGeom>
          </p:spPr>
        </p:pic>
        <p:pic>
          <p:nvPicPr>
            <p:cNvPr id="21" name="Image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258489" y="3230464"/>
              <a:ext cx="4405013" cy="7183102"/>
            </a:xfrm>
            <a:prstGeom prst="rect">
              <a:avLst/>
            </a:prstGeom>
          </p:spPr>
        </p:pic>
      </p:grpSp>
      <p:sp>
        <p:nvSpPr>
          <p:cNvPr id="10" name="text 1">
            <a:extLst>
              <a:ext uri="{FF2B5EF4-FFF2-40B4-BE49-F238E27FC236}">
                <a16:creationId xmlns:a16="http://schemas.microsoft.com/office/drawing/2014/main" id="{C2D7BCA0-9F50-4B87-B37A-C92E92DBADE5}"/>
              </a:ext>
            </a:extLst>
          </p:cNvPr>
          <p:cNvSpPr txBox="1"/>
          <p:nvPr/>
        </p:nvSpPr>
        <p:spPr>
          <a:xfrm>
            <a:off x="610480" y="277001"/>
            <a:ext cx="10606795" cy="9233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3000" b="1" spc="10">
                <a:solidFill>
                  <a:srgbClr val="2A3890"/>
                </a:solidFill>
                <a:latin typeface="Raleway SemiBold"/>
                <a:cs typeface="Raleway SemiBold"/>
              </a:rPr>
              <a:t>LA THLINA TAMOKNA HAYA BOL THLIGHATANG TINA AVLA UNDUWO KABGA THLINA DA VILANTAN WO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8F991BB5-A18B-4EB6-BEF3-BD1AD12A0F47}"/>
              </a:ext>
            </a:extLst>
          </p:cNvPr>
          <p:cNvGrpSpPr/>
          <p:nvPr/>
        </p:nvGrpSpPr>
        <p:grpSpPr>
          <a:xfrm>
            <a:off x="0" y="0"/>
            <a:ext cx="15119995" cy="10692003"/>
            <a:chOff x="0" y="0"/>
            <a:chExt cx="15119995" cy="10692003"/>
          </a:xfrm>
        </p:grpSpPr>
        <p:pic>
          <p:nvPicPr>
            <p:cNvPr id="22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5119986" cy="6625419"/>
            </a:xfrm>
            <a:prstGeom prst="rect">
              <a:avLst/>
            </a:prstGeom>
          </p:spPr>
        </p:pic>
        <p:sp>
          <p:nvSpPr>
            <p:cNvPr id="10" name="object 10"/>
            <p:cNvSpPr/>
            <p:nvPr/>
          </p:nvSpPr>
          <p:spPr>
            <a:xfrm>
              <a:off x="2006" y="0"/>
              <a:ext cx="15117989" cy="6582219"/>
            </a:xfrm>
            <a:custGeom>
              <a:avLst/>
              <a:gdLst/>
              <a:ahLst/>
              <a:cxnLst/>
              <a:rect l="l" t="t" r="r" b="b"/>
              <a:pathLst>
                <a:path w="15117989" h="6582219">
                  <a:moveTo>
                    <a:pt x="0" y="6582219"/>
                  </a:moveTo>
                  <a:lnTo>
                    <a:pt x="0" y="0"/>
                  </a:lnTo>
                  <a:lnTo>
                    <a:pt x="15117990" y="0"/>
                  </a:lnTo>
                  <a:lnTo>
                    <a:pt x="15117990" y="6582219"/>
                  </a:lnTo>
                  <a:lnTo>
                    <a:pt x="0" y="6582219"/>
                  </a:lnTo>
                  <a:close/>
                </a:path>
              </a:pathLst>
            </a:custGeom>
            <a:solidFill>
              <a:srgbClr val="B6DCD2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23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695804"/>
              <a:ext cx="15119986" cy="8996199"/>
            </a:xfrm>
            <a:prstGeom prst="rect">
              <a:avLst/>
            </a:prstGeom>
          </p:spPr>
        </p:pic>
        <p:sp>
          <p:nvSpPr>
            <p:cNvPr id="11" name="object 11"/>
            <p:cNvSpPr/>
            <p:nvPr/>
          </p:nvSpPr>
          <p:spPr>
            <a:xfrm>
              <a:off x="9220615" y="6851863"/>
              <a:ext cx="429311" cy="68199"/>
            </a:xfrm>
            <a:custGeom>
              <a:avLst/>
              <a:gdLst/>
              <a:ahLst/>
              <a:cxnLst/>
              <a:rect l="l" t="t" r="r" b="b"/>
              <a:pathLst>
                <a:path w="429311" h="68199">
                  <a:moveTo>
                    <a:pt x="2502" y="68199"/>
                  </a:moveTo>
                  <a:lnTo>
                    <a:pt x="429311" y="24473"/>
                  </a:lnTo>
                  <a:lnTo>
                    <a:pt x="426809" y="0"/>
                  </a:lnTo>
                  <a:lnTo>
                    <a:pt x="0" y="43739"/>
                  </a:lnTo>
                  <a:close/>
                </a:path>
              </a:pathLst>
            </a:custGeom>
            <a:solidFill>
              <a:srgbClr val="989797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12" name="object 12"/>
            <p:cNvSpPr/>
            <p:nvPr/>
          </p:nvSpPr>
          <p:spPr>
            <a:xfrm>
              <a:off x="9188961" y="6895606"/>
              <a:ext cx="34150" cy="24460"/>
            </a:xfrm>
            <a:custGeom>
              <a:avLst/>
              <a:gdLst/>
              <a:ahLst/>
              <a:cxnLst/>
              <a:rect l="l" t="t" r="r" b="b"/>
              <a:pathLst>
                <a:path w="34150" h="24460">
                  <a:moveTo>
                    <a:pt x="0" y="14757"/>
                  </a:moveTo>
                  <a:lnTo>
                    <a:pt x="34150" y="24460"/>
                  </a:lnTo>
                  <a:lnTo>
                    <a:pt x="31648" y="0"/>
                  </a:lnTo>
                  <a:close/>
                </a:path>
              </a:pathLst>
            </a:custGeom>
            <a:solidFill>
              <a:srgbClr val="483831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24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80964" y="3578403"/>
              <a:ext cx="338328" cy="728472"/>
            </a:xfrm>
            <a:prstGeom prst="rect">
              <a:avLst/>
            </a:prstGeom>
          </p:spPr>
        </p:pic>
        <p:sp>
          <p:nvSpPr>
            <p:cNvPr id="13" name="object 13"/>
            <p:cNvSpPr/>
            <p:nvPr/>
          </p:nvSpPr>
          <p:spPr>
            <a:xfrm>
              <a:off x="1218731" y="3615507"/>
              <a:ext cx="200837" cy="592505"/>
            </a:xfrm>
            <a:custGeom>
              <a:avLst/>
              <a:gdLst/>
              <a:ahLst/>
              <a:cxnLst/>
              <a:rect l="l" t="t" r="r" b="b"/>
              <a:pathLst>
                <a:path w="200837" h="592505">
                  <a:moveTo>
                    <a:pt x="25400" y="25400"/>
                  </a:moveTo>
                  <a:lnTo>
                    <a:pt x="175438" y="342494"/>
                  </a:lnTo>
                  <a:lnTo>
                    <a:pt x="130645" y="567105"/>
                  </a:lnTo>
                </a:path>
              </a:pathLst>
            </a:custGeom>
            <a:ln w="50800">
              <a:solidFill>
                <a:srgbClr val="AAACAE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25" name="Image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1844" y="3587546"/>
              <a:ext cx="338327" cy="731520"/>
            </a:xfrm>
            <a:prstGeom prst="rect">
              <a:avLst/>
            </a:prstGeom>
          </p:spPr>
        </p:pic>
        <p:sp>
          <p:nvSpPr>
            <p:cNvPr id="14" name="object 14"/>
            <p:cNvSpPr/>
            <p:nvPr/>
          </p:nvSpPr>
          <p:spPr>
            <a:xfrm>
              <a:off x="638840" y="3625143"/>
              <a:ext cx="200837" cy="592518"/>
            </a:xfrm>
            <a:custGeom>
              <a:avLst/>
              <a:gdLst/>
              <a:ahLst/>
              <a:cxnLst/>
              <a:rect l="l" t="t" r="r" b="b"/>
              <a:pathLst>
                <a:path w="200837" h="592518">
                  <a:moveTo>
                    <a:pt x="175438" y="25400"/>
                  </a:moveTo>
                  <a:lnTo>
                    <a:pt x="25400" y="342494"/>
                  </a:lnTo>
                  <a:lnTo>
                    <a:pt x="70206" y="567119"/>
                  </a:lnTo>
                </a:path>
              </a:pathLst>
            </a:custGeom>
            <a:ln w="50800">
              <a:solidFill>
                <a:srgbClr val="9FA0A0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26" name="Image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92572" y="3450387"/>
              <a:ext cx="408432" cy="582168"/>
            </a:xfrm>
            <a:prstGeom prst="rect">
              <a:avLst/>
            </a:prstGeom>
          </p:spPr>
        </p:pic>
        <p:sp>
          <p:nvSpPr>
            <p:cNvPr id="15" name="object 15"/>
            <p:cNvSpPr/>
            <p:nvPr/>
          </p:nvSpPr>
          <p:spPr>
            <a:xfrm>
              <a:off x="1124572" y="3471193"/>
              <a:ext cx="279996" cy="477723"/>
            </a:xfrm>
            <a:custGeom>
              <a:avLst/>
              <a:gdLst/>
              <a:ahLst/>
              <a:cxnLst/>
              <a:rect l="l" t="t" r="r" b="b"/>
              <a:pathLst>
                <a:path w="279996" h="477723">
                  <a:moveTo>
                    <a:pt x="31750" y="31750"/>
                  </a:moveTo>
                  <a:lnTo>
                    <a:pt x="248247" y="445974"/>
                  </a:lnTo>
                </a:path>
              </a:pathLst>
            </a:custGeom>
            <a:ln w="63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27" name="Image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0132" y="3514394"/>
              <a:ext cx="380999" cy="521208"/>
            </a:xfrm>
            <a:prstGeom prst="rect">
              <a:avLst/>
            </a:prstGeom>
          </p:spPr>
        </p:pic>
        <p:sp>
          <p:nvSpPr>
            <p:cNvPr id="16" name="object 16"/>
            <p:cNvSpPr/>
            <p:nvPr/>
          </p:nvSpPr>
          <p:spPr>
            <a:xfrm>
              <a:off x="654365" y="3535909"/>
              <a:ext cx="250685" cy="417245"/>
            </a:xfrm>
            <a:custGeom>
              <a:avLst/>
              <a:gdLst/>
              <a:ahLst/>
              <a:cxnLst/>
              <a:rect l="l" t="t" r="r" b="b"/>
              <a:pathLst>
                <a:path w="250685" h="417245">
                  <a:moveTo>
                    <a:pt x="218935" y="31750"/>
                  </a:moveTo>
                  <a:lnTo>
                    <a:pt x="31750" y="385495"/>
                  </a:lnTo>
                </a:path>
              </a:pathLst>
            </a:custGeom>
            <a:ln w="63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28" name="Image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17084" y="2916987"/>
              <a:ext cx="4111895" cy="4553856"/>
            </a:xfrm>
            <a:prstGeom prst="rect">
              <a:avLst/>
            </a:prstGeom>
          </p:spPr>
        </p:pic>
        <p:pic>
          <p:nvPicPr>
            <p:cNvPr id="29" name="Image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2715963"/>
              <a:ext cx="483116" cy="2767583"/>
            </a:xfrm>
            <a:prstGeom prst="rect">
              <a:avLst/>
            </a:prstGeom>
          </p:spPr>
        </p:pic>
        <p:pic>
          <p:nvPicPr>
            <p:cNvPr id="30" name="Image"/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22924" y="4348563"/>
              <a:ext cx="5219304" cy="4379976"/>
            </a:xfrm>
            <a:prstGeom prst="rect">
              <a:avLst/>
            </a:prstGeom>
          </p:spPr>
        </p:pic>
        <p:pic>
          <p:nvPicPr>
            <p:cNvPr id="31" name="Image"/>
            <p:cNvPicPr>
              <a:picLocks noChangeAspect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896640" y="1551626"/>
              <a:ext cx="3176015" cy="2218944"/>
            </a:xfrm>
            <a:prstGeom prst="rect">
              <a:avLst/>
            </a:prstGeom>
          </p:spPr>
        </p:pic>
        <p:pic>
          <p:nvPicPr>
            <p:cNvPr id="32" name="Image"/>
            <p:cNvPicPr>
              <a:picLocks noChangeAspect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13" y="361506"/>
              <a:ext cx="70586" cy="753923"/>
            </a:xfrm>
            <a:prstGeom prst="rect">
              <a:avLst/>
            </a:prstGeom>
          </p:spPr>
        </p:pic>
        <p:pic>
          <p:nvPicPr>
            <p:cNvPr id="33" name="Image"/>
            <p:cNvPicPr>
              <a:picLocks noChangeAspect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0152" y="6452393"/>
              <a:ext cx="5435712" cy="3993298"/>
            </a:xfrm>
            <a:prstGeom prst="rect">
              <a:avLst/>
            </a:prstGeom>
          </p:spPr>
        </p:pic>
        <p:pic>
          <p:nvPicPr>
            <p:cNvPr id="34" name="Image"/>
            <p:cNvPicPr>
              <a:picLocks noChangeAspect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326743" y="3102449"/>
              <a:ext cx="4380832" cy="7213895"/>
            </a:xfrm>
            <a:prstGeom prst="rect">
              <a:avLst/>
            </a:prstGeom>
          </p:spPr>
        </p:pic>
      </p:grpSp>
      <p:sp>
        <p:nvSpPr>
          <p:cNvPr id="35" name="text 1">
            <a:extLst>
              <a:ext uri="{FF2B5EF4-FFF2-40B4-BE49-F238E27FC236}">
                <a16:creationId xmlns:a16="http://schemas.microsoft.com/office/drawing/2014/main" id="{FA71AC9B-57D9-418B-94A4-5B61838F7C41}"/>
              </a:ext>
            </a:extLst>
          </p:cNvPr>
          <p:cNvSpPr txBox="1"/>
          <p:nvPr/>
        </p:nvSpPr>
        <p:spPr>
          <a:xfrm>
            <a:off x="610480" y="277001"/>
            <a:ext cx="10606795" cy="9233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3000" b="1" spc="10">
                <a:solidFill>
                  <a:srgbClr val="2A3890"/>
                </a:solidFill>
                <a:latin typeface="Raleway SemiBold"/>
                <a:cs typeface="Raleway SemiBold"/>
              </a:rPr>
              <a:t>LA THLINA TAMOKNA HAYA BOL THLIGHATANG TINA AVLA UNDUWO KABGA THLINA DA VILANTAN WO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</TotalTime>
  <Words>56</Words>
  <Application>Microsoft Office PowerPoint</Application>
  <PresentationFormat>Custom</PresentationFormat>
  <Paragraphs>4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Raleway SemiBold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Ceri Cockram</cp:lastModifiedBy>
  <cp:revision>2</cp:revision>
  <dcterms:created xsi:type="dcterms:W3CDTF">2021-02-17T10:52:02Z</dcterms:created>
  <dcterms:modified xsi:type="dcterms:W3CDTF">2021-02-23T15:10:33Z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2021-02-17T00:00:00Z</vt:filetime>
  </property>
  <property fmtid="{D5CDD505-2E9C-101B-9397-08002B2CF9AE}" pid="3" name="LastSaved">
    <vt:filetime>2021-02-17T00:00:00Z</vt:filetime>
  </property>
</Properties>
</file>