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65262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KASAGHVA RINO NDA UND KOL MAGAT VUK GHWANGA PAƊ TIHASAWO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AEBE6BB8-6A03-433C-8C33-B218BE12033D}"/>
              </a:ext>
            </a:extLst>
          </p:cNvPr>
          <p:cNvSpPr txBox="1"/>
          <p:nvPr/>
        </p:nvSpPr>
        <p:spPr>
          <a:xfrm>
            <a:off x="635892" y="276920"/>
            <a:ext cx="65262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KASAGHVA RINO NDA UND KOL MAGAT VUK GHWANGA PAƊ TIHASAWO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47AEADC3-71C8-4B8C-A37D-008E5D38BB81}"/>
              </a:ext>
            </a:extLst>
          </p:cNvPr>
          <p:cNvSpPr txBox="1"/>
          <p:nvPr/>
        </p:nvSpPr>
        <p:spPr>
          <a:xfrm>
            <a:off x="635892" y="276920"/>
            <a:ext cx="65262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KASAGHVA RINO NDA UND KOL MAGAT VUK GHWANGA PAƊ TIHASAWO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A77EB60A-E19D-44A4-AB00-4C7B5AD7E808}"/>
              </a:ext>
            </a:extLst>
          </p:cNvPr>
          <p:cNvSpPr txBox="1"/>
          <p:nvPr/>
        </p:nvSpPr>
        <p:spPr>
          <a:xfrm>
            <a:off x="635892" y="276920"/>
            <a:ext cx="65262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KASAGHVA RINO NDA UND KOL MAGAT VUK GHWANGA PAƊ TIHASAWO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DCD9D10D-0882-418D-A01C-4DFFC073C314}"/>
              </a:ext>
            </a:extLst>
          </p:cNvPr>
          <p:cNvSpPr txBox="1"/>
          <p:nvPr/>
        </p:nvSpPr>
        <p:spPr>
          <a:xfrm>
            <a:off x="635892" y="276920"/>
            <a:ext cx="65262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KASAGHVA RINO NDA UND KOL MAGAT VUK GHWANGA PAƊ TIHASAWO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FC9D7F14-6CD7-4C28-B73B-5B276DAA01EC}"/>
              </a:ext>
            </a:extLst>
          </p:cNvPr>
          <p:cNvSpPr txBox="1"/>
          <p:nvPr/>
        </p:nvSpPr>
        <p:spPr>
          <a:xfrm>
            <a:off x="635892" y="276920"/>
            <a:ext cx="65262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KASAGHVA RINO NDA UND KOL MAGAT VUK GHWANGA PAƊ TIHASAWO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6A5AC784-38EB-48B8-B2CB-67B424A4108B}"/>
              </a:ext>
            </a:extLst>
          </p:cNvPr>
          <p:cNvSpPr txBox="1"/>
          <p:nvPr/>
        </p:nvSpPr>
        <p:spPr>
          <a:xfrm>
            <a:off x="635892" y="276920"/>
            <a:ext cx="65262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KASAGHVA RINO NDA UND KOL MAGAT VUK GHWANGA PAƊ TIHASAWO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F9D84986-0D5D-4584-B7A5-A53B99C3A462}"/>
              </a:ext>
            </a:extLst>
          </p:cNvPr>
          <p:cNvSpPr txBox="1"/>
          <p:nvPr/>
        </p:nvSpPr>
        <p:spPr>
          <a:xfrm>
            <a:off x="635892" y="276920"/>
            <a:ext cx="6526287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KASAGHVA RINO NDA UND KOL MAGAT VUK GHWANGA PAƊ TIHASAWO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120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2021-02-23T15:13:07Z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