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503165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KASAGHVA TANG K ARNO NDA KO MBET UNDUN BOGWO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8CF9D777-ED34-438E-9237-64D3E369A42D}"/>
              </a:ext>
            </a:extLst>
          </p:cNvPr>
          <p:cNvSpPr txBox="1"/>
          <p:nvPr/>
        </p:nvSpPr>
        <p:spPr>
          <a:xfrm>
            <a:off x="635892" y="276980"/>
            <a:ext cx="503165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KASAGHVA TANG K ARNO NDA KO MBET UNDUN BOGWO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39D92C4D-7100-48FA-BB3C-1608722584D3}"/>
              </a:ext>
            </a:extLst>
          </p:cNvPr>
          <p:cNvSpPr txBox="1"/>
          <p:nvPr/>
        </p:nvSpPr>
        <p:spPr>
          <a:xfrm>
            <a:off x="635892" y="276980"/>
            <a:ext cx="503165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KASAGHVA TANG K ARNO NDA KO MBET UNDUN BOGWO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78DF9E8B-A71A-44E0-80FF-80A47E4848C1}"/>
              </a:ext>
            </a:extLst>
          </p:cNvPr>
          <p:cNvSpPr txBox="1"/>
          <p:nvPr/>
        </p:nvSpPr>
        <p:spPr>
          <a:xfrm>
            <a:off x="635892" y="276980"/>
            <a:ext cx="503165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KASAGHVA TANG K ARNO NDA KO MBET UNDUN BOGWO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2021-02-23T15:09:02Z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