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13"/>
            <a:ext cx="9240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KUNGIYAHA LA TAMOK TUNDU KOR MUNDHANA MASA ƊUGHWANA KOR GOL ZUT HIPA UNDU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E9DBA71D-F1CB-499E-9F8E-6B288FE5309F}"/>
              </a:ext>
            </a:extLst>
          </p:cNvPr>
          <p:cNvSpPr txBox="1"/>
          <p:nvPr/>
        </p:nvSpPr>
        <p:spPr>
          <a:xfrm>
            <a:off x="610480" y="277013"/>
            <a:ext cx="9240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KUNGIYAHA LA TAMOK TUNDU KOR MUNDHANA MASA ƊUGHWANA KOR GOL ZUT HIPA UNDU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2021-02-23T15:05:50Z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