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3" y="276980"/>
            <a:ext cx="50910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TIZONNEN W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B9EA601C-CB45-43C5-81A2-6913230AF258}"/>
              </a:ext>
            </a:extLst>
          </p:cNvPr>
          <p:cNvSpPr txBox="1"/>
          <p:nvPr/>
        </p:nvSpPr>
        <p:spPr>
          <a:xfrm>
            <a:off x="635893" y="276980"/>
            <a:ext cx="50910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TIZONNEN W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2021-02-17T11:10:50Z</dcterms:created>
  <dcterms:modified xsi:type="dcterms:W3CDTF">2021-04-08T11:08:30Z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