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5" name="text 1"/>
          <p:cNvSpPr txBox="1"/>
          <p:nvPr/>
        </p:nvSpPr>
        <p:spPr>
          <a:xfrm>
            <a:off x="610482" y="277001"/>
            <a:ext cx="80215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JANM BOUKANTE SÈKS POU TRAVAY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9" name="text 1">
            <a:extLst>
              <a:ext uri="{FF2B5EF4-FFF2-40B4-BE49-F238E27FC236}">
                <a16:creationId xmlns:a16="http://schemas.microsoft.com/office/drawing/2014/main" id="{E2B3A694-60F4-46D1-A660-47DA1DC16FC7}"/>
              </a:ext>
            </a:extLst>
          </p:cNvPr>
          <p:cNvSpPr txBox="1"/>
          <p:nvPr/>
        </p:nvSpPr>
        <p:spPr>
          <a:xfrm>
            <a:off x="610482" y="277001"/>
            <a:ext cx="80215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JANM BOUKANTE SÈKS POU TRAVAY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69A6BE3F-047A-48EE-B00F-36BAA2FE4916}"/>
              </a:ext>
            </a:extLst>
          </p:cNvPr>
          <p:cNvSpPr txBox="1"/>
          <p:nvPr/>
        </p:nvSpPr>
        <p:spPr>
          <a:xfrm>
            <a:off x="610482" y="277001"/>
            <a:ext cx="80215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JANM BOUKANTE SÈKS POU TRAVAY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2" name="text 1">
            <a:extLst>
              <a:ext uri="{FF2B5EF4-FFF2-40B4-BE49-F238E27FC236}">
                <a16:creationId xmlns:a16="http://schemas.microsoft.com/office/drawing/2014/main" id="{3FC80806-358A-44C7-BFBF-4535585E50D9}"/>
              </a:ext>
            </a:extLst>
          </p:cNvPr>
          <p:cNvSpPr txBox="1"/>
          <p:nvPr/>
        </p:nvSpPr>
        <p:spPr>
          <a:xfrm>
            <a:off x="610482" y="277001"/>
            <a:ext cx="80215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JANM BOUKANTE SÈKS POU TRAVAY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3</cp:revision>
  <dcterms:created xsi:type="dcterms:W3CDTF">2021-02-17T11:12:59Z</dcterms:created>
  <dcterms:modified xsi:type="dcterms:W3CDTF">2021-04-08T11:09:54Z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