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0633075" cy="15057438"/>
  <p:notesSz cx="10633075" cy="15057438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29" d="100"/>
          <a:sy n="29" d="100"/>
        </p:scale>
        <p:origin x="2224" y="4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10C5E1EA-35C3-4486-AECB-8BF8ED317A6F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10" name="object 1"/>
            <p:cNvSpPr/>
            <p:nvPr/>
          </p:nvSpPr>
          <p:spPr>
            <a:xfrm>
              <a:off x="0" y="8958161"/>
              <a:ext cx="10632478" cy="6098959"/>
            </a:xfrm>
            <a:custGeom>
              <a:avLst/>
              <a:gdLst/>
              <a:ahLst/>
              <a:cxnLst/>
              <a:rect l="l" t="t" r="r" b="b"/>
              <a:pathLst>
                <a:path w="10632478" h="6098959">
                  <a:moveTo>
                    <a:pt x="0" y="6098959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59"/>
                  </a:lnTo>
                  <a:lnTo>
                    <a:pt x="0" y="6098959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606100"/>
            </a:xfrm>
            <a:prstGeom prst="rect">
              <a:avLst/>
            </a:prstGeom>
          </p:spPr>
        </p:pic>
        <p:sp>
          <p:nvSpPr>
            <p:cNvPr id="11" name="object 2"/>
            <p:cNvSpPr/>
            <p:nvPr/>
          </p:nvSpPr>
          <p:spPr>
            <a:xfrm>
              <a:off x="450776" y="4139624"/>
              <a:ext cx="2418270" cy="2921824"/>
            </a:xfrm>
            <a:custGeom>
              <a:avLst/>
              <a:gdLst/>
              <a:ahLst/>
              <a:cxnLst/>
              <a:rect l="l" t="t" r="r" b="b"/>
              <a:pathLst>
                <a:path w="2418270" h="2921824">
                  <a:moveTo>
                    <a:pt x="2418270" y="2465869"/>
                  </a:moveTo>
                  <a:lnTo>
                    <a:pt x="1584680" y="1431772"/>
                  </a:lnTo>
                  <a:lnTo>
                    <a:pt x="2298776" y="338353"/>
                  </a:lnTo>
                  <a:lnTo>
                    <a:pt x="1780692" y="0"/>
                  </a:lnTo>
                  <a:lnTo>
                    <a:pt x="1176388" y="925283"/>
                  </a:lnTo>
                  <a:lnTo>
                    <a:pt x="481762" y="63562"/>
                  </a:lnTo>
                  <a:lnTo>
                    <a:pt x="0" y="451903"/>
                  </a:lnTo>
                  <a:lnTo>
                    <a:pt x="820661" y="1469973"/>
                  </a:lnTo>
                  <a:lnTo>
                    <a:pt x="93434" y="2583458"/>
                  </a:lnTo>
                  <a:lnTo>
                    <a:pt x="611517" y="2921824"/>
                  </a:lnTo>
                  <a:lnTo>
                    <a:pt x="1228941" y="1976450"/>
                  </a:lnTo>
                  <a:lnTo>
                    <a:pt x="1936509" y="2854210"/>
                  </a:lnTo>
                  <a:close/>
                </a:path>
              </a:pathLst>
            </a:custGeom>
            <a:solidFill>
              <a:srgbClr val="F15B5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59112" y="7824441"/>
              <a:ext cx="487680" cy="1097279"/>
            </a:xfrm>
            <a:prstGeom prst="rect">
              <a:avLst/>
            </a:prstGeom>
          </p:spPr>
        </p:pic>
        <p:sp>
          <p:nvSpPr>
            <p:cNvPr id="12" name="object 3"/>
            <p:cNvSpPr/>
            <p:nvPr/>
          </p:nvSpPr>
          <p:spPr>
            <a:xfrm>
              <a:off x="8585191" y="7851901"/>
              <a:ext cx="387820" cy="995197"/>
            </a:xfrm>
            <a:custGeom>
              <a:avLst/>
              <a:gdLst/>
              <a:ahLst/>
              <a:cxnLst/>
              <a:rect l="l" t="t" r="r" b="b"/>
              <a:pathLst>
                <a:path w="387820" h="995197">
                  <a:moveTo>
                    <a:pt x="46177" y="46177"/>
                  </a:moveTo>
                  <a:lnTo>
                    <a:pt x="341643" y="563054"/>
                  </a:lnTo>
                  <a:lnTo>
                    <a:pt x="295262" y="949020"/>
                  </a:lnTo>
                </a:path>
              </a:pathLst>
            </a:custGeom>
            <a:ln w="92354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46336" y="7623273"/>
              <a:ext cx="368808" cy="490728"/>
            </a:xfrm>
            <a:prstGeom prst="rect">
              <a:avLst/>
            </a:prstGeom>
          </p:spPr>
        </p:pic>
        <p:sp>
          <p:nvSpPr>
            <p:cNvPr id="13" name="object 4"/>
            <p:cNvSpPr/>
            <p:nvPr/>
          </p:nvSpPr>
          <p:spPr>
            <a:xfrm>
              <a:off x="8467268" y="7611268"/>
              <a:ext cx="279527" cy="466661"/>
            </a:xfrm>
            <a:custGeom>
              <a:avLst/>
              <a:gdLst/>
              <a:ahLst/>
              <a:cxnLst/>
              <a:rect l="l" t="t" r="r" b="b"/>
              <a:pathLst>
                <a:path w="279527" h="466661">
                  <a:moveTo>
                    <a:pt x="63690" y="63691"/>
                  </a:moveTo>
                  <a:lnTo>
                    <a:pt x="215836" y="402972"/>
                  </a:lnTo>
                </a:path>
              </a:pathLst>
            </a:custGeom>
            <a:ln w="127381">
              <a:solidFill>
                <a:srgbClr val="3FAA95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48344" y="7803105"/>
              <a:ext cx="417576" cy="1124712"/>
            </a:xfrm>
            <a:prstGeom prst="rect">
              <a:avLst/>
            </a:prstGeom>
          </p:spPr>
        </p:pic>
        <p:sp>
          <p:nvSpPr>
            <p:cNvPr id="14" name="object 5"/>
            <p:cNvSpPr/>
            <p:nvPr/>
          </p:nvSpPr>
          <p:spPr>
            <a:xfrm>
              <a:off x="7773942" y="7831138"/>
              <a:ext cx="317728" cy="1021638"/>
            </a:xfrm>
            <a:custGeom>
              <a:avLst/>
              <a:gdLst/>
              <a:ahLst/>
              <a:cxnLst/>
              <a:rect l="l" t="t" r="r" b="b"/>
              <a:pathLst>
                <a:path w="317728" h="1021638">
                  <a:moveTo>
                    <a:pt x="271551" y="975461"/>
                  </a:moveTo>
                  <a:lnTo>
                    <a:pt x="46177" y="443801"/>
                  </a:lnTo>
                  <a:lnTo>
                    <a:pt x="178358" y="46177"/>
                  </a:lnTo>
                </a:path>
              </a:pathLst>
            </a:custGeom>
            <a:ln w="92354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57487" y="7763481"/>
              <a:ext cx="365760" cy="518160"/>
            </a:xfrm>
            <a:prstGeom prst="rect">
              <a:avLst/>
            </a:prstGeom>
          </p:spPr>
        </p:pic>
        <p:sp>
          <p:nvSpPr>
            <p:cNvPr id="15" name="object 6"/>
            <p:cNvSpPr/>
            <p:nvPr/>
          </p:nvSpPr>
          <p:spPr>
            <a:xfrm>
              <a:off x="7780029" y="7752390"/>
              <a:ext cx="276974" cy="495910"/>
            </a:xfrm>
            <a:custGeom>
              <a:avLst/>
              <a:gdLst/>
              <a:ahLst/>
              <a:cxnLst/>
              <a:rect l="l" t="t" r="r" b="b"/>
              <a:pathLst>
                <a:path w="276974" h="495910">
                  <a:moveTo>
                    <a:pt x="63690" y="432219"/>
                  </a:moveTo>
                  <a:lnTo>
                    <a:pt x="148615" y="202362"/>
                  </a:lnTo>
                  <a:lnTo>
                    <a:pt x="213284" y="63690"/>
                  </a:lnTo>
                </a:path>
              </a:pathLst>
            </a:custGeom>
            <a:ln w="127381">
              <a:solidFill>
                <a:srgbClr val="3FAA95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85960" y="8964394"/>
              <a:ext cx="524256" cy="1661160"/>
            </a:xfrm>
            <a:prstGeom prst="rect">
              <a:avLst/>
            </a:prstGeom>
          </p:spPr>
        </p:pic>
        <p:sp>
          <p:nvSpPr>
            <p:cNvPr id="16" name="object 7"/>
            <p:cNvSpPr/>
            <p:nvPr/>
          </p:nvSpPr>
          <p:spPr>
            <a:xfrm>
              <a:off x="8512711" y="8991000"/>
              <a:ext cx="424574" cy="1562430"/>
            </a:xfrm>
            <a:custGeom>
              <a:avLst/>
              <a:gdLst/>
              <a:ahLst/>
              <a:cxnLst/>
              <a:rect l="l" t="t" r="r" b="b"/>
              <a:pathLst>
                <a:path w="424574" h="1562430">
                  <a:moveTo>
                    <a:pt x="46177" y="46178"/>
                  </a:moveTo>
                  <a:lnTo>
                    <a:pt x="338544" y="793535"/>
                  </a:lnTo>
                  <a:lnTo>
                    <a:pt x="378397" y="1516254"/>
                  </a:lnTo>
                </a:path>
              </a:pathLst>
            </a:custGeom>
            <a:ln w="92354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80576" y="9013162"/>
              <a:ext cx="301752" cy="1682496"/>
            </a:xfrm>
            <a:prstGeom prst="rect">
              <a:avLst/>
            </a:prstGeom>
          </p:spPr>
        </p:pic>
        <p:sp>
          <p:nvSpPr>
            <p:cNvPr id="17" name="object 8"/>
            <p:cNvSpPr/>
            <p:nvPr/>
          </p:nvSpPr>
          <p:spPr>
            <a:xfrm>
              <a:off x="8107218" y="9041118"/>
              <a:ext cx="202298" cy="1581150"/>
            </a:xfrm>
            <a:custGeom>
              <a:avLst/>
              <a:gdLst/>
              <a:ahLst/>
              <a:cxnLst/>
              <a:rect l="l" t="t" r="r" b="b"/>
              <a:pathLst>
                <a:path w="202298" h="1581150">
                  <a:moveTo>
                    <a:pt x="161678" y="40622"/>
                  </a:moveTo>
                  <a:lnTo>
                    <a:pt x="40622" y="820008"/>
                  </a:lnTo>
                  <a:lnTo>
                    <a:pt x="108922" y="1540530"/>
                  </a:lnTo>
                </a:path>
              </a:pathLst>
            </a:custGeom>
            <a:ln w="81241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11234" y="6540699"/>
              <a:ext cx="2024269" cy="5093607"/>
            </a:xfrm>
            <a:prstGeom prst="rect">
              <a:avLst/>
            </a:prstGeom>
          </p:spPr>
        </p:pic>
        <p:sp>
          <p:nvSpPr>
            <p:cNvPr id="19" name="object 9"/>
            <p:cNvSpPr/>
            <p:nvPr/>
          </p:nvSpPr>
          <p:spPr>
            <a:xfrm>
              <a:off x="362013" y="361429"/>
              <a:ext cx="70586" cy="1652893"/>
            </a:xfrm>
            <a:custGeom>
              <a:avLst/>
              <a:gdLst/>
              <a:ahLst/>
              <a:cxnLst/>
              <a:rect l="l" t="t" r="r" b="b"/>
              <a:pathLst>
                <a:path w="70586" h="1652893">
                  <a:moveTo>
                    <a:pt x="0" y="1652893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1652893"/>
                  </a:lnTo>
                  <a:lnTo>
                    <a:pt x="0" y="165289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18" name="text 1"/>
          <p:cNvSpPr txBox="1"/>
          <p:nvPr/>
        </p:nvSpPr>
        <p:spPr>
          <a:xfrm>
            <a:off x="635893" y="276920"/>
            <a:ext cx="5606273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fr-FR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TRAVAYÈ IMANITÈ PA DWE JANM NAN RELASYON SEKSYÈL OKENN MOUN KI POKO GEN 18 LANE</a:t>
            </a:r>
            <a:endParaRPr lang="fr-FR"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CF143F4A-5508-4AE3-A2FF-DEDCB4572CFD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10" name="object 10"/>
            <p:cNvSpPr/>
            <p:nvPr/>
          </p:nvSpPr>
          <p:spPr>
            <a:xfrm>
              <a:off x="0" y="8958161"/>
              <a:ext cx="10632478" cy="6098959"/>
            </a:xfrm>
            <a:custGeom>
              <a:avLst/>
              <a:gdLst/>
              <a:ahLst/>
              <a:cxnLst/>
              <a:rect l="l" t="t" r="r" b="b"/>
              <a:pathLst>
                <a:path w="10632478" h="6098959">
                  <a:moveTo>
                    <a:pt x="0" y="6098959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59"/>
                  </a:lnTo>
                  <a:lnTo>
                    <a:pt x="0" y="6098959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484515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530233" y="4120446"/>
              <a:ext cx="2425052" cy="2930042"/>
            </a:xfrm>
            <a:custGeom>
              <a:avLst/>
              <a:gdLst/>
              <a:ahLst/>
              <a:cxnLst/>
              <a:rect l="l" t="t" r="r" b="b"/>
              <a:pathLst>
                <a:path w="2425052" h="2930042">
                  <a:moveTo>
                    <a:pt x="2425053" y="2472804"/>
                  </a:moveTo>
                  <a:lnTo>
                    <a:pt x="1589126" y="1435798"/>
                  </a:lnTo>
                  <a:lnTo>
                    <a:pt x="2305228" y="339305"/>
                  </a:lnTo>
                  <a:lnTo>
                    <a:pt x="1785697" y="0"/>
                  </a:lnTo>
                  <a:lnTo>
                    <a:pt x="1179691" y="927886"/>
                  </a:lnTo>
                  <a:lnTo>
                    <a:pt x="483109" y="63741"/>
                  </a:lnTo>
                  <a:lnTo>
                    <a:pt x="0" y="453174"/>
                  </a:lnTo>
                  <a:lnTo>
                    <a:pt x="822973" y="1474089"/>
                  </a:lnTo>
                  <a:lnTo>
                    <a:pt x="93701" y="2590723"/>
                  </a:lnTo>
                  <a:lnTo>
                    <a:pt x="613220" y="2930042"/>
                  </a:lnTo>
                  <a:lnTo>
                    <a:pt x="1232383" y="1982000"/>
                  </a:lnTo>
                  <a:lnTo>
                    <a:pt x="1941945" y="2862236"/>
                  </a:lnTo>
                  <a:close/>
                </a:path>
              </a:pathLst>
            </a:custGeom>
            <a:solidFill>
              <a:srgbClr val="F15B5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27463" y="8372476"/>
              <a:ext cx="2497368" cy="6223759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362013" y="361443"/>
              <a:ext cx="70586" cy="1652879"/>
            </a:xfrm>
            <a:custGeom>
              <a:avLst/>
              <a:gdLst/>
              <a:ahLst/>
              <a:cxnLst/>
              <a:rect l="l" t="t" r="r" b="b"/>
              <a:pathLst>
                <a:path w="70586" h="1652879">
                  <a:moveTo>
                    <a:pt x="0" y="1652879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1652879"/>
                  </a:lnTo>
                  <a:lnTo>
                    <a:pt x="0" y="1652879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9" name="text 1">
            <a:extLst>
              <a:ext uri="{FF2B5EF4-FFF2-40B4-BE49-F238E27FC236}">
                <a16:creationId xmlns:a16="http://schemas.microsoft.com/office/drawing/2014/main" id="{D5F47FFD-FCEA-4FA9-AFE8-BCB8F60191BB}"/>
              </a:ext>
            </a:extLst>
          </p:cNvPr>
          <p:cNvSpPr txBox="1"/>
          <p:nvPr/>
        </p:nvSpPr>
        <p:spPr>
          <a:xfrm>
            <a:off x="635893" y="276920"/>
            <a:ext cx="5606273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fr-FR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TRAVAYÈ IMANITÈ PA DWE JANM NAN RELASYON SEKSYÈL OKENN MOUN KI POKO GEN 18 LANE</a:t>
            </a:r>
            <a:endParaRPr lang="fr-FR"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34E192E-8CF4-44C9-B475-E579D2745177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8262300"/>
              <a:ext cx="146291" cy="3166929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0" y="8958161"/>
              <a:ext cx="10632478" cy="6098959"/>
            </a:xfrm>
            <a:custGeom>
              <a:avLst/>
              <a:gdLst/>
              <a:ahLst/>
              <a:cxnLst/>
              <a:rect l="l" t="t" r="r" b="b"/>
              <a:pathLst>
                <a:path w="10632478" h="6098959">
                  <a:moveTo>
                    <a:pt x="0" y="6098959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59"/>
                  </a:lnTo>
                  <a:lnTo>
                    <a:pt x="0" y="6098959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490611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513505" y="4144081"/>
              <a:ext cx="2420988" cy="2925115"/>
            </a:xfrm>
            <a:custGeom>
              <a:avLst/>
              <a:gdLst/>
              <a:ahLst/>
              <a:cxnLst/>
              <a:rect l="l" t="t" r="r" b="b"/>
              <a:pathLst>
                <a:path w="2420988" h="2925115">
                  <a:moveTo>
                    <a:pt x="2420988" y="2468651"/>
                  </a:moveTo>
                  <a:lnTo>
                    <a:pt x="1586459" y="1433373"/>
                  </a:lnTo>
                  <a:lnTo>
                    <a:pt x="2301367" y="338747"/>
                  </a:lnTo>
                  <a:lnTo>
                    <a:pt x="1782699" y="0"/>
                  </a:lnTo>
                  <a:lnTo>
                    <a:pt x="1177709" y="926338"/>
                  </a:lnTo>
                  <a:lnTo>
                    <a:pt x="482321" y="63639"/>
                  </a:lnTo>
                  <a:lnTo>
                    <a:pt x="0" y="452425"/>
                  </a:lnTo>
                  <a:lnTo>
                    <a:pt x="821576" y="1471625"/>
                  </a:lnTo>
                  <a:lnTo>
                    <a:pt x="93535" y="2586380"/>
                  </a:lnTo>
                  <a:lnTo>
                    <a:pt x="612204" y="2925115"/>
                  </a:lnTo>
                  <a:lnTo>
                    <a:pt x="1230325" y="1978685"/>
                  </a:lnTo>
                  <a:lnTo>
                    <a:pt x="1938680" y="2857423"/>
                  </a:lnTo>
                  <a:close/>
                </a:path>
              </a:pathLst>
            </a:custGeom>
            <a:solidFill>
              <a:srgbClr val="F15B5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04935" y="8388962"/>
              <a:ext cx="2494319" cy="6213369"/>
            </a:xfrm>
            <a:prstGeom prst="rect">
              <a:avLst/>
            </a:prstGeom>
          </p:spPr>
        </p:pic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80145" y="6526917"/>
              <a:ext cx="2852345" cy="5099702"/>
            </a:xfrm>
            <a:prstGeom prst="rect">
              <a:avLst/>
            </a:prstGeom>
          </p:spPr>
        </p:pic>
        <p:sp>
          <p:nvSpPr>
            <p:cNvPr id="5" name="object 15"/>
            <p:cNvSpPr/>
            <p:nvPr/>
          </p:nvSpPr>
          <p:spPr>
            <a:xfrm>
              <a:off x="362000" y="361443"/>
              <a:ext cx="70599" cy="1652879"/>
            </a:xfrm>
            <a:custGeom>
              <a:avLst/>
              <a:gdLst/>
              <a:ahLst/>
              <a:cxnLst/>
              <a:rect l="l" t="t" r="r" b="b"/>
              <a:pathLst>
                <a:path w="70599" h="1652879">
                  <a:moveTo>
                    <a:pt x="0" y="1652879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1652879"/>
                  </a:lnTo>
                  <a:lnTo>
                    <a:pt x="0" y="1652879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16" name="text 1">
            <a:extLst>
              <a:ext uri="{FF2B5EF4-FFF2-40B4-BE49-F238E27FC236}">
                <a16:creationId xmlns:a16="http://schemas.microsoft.com/office/drawing/2014/main" id="{228F70A0-4F33-4E26-962C-4C25DB2D6581}"/>
              </a:ext>
            </a:extLst>
          </p:cNvPr>
          <p:cNvSpPr txBox="1"/>
          <p:nvPr/>
        </p:nvSpPr>
        <p:spPr>
          <a:xfrm>
            <a:off x="635893" y="276920"/>
            <a:ext cx="5606273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fr-FR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TRAVAYÈ IMANITÈ PA DWE JANM NAN RELASYON SEKSYÈL OKENN MOUN KI POKO GEN 18 LANE</a:t>
            </a:r>
            <a:endParaRPr lang="fr-FR"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EF7DDF64-47CF-4B6C-945D-688638BC0DB0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16" name="object 16"/>
            <p:cNvSpPr/>
            <p:nvPr/>
          </p:nvSpPr>
          <p:spPr>
            <a:xfrm>
              <a:off x="0" y="8958161"/>
              <a:ext cx="10632478" cy="6098959"/>
            </a:xfrm>
            <a:custGeom>
              <a:avLst/>
              <a:gdLst/>
              <a:ahLst/>
              <a:cxnLst/>
              <a:rect l="l" t="t" r="r" b="b"/>
              <a:pathLst>
                <a:path w="10632478" h="6098959">
                  <a:moveTo>
                    <a:pt x="0" y="6098959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59"/>
                  </a:lnTo>
                  <a:lnTo>
                    <a:pt x="0" y="6098959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587812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623951" y="4096785"/>
              <a:ext cx="2446845" cy="2956370"/>
            </a:xfrm>
            <a:custGeom>
              <a:avLst/>
              <a:gdLst/>
              <a:ahLst/>
              <a:cxnLst/>
              <a:rect l="l" t="t" r="r" b="b"/>
              <a:pathLst>
                <a:path w="2446845" h="2956370">
                  <a:moveTo>
                    <a:pt x="2446845" y="2495017"/>
                  </a:moveTo>
                  <a:lnTo>
                    <a:pt x="1603400" y="1448689"/>
                  </a:lnTo>
                  <a:lnTo>
                    <a:pt x="2325941" y="342367"/>
                  </a:lnTo>
                  <a:lnTo>
                    <a:pt x="1801736" y="0"/>
                  </a:lnTo>
                  <a:lnTo>
                    <a:pt x="1190307" y="936219"/>
                  </a:lnTo>
                  <a:lnTo>
                    <a:pt x="487464" y="64313"/>
                  </a:lnTo>
                  <a:lnTo>
                    <a:pt x="0" y="457251"/>
                  </a:lnTo>
                  <a:lnTo>
                    <a:pt x="830376" y="1487348"/>
                  </a:lnTo>
                  <a:lnTo>
                    <a:pt x="94526" y="2614003"/>
                  </a:lnTo>
                  <a:lnTo>
                    <a:pt x="618756" y="2956370"/>
                  </a:lnTo>
                  <a:lnTo>
                    <a:pt x="1243457" y="1999818"/>
                  </a:lnTo>
                  <a:lnTo>
                    <a:pt x="1959394" y="2887955"/>
                  </a:lnTo>
                  <a:close/>
                </a:path>
              </a:pathLst>
            </a:custGeom>
            <a:solidFill>
              <a:srgbClr val="F15B5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362000" y="361415"/>
              <a:ext cx="70599" cy="1652893"/>
            </a:xfrm>
            <a:custGeom>
              <a:avLst/>
              <a:gdLst/>
              <a:ahLst/>
              <a:cxnLst/>
              <a:rect l="l" t="t" r="r" b="b"/>
              <a:pathLst>
                <a:path w="70599" h="1652893">
                  <a:moveTo>
                    <a:pt x="0" y="165289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1652893"/>
                  </a:lnTo>
                  <a:lnTo>
                    <a:pt x="0" y="165289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9" name="text 1">
            <a:extLst>
              <a:ext uri="{FF2B5EF4-FFF2-40B4-BE49-F238E27FC236}">
                <a16:creationId xmlns:a16="http://schemas.microsoft.com/office/drawing/2014/main" id="{7AD47602-C654-41E5-B798-9168C8C87907}"/>
              </a:ext>
            </a:extLst>
          </p:cNvPr>
          <p:cNvSpPr txBox="1"/>
          <p:nvPr/>
        </p:nvSpPr>
        <p:spPr>
          <a:xfrm>
            <a:off x="635893" y="276920"/>
            <a:ext cx="5606273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fr-FR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TRAVAYÈ IMANITÈ PA DWE JANM NAN RELASYON SEKSYÈL OKENN MOUN KI POKO GEN 18 LANE</a:t>
            </a:r>
            <a:endParaRPr lang="fr-FR"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95819DE0-01B2-479F-843A-DD3E5EADAAB2}"/>
              </a:ext>
            </a:extLst>
          </p:cNvPr>
          <p:cNvGrpSpPr/>
          <p:nvPr/>
        </p:nvGrpSpPr>
        <p:grpSpPr>
          <a:xfrm>
            <a:off x="0" y="0"/>
            <a:ext cx="10632491" cy="15057438"/>
            <a:chOff x="0" y="0"/>
            <a:chExt cx="10632491" cy="15057438"/>
          </a:xfrm>
        </p:grpSpPr>
        <p:sp>
          <p:nvSpPr>
            <p:cNvPr id="19" name="object 19"/>
            <p:cNvSpPr/>
            <p:nvPr/>
          </p:nvSpPr>
          <p:spPr>
            <a:xfrm>
              <a:off x="0" y="8864460"/>
              <a:ext cx="10632478" cy="6192978"/>
            </a:xfrm>
            <a:custGeom>
              <a:avLst/>
              <a:gdLst/>
              <a:ahLst/>
              <a:cxnLst/>
              <a:rect l="l" t="t" r="r" b="b"/>
              <a:pathLst>
                <a:path w="10632478" h="6161774">
                  <a:moveTo>
                    <a:pt x="0" y="6161774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161774"/>
                  </a:lnTo>
                  <a:lnTo>
                    <a:pt x="0" y="6161774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7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512400"/>
            </a:xfrm>
            <a:prstGeom prst="rect">
              <a:avLst/>
            </a:prstGeom>
          </p:spPr>
        </p:pic>
        <p:pic>
          <p:nvPicPr>
            <p:cNvPr id="18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67730"/>
              <a:ext cx="7418126" cy="14217065"/>
            </a:xfrm>
            <a:prstGeom prst="rect">
              <a:avLst/>
            </a:prstGeom>
          </p:spPr>
        </p:pic>
      </p:grpSp>
      <p:sp>
        <p:nvSpPr>
          <p:cNvPr id="8" name="text 1">
            <a:extLst>
              <a:ext uri="{FF2B5EF4-FFF2-40B4-BE49-F238E27FC236}">
                <a16:creationId xmlns:a16="http://schemas.microsoft.com/office/drawing/2014/main" id="{FB7FAC7E-422F-4438-8E9E-D822E046ED35}"/>
              </a:ext>
            </a:extLst>
          </p:cNvPr>
          <p:cNvSpPr txBox="1"/>
          <p:nvPr/>
        </p:nvSpPr>
        <p:spPr>
          <a:xfrm>
            <a:off x="635893" y="276920"/>
            <a:ext cx="5606273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fr-FR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TRAVAYÈ IMANITÈ PA DWE JANM NAN RELASYON SEKSYÈL OKENN MOUN KI POKO GEN 18 LANE</a:t>
            </a:r>
            <a:endParaRPr lang="fr-FR"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2A79F1F0-687E-45F1-A9F5-9C89E1B6AAEA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20" name="object 20"/>
            <p:cNvSpPr/>
            <p:nvPr/>
          </p:nvSpPr>
          <p:spPr>
            <a:xfrm>
              <a:off x="0" y="8958174"/>
              <a:ext cx="10632478" cy="6098946"/>
            </a:xfrm>
            <a:custGeom>
              <a:avLst/>
              <a:gdLst/>
              <a:ahLst/>
              <a:cxnLst/>
              <a:rect l="l" t="t" r="r" b="b"/>
              <a:pathLst>
                <a:path w="10632478" h="6098946">
                  <a:moveTo>
                    <a:pt x="0" y="6098946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46"/>
                  </a:lnTo>
                  <a:lnTo>
                    <a:pt x="0" y="6098946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9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599283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8472" y="361442"/>
              <a:ext cx="7437643" cy="14166253"/>
            </a:xfrm>
            <a:prstGeom prst="rect">
              <a:avLst/>
            </a:prstGeom>
          </p:spPr>
        </p:pic>
      </p:grpSp>
      <p:sp>
        <p:nvSpPr>
          <p:cNvPr id="8" name="text 1">
            <a:extLst>
              <a:ext uri="{FF2B5EF4-FFF2-40B4-BE49-F238E27FC236}">
                <a16:creationId xmlns:a16="http://schemas.microsoft.com/office/drawing/2014/main" id="{66AD940D-02B2-4131-A607-5C70270CDB42}"/>
              </a:ext>
            </a:extLst>
          </p:cNvPr>
          <p:cNvSpPr txBox="1"/>
          <p:nvPr/>
        </p:nvSpPr>
        <p:spPr>
          <a:xfrm>
            <a:off x="635893" y="276920"/>
            <a:ext cx="5606273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fr-FR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TRAVAYÈ IMANITÈ PA DWE JANM NAN RELASYON SEKSYÈL OKENN MOUN KI POKO GEN 18 LANE</a:t>
            </a:r>
            <a:endParaRPr lang="fr-FR"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236C7A0-1656-4736-BFEF-2BE6CD8FAFD1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21" name="object 21"/>
            <p:cNvSpPr/>
            <p:nvPr/>
          </p:nvSpPr>
          <p:spPr>
            <a:xfrm>
              <a:off x="0" y="8958174"/>
              <a:ext cx="10632478" cy="6098946"/>
            </a:xfrm>
            <a:custGeom>
              <a:avLst/>
              <a:gdLst/>
              <a:ahLst/>
              <a:cxnLst/>
              <a:rect l="l" t="t" r="r" b="b"/>
              <a:pathLst>
                <a:path w="10632478" h="6098946">
                  <a:moveTo>
                    <a:pt x="0" y="6098946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46"/>
                  </a:lnTo>
                  <a:lnTo>
                    <a:pt x="0" y="6098946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667395"/>
            </a:xfrm>
            <a:prstGeom prst="rect">
              <a:avLst/>
            </a:prstGeom>
          </p:spPr>
        </p:pic>
        <p:pic>
          <p:nvPicPr>
            <p:cNvPr id="22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42"/>
              <a:ext cx="70599" cy="1652866"/>
            </a:xfrm>
            <a:prstGeom prst="rect">
              <a:avLst/>
            </a:prstGeom>
          </p:spPr>
        </p:pic>
        <p:pic>
          <p:nvPicPr>
            <p:cNvPr id="23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80145" y="6526917"/>
              <a:ext cx="2852345" cy="5099702"/>
            </a:xfrm>
            <a:prstGeom prst="rect">
              <a:avLst/>
            </a:prstGeom>
          </p:spPr>
        </p:pic>
        <p:pic>
          <p:nvPicPr>
            <p:cNvPr id="24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8284730"/>
              <a:ext cx="19197" cy="1350933"/>
            </a:xfrm>
            <a:prstGeom prst="rect">
              <a:avLst/>
            </a:prstGeom>
          </p:spPr>
        </p:pic>
      </p:grpSp>
      <p:sp>
        <p:nvSpPr>
          <p:cNvPr id="10" name="text 1">
            <a:extLst>
              <a:ext uri="{FF2B5EF4-FFF2-40B4-BE49-F238E27FC236}">
                <a16:creationId xmlns:a16="http://schemas.microsoft.com/office/drawing/2014/main" id="{96C8AEC1-47F7-4575-95D8-4123428594DD}"/>
              </a:ext>
            </a:extLst>
          </p:cNvPr>
          <p:cNvSpPr txBox="1"/>
          <p:nvPr/>
        </p:nvSpPr>
        <p:spPr>
          <a:xfrm>
            <a:off x="635893" y="276920"/>
            <a:ext cx="5606273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fr-FR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TRAVAYÈ IMANITÈ PA DWE JANM NAN RELASYON SEKSYÈL OKENN MOUN KI POKO GEN 18 LANE</a:t>
            </a:r>
            <a:endParaRPr lang="fr-FR"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CA32A70E-0EB5-4841-9F1C-F4E57C1D873B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22" name="object 22"/>
            <p:cNvSpPr/>
            <p:nvPr/>
          </p:nvSpPr>
          <p:spPr>
            <a:xfrm>
              <a:off x="0" y="8958174"/>
              <a:ext cx="10632478" cy="6098946"/>
            </a:xfrm>
            <a:custGeom>
              <a:avLst/>
              <a:gdLst/>
              <a:ahLst/>
              <a:cxnLst/>
              <a:rect l="l" t="t" r="r" b="b"/>
              <a:pathLst>
                <a:path w="10632478" h="6098946">
                  <a:moveTo>
                    <a:pt x="0" y="6098946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46"/>
                  </a:lnTo>
                  <a:lnTo>
                    <a:pt x="0" y="6098946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5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667395"/>
            </a:xfrm>
            <a:prstGeom prst="rect">
              <a:avLst/>
            </a:prstGeom>
          </p:spPr>
        </p:pic>
        <p:pic>
          <p:nvPicPr>
            <p:cNvPr id="26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43"/>
              <a:ext cx="70599" cy="1652879"/>
            </a:xfrm>
            <a:prstGeom prst="rect">
              <a:avLst/>
            </a:prstGeom>
          </p:spPr>
        </p:pic>
        <p:pic>
          <p:nvPicPr>
            <p:cNvPr id="27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69375" y="907911"/>
              <a:ext cx="8063116" cy="13621059"/>
            </a:xfrm>
            <a:prstGeom prst="rect">
              <a:avLst/>
            </a:prstGeom>
          </p:spPr>
        </p:pic>
      </p:grpSp>
      <p:sp>
        <p:nvSpPr>
          <p:cNvPr id="9" name="text 1">
            <a:extLst>
              <a:ext uri="{FF2B5EF4-FFF2-40B4-BE49-F238E27FC236}">
                <a16:creationId xmlns:a16="http://schemas.microsoft.com/office/drawing/2014/main" id="{2E0814BA-ABCC-459C-A5C8-8F795BF9D2B2}"/>
              </a:ext>
            </a:extLst>
          </p:cNvPr>
          <p:cNvSpPr txBox="1"/>
          <p:nvPr/>
        </p:nvSpPr>
        <p:spPr>
          <a:xfrm>
            <a:off x="635893" y="276920"/>
            <a:ext cx="5606273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fr-FR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TRAVAYÈ IMANITÈ PA DWE JANM NAN RELASYON SEKSYÈL OKENN MOUN KI POKO GEN 18 LANE</a:t>
            </a:r>
            <a:endParaRPr lang="fr-FR"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</TotalTime>
  <Words>120</Words>
  <Application>Microsoft Office PowerPoint</Application>
  <PresentationFormat>Custom</PresentationFormat>
  <Paragraphs>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Raleway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Ceri Cockram</dc:creator>
  <cp:lastModifiedBy>Ceri Cockram</cp:lastModifiedBy>
  <cp:revision>3</cp:revision>
  <dcterms:created xsi:type="dcterms:W3CDTF">2021-02-18T08:49:45Z</dcterms:created>
  <dcterms:modified xsi:type="dcterms:W3CDTF">2021-04-08T11:07:23Z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2021-02-18T00:00:00Z</vt:filetime>
  </property>
  <property fmtid="{D5CDD505-2E9C-101B-9397-08002B2CF9AE}" pid="3" name="LastSaved">
    <vt:filetime>2021-02-18T00:00:00Z</vt:filetime>
  </property>
</Properties>
</file>