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92170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PATISIPE NAN AKTIVITE PWOSTITISYON 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18766E41-AB0D-4389-81DA-3DC5C02EADD2}"/>
              </a:ext>
            </a:extLst>
          </p:cNvPr>
          <p:cNvSpPr txBox="1"/>
          <p:nvPr/>
        </p:nvSpPr>
        <p:spPr>
          <a:xfrm>
            <a:off x="635892" y="276980"/>
            <a:ext cx="92170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PATISIPE NAN AKTIVITE PWOSTITISYON </a:t>
            </a:r>
            <a:endParaRPr lang="fr-FR"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469F17AD-FC7C-4FB5-8467-8EE1CECC6BFE}"/>
              </a:ext>
            </a:extLst>
          </p:cNvPr>
          <p:cNvSpPr txBox="1"/>
          <p:nvPr/>
        </p:nvSpPr>
        <p:spPr>
          <a:xfrm>
            <a:off x="635892" y="276980"/>
            <a:ext cx="92170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PATISIPE NAN AKTIVITE PWOSTITISYON </a:t>
            </a:r>
            <a:endParaRPr lang="fr-FR" sz="3000" b="1" spc="10" dirty="0">
              <a:solidFill>
                <a:srgbClr val="2A3890"/>
              </a:solidFill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F2BD759-7868-4303-BFB6-0B6B23D9B66C}"/>
              </a:ext>
            </a:extLst>
          </p:cNvPr>
          <p:cNvSpPr txBox="1"/>
          <p:nvPr/>
        </p:nvSpPr>
        <p:spPr>
          <a:xfrm>
            <a:off x="635892" y="276980"/>
            <a:ext cx="92170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TRAVAYÈ IMANITÈ PA DWE JANM PATISIPE NAN AKTIVITE PWOSTITISYON </a:t>
            </a:r>
            <a:endParaRPr lang="fr-FR" sz="3000" b="1" spc="10" dirty="0">
              <a:solidFill>
                <a:srgbClr val="2A3890"/>
              </a:solidFill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2021-02-17T10:54:33Z</dcterms:created>
  <dcterms:modified xsi:type="dcterms:W3CDTF">2021-04-08T11:05:53Z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