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7411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ÈD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BB33FDB1-4BE1-43B2-A742-BDA763997E5D}"/>
              </a:ext>
            </a:extLst>
          </p:cNvPr>
          <p:cNvSpPr txBox="1"/>
          <p:nvPr/>
        </p:nvSpPr>
        <p:spPr>
          <a:xfrm>
            <a:off x="610481" y="277001"/>
            <a:ext cx="795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MANDE NI AKSEPTE FAVÈ POU BAY ÈD</a:t>
            </a:r>
            <a:endParaRPr lang="fr-FR" sz="3000" b="1" spc="10" dirty="0">
              <a:solidFill>
                <a:srgbClr val="2A3890"/>
              </a:solidFill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2021-02-17T10:44:33Z</dcterms:created>
  <dcterms:modified xsi:type="dcterms:W3CDTF">2021-04-08T11:02:55Z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