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854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YO DWE TRETE TOUT MOUN AVÈK RESPÈ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FA725794-5D4F-49D3-8736-29120A693DAF}"/>
              </a:ext>
            </a:extLst>
          </p:cNvPr>
          <p:cNvSpPr txBox="1"/>
          <p:nvPr/>
        </p:nvSpPr>
        <p:spPr>
          <a:xfrm>
            <a:off x="625475" y="298390"/>
            <a:ext cx="854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YO DWE TRETE TOUT MOUN AVÈK RESPÈ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3</cp:revision>
  <dcterms:created xsi:type="dcterms:W3CDTF">2021-02-17T10:38:44Z</dcterms:created>
  <dcterms:modified xsi:type="dcterms:W3CDTF">2021-04-08T11:01:31Z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