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79"/>
            <a:ext cx="47268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GEN RELASYON SEKSYÈL AK MOUN NAN KOMINOTE YO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7951855-B8AE-4C6D-B9CE-749070A95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99" y="105982"/>
            <a:ext cx="5066215" cy="21886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5D9F0F80-4E0B-4818-9212-F15BDC6CF9EE}"/>
              </a:ext>
            </a:extLst>
          </p:cNvPr>
          <p:cNvSpPr txBox="1"/>
          <p:nvPr/>
        </p:nvSpPr>
        <p:spPr>
          <a:xfrm>
            <a:off x="635893" y="276979"/>
            <a:ext cx="47268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GEN RELASYON SEKSYÈL AK MOUN NAN KOMINOTE YO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2E15B746-EBBF-4342-9A51-B55A3B543739}"/>
              </a:ext>
            </a:extLst>
          </p:cNvPr>
          <p:cNvSpPr txBox="1"/>
          <p:nvPr/>
        </p:nvSpPr>
        <p:spPr>
          <a:xfrm>
            <a:off x="635893" y="276979"/>
            <a:ext cx="47268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GEN RELASYON SEKSYÈL AK MOUN NAN KOMINOTE YO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36</Words>
  <Application>Microsoft Office PowerPoint</Application>
  <PresentationFormat>Custom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2021-02-17T10:46:10Z</dcterms:created>
  <dcterms:modified xsi:type="dcterms:W3CDTF">2021-04-08T11:04:06Z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