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1" y="277001"/>
            <a:ext cx="8015994" cy="954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MANDE NI AKSEPTE FAVÈ POU BAY TRAVAY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5" name="text 1">
            <a:extLst>
              <a:ext uri="{FF2B5EF4-FFF2-40B4-BE49-F238E27FC236}">
                <a16:creationId xmlns:a16="http://schemas.microsoft.com/office/drawing/2014/main" id="{775A0D39-A76B-45B9-8405-A87778F1C7E5}"/>
              </a:ext>
            </a:extLst>
          </p:cNvPr>
          <p:cNvSpPr txBox="1"/>
          <p:nvPr/>
        </p:nvSpPr>
        <p:spPr>
          <a:xfrm>
            <a:off x="610481" y="277001"/>
            <a:ext cx="8015994" cy="954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MANDE NI AKSEPTE FAVÈ POU BAY TRAVAY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D9776570-E2E9-4CF4-92B2-18C4C5CA64B9}"/>
              </a:ext>
            </a:extLst>
          </p:cNvPr>
          <p:cNvSpPr txBox="1"/>
          <p:nvPr/>
        </p:nvSpPr>
        <p:spPr>
          <a:xfrm>
            <a:off x="610481" y="277001"/>
            <a:ext cx="8015994" cy="954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MANDE NI AKSEPTE FAVÈ POU BAY TRAVAY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6" name="text 1">
            <a:extLst>
              <a:ext uri="{FF2B5EF4-FFF2-40B4-BE49-F238E27FC236}">
                <a16:creationId xmlns:a16="http://schemas.microsoft.com/office/drawing/2014/main" id="{EBC98B29-6651-4729-9AB9-737ADAF0B4A7}"/>
              </a:ext>
            </a:extLst>
          </p:cNvPr>
          <p:cNvSpPr txBox="1"/>
          <p:nvPr/>
        </p:nvSpPr>
        <p:spPr>
          <a:xfrm>
            <a:off x="610481" y="277001"/>
            <a:ext cx="8015994" cy="954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MANDE NI AKSEPTE FAVÈ POU BAY TRAVAY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3</cp:revision>
  <dcterms:created xsi:type="dcterms:W3CDTF">2021-02-17T10:52:02Z</dcterms:created>
  <dcterms:modified xsi:type="dcterms:W3CDTF">2021-04-08T11:04:56Z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