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9129614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कभी भी पैसे देकर यौन संबंध रखने की इजाज़त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A172C2C4-C1E4-444D-913D-FB41A794D85B}"/>
              </a:ext>
            </a:extLst>
          </p:cNvPr>
          <p:cNvSpPr txBox="1"/>
          <p:nvPr/>
        </p:nvSpPr>
        <p:spPr>
          <a:xfrm>
            <a:off x="635892" y="276980"/>
            <a:ext cx="9129614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कभी भी पैसे देकर यौन संबंध रखने की इजाज़त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8" name="text 1">
            <a:extLst>
              <a:ext uri="{FF2B5EF4-FFF2-40B4-BE49-F238E27FC236}">
                <a16:creationId xmlns:a16="http://schemas.microsoft.com/office/drawing/2014/main" id="{ADF9694E-36FB-4BA6-8D40-69DBFC8168A5}"/>
              </a:ext>
            </a:extLst>
          </p:cNvPr>
          <p:cNvSpPr txBox="1"/>
          <p:nvPr/>
        </p:nvSpPr>
        <p:spPr>
          <a:xfrm>
            <a:off x="635892" y="276980"/>
            <a:ext cx="9129614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कभी भी पैसे देकर यौन संबंध रखने की इजाज़त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559854A8-DE1A-48F5-9929-5AB969B483FF}"/>
              </a:ext>
            </a:extLst>
          </p:cNvPr>
          <p:cNvSpPr txBox="1"/>
          <p:nvPr/>
        </p:nvSpPr>
        <p:spPr>
          <a:xfrm>
            <a:off x="635892" y="276980"/>
            <a:ext cx="9129614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कभी भी पैसे देकर यौन संबंध रखने की इजाज़त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52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5</cp:revision>
  <dcterms:created xsi:type="dcterms:W3CDTF">2021-02-17T10:54:33Z</dcterms:created>
  <dcterms:modified xsi:type="dcterms:W3CDTF">2021-04-08T11:32:14Z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