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>
            <a:extLst>
              <a:ext uri="{FF2B5EF4-FFF2-40B4-BE49-F238E27FC236}">
                <a16:creationId xmlns:a16="http://schemas.microsoft.com/office/drawing/2014/main" id="{58C2E97D-CA4E-4722-9EB5-C9F09BA606AE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text 1">
            <a:extLst>
              <a:ext uri="{FF2B5EF4-FFF2-40B4-BE49-F238E27FC236}">
                <a16:creationId xmlns:a16="http://schemas.microsoft.com/office/drawing/2014/main" id="{770C870F-BDBA-4089-8F3E-9411263063DC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FAD21239-D1C8-483E-985E-791449F3498D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210B6030-46FE-4B5A-821A-3EE0BAA9C007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B7A69CD1-96B1-4666-BA08-D6C96E36493F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446BD4A9-8DEE-4240-98D7-6DEA611988EF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EBDD8E9-9E89-47FA-A165-600220760F81}"/>
              </a:ext>
            </a:extLst>
          </p:cNvPr>
          <p:cNvSpPr txBox="1"/>
          <p:nvPr/>
        </p:nvSpPr>
        <p:spPr>
          <a:xfrm>
            <a:off x="635893" y="276919"/>
            <a:ext cx="781044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hi-IN" sz="4000" b="1" spc="10">
                <a:solidFill>
                  <a:srgbClr val="2A3890"/>
                </a:solidFill>
                <a:latin typeface="Raleway SemiBold"/>
                <a:cs typeface="Raleway SemiBold"/>
              </a:rPr>
              <a:t>सहायकों को १८ वर्ष से कम किसी व्यक्ति के साथ यौन संबंध रखने की इजाज़त नहीं है</a:t>
            </a:r>
            <a:endParaRPr lang="pt-BR" sz="4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136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5</cp:revision>
  <dcterms:created xsi:type="dcterms:W3CDTF">2021-02-18T08:49:45Z</dcterms:created>
  <dcterms:modified xsi:type="dcterms:W3CDTF">2021-04-08T11:33:17Z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