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1368795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नौकरी के लिए रिश्वत मांगना या स्वीकार करना सख्त मना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5" name="text 1">
            <a:extLst>
              <a:ext uri="{FF2B5EF4-FFF2-40B4-BE49-F238E27FC236}">
                <a16:creationId xmlns:a16="http://schemas.microsoft.com/office/drawing/2014/main" id="{07983A8E-8D00-4D3A-8950-8E086FC474F3}"/>
              </a:ext>
            </a:extLst>
          </p:cNvPr>
          <p:cNvSpPr txBox="1"/>
          <p:nvPr/>
        </p:nvSpPr>
        <p:spPr>
          <a:xfrm>
            <a:off x="610480" y="277001"/>
            <a:ext cx="11368795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नौकरी के लिए रिश्वत मांगना या स्वीकार करना सख्त मना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81D1480C-7ECD-4081-A014-CF2129F6D7FF}"/>
              </a:ext>
            </a:extLst>
          </p:cNvPr>
          <p:cNvSpPr txBox="1"/>
          <p:nvPr/>
        </p:nvSpPr>
        <p:spPr>
          <a:xfrm>
            <a:off x="610480" y="277001"/>
            <a:ext cx="11368795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नौकरी के लिए रिश्वत मांगना या स्वीकार करना सख्त मना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6" name="text 1">
            <a:extLst>
              <a:ext uri="{FF2B5EF4-FFF2-40B4-BE49-F238E27FC236}">
                <a16:creationId xmlns:a16="http://schemas.microsoft.com/office/drawing/2014/main" id="{AC159993-3343-41D1-A50A-830CF3585895}"/>
              </a:ext>
            </a:extLst>
          </p:cNvPr>
          <p:cNvSpPr txBox="1"/>
          <p:nvPr/>
        </p:nvSpPr>
        <p:spPr>
          <a:xfrm>
            <a:off x="610480" y="277001"/>
            <a:ext cx="11368795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नौकरी के लिए रिश्वत मांगना या स्वीकार करना सख्त मना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5</cp:revision>
  <dcterms:created xsi:type="dcterms:W3CDTF">2021-02-17T10:52:02Z</dcterms:created>
  <dcterms:modified xsi:type="dcterms:W3CDTF">2021-04-08T11:31:31Z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