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1022579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नौकरी के लिए यौन संबंध का इस्तेमाल नहीं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0" name="text 1">
            <a:extLst>
              <a:ext uri="{FF2B5EF4-FFF2-40B4-BE49-F238E27FC236}">
                <a16:creationId xmlns:a16="http://schemas.microsoft.com/office/drawing/2014/main" id="{ECE45A58-E20C-4711-B2DF-97B676073BD6}"/>
              </a:ext>
            </a:extLst>
          </p:cNvPr>
          <p:cNvSpPr txBox="1"/>
          <p:nvPr/>
        </p:nvSpPr>
        <p:spPr>
          <a:xfrm>
            <a:off x="610481" y="277001"/>
            <a:ext cx="1022579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नौकरी के लिए यौन संबंध का इस्तेमाल नहीं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CEC91F9D-E5B6-4415-B1F1-5F3F9A6FECE7}"/>
              </a:ext>
            </a:extLst>
          </p:cNvPr>
          <p:cNvSpPr txBox="1"/>
          <p:nvPr/>
        </p:nvSpPr>
        <p:spPr>
          <a:xfrm>
            <a:off x="610481" y="277001"/>
            <a:ext cx="1022579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नौकरी के लिए यौन संबंध का इस्तेमाल नहीं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2" name="text 1">
            <a:extLst>
              <a:ext uri="{FF2B5EF4-FFF2-40B4-BE49-F238E27FC236}">
                <a16:creationId xmlns:a16="http://schemas.microsoft.com/office/drawing/2014/main" id="{38FE48F0-C671-4A12-B076-135A32931E3F}"/>
              </a:ext>
            </a:extLst>
          </p:cNvPr>
          <p:cNvSpPr txBox="1"/>
          <p:nvPr/>
        </p:nvSpPr>
        <p:spPr>
          <a:xfrm>
            <a:off x="610481" y="277001"/>
            <a:ext cx="10225794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नौकरी के लिए यौन संबंध का इस्तेमाल नहीं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2021-02-17T11:12:59Z</dcterms:created>
  <dcterms:modified xsi:type="dcterms:W3CDTF">2021-04-08T11:35:26Z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