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79" y="277013"/>
            <a:ext cx="11216396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सहायता संस्थाएं सभी को दुर्व्यवहार की शिकायत दर्ज के लिए प्रोत्साहित करती हैं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8BBD8380-8413-4EA9-A74A-0AE379C70F11}"/>
              </a:ext>
            </a:extLst>
          </p:cNvPr>
          <p:cNvSpPr txBox="1"/>
          <p:nvPr/>
        </p:nvSpPr>
        <p:spPr>
          <a:xfrm>
            <a:off x="610479" y="277013"/>
            <a:ext cx="11216396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सहायता संस्थाएं सभी को दुर्व्यवहार की शिकायत दर्ज के लिए प्रोत्साहित करती हैं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5</cp:revision>
  <dcterms:created xsi:type="dcterms:W3CDTF">2021-02-17T10:42:48Z</dcterms:created>
  <dcterms:modified xsi:type="dcterms:W3CDTF">2021-04-08T11:29:49Z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