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0" y="277001"/>
            <a:ext cx="12206995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सहायता देने के लिए रिश्वत मांगना या स्वीकार करना सख्त मना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2" name="text 1">
            <a:extLst>
              <a:ext uri="{FF2B5EF4-FFF2-40B4-BE49-F238E27FC236}">
                <a16:creationId xmlns:a16="http://schemas.microsoft.com/office/drawing/2014/main" id="{D0423B4A-7ABA-46A3-9741-D150646B74FD}"/>
              </a:ext>
            </a:extLst>
          </p:cNvPr>
          <p:cNvSpPr txBox="1"/>
          <p:nvPr/>
        </p:nvSpPr>
        <p:spPr>
          <a:xfrm>
            <a:off x="610480" y="277001"/>
            <a:ext cx="12206995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सहायता देने के लिए रिश्वत मांगना या स्वीकार करना सख्त मना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5</cp:revision>
  <dcterms:created xsi:type="dcterms:W3CDTF">2021-02-17T10:44:33Z</dcterms:created>
  <dcterms:modified xsi:type="dcterms:W3CDTF">2021-04-08T11:30:19Z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