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समुदाय के सदस्यों के साथ यौन संबंध रखने की अनुमति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1D556631-514A-473D-8D59-1F7890F95940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समुदाय के सदस्यों के साथ यौन संबंध रखने की अनुमति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D80B7926-EA9E-4EAD-89E5-A22763470E84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समुदाय के सदस्यों के साथ यौन संबंध रखने की अनुमति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1E89FE50-C33E-4D72-A160-BC808BF887A9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समुदाय के सदस्यों के साथ यौन संबंध रखने की अनुमति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2021-02-17T10:46:10Z</dcterms:created>
  <dcterms:modified xsi:type="dcterms:W3CDTF">2021-04-08T11:30:54Z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