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TER RELAÇÕES DE NATUREZA SEXUAL COM MEMBROS DA COMUNIDADE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23A4F66-7A89-4DD4-9D87-2F48DE8B9E0F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TER RELAÇÕES DE NATUREZA SEXUAL COM MEMBROS DA COMUNIDADE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63D8A88-FC27-4186-9559-FD53AA378104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TER RELAÇÕES DE NATUREZA SEXUAL COM MEMBROS DA COMUNIDADE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3B913EBB-17C8-46E2-B1F4-D21DCBD2E3A4}"/>
              </a:ext>
            </a:extLst>
          </p:cNvPr>
          <p:cNvSpPr txBox="1"/>
          <p:nvPr/>
        </p:nvSpPr>
        <p:spPr>
          <a:xfrm>
            <a:off x="635892" y="276980"/>
            <a:ext cx="6931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TER RELAÇÕES DE NATUREZA SEXUAL COM MEMBROS DA COMUNIDADE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2021-02-17T10:46:10Z</dcterms:created>
  <dcterms:modified xsi:type="dcterms:W3CDTF">2021-04-08T11:18:10Z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