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/>
          <p:cNvSpPr txBox="1"/>
          <p:nvPr/>
        </p:nvSpPr>
        <p:spPr>
          <a:xfrm>
            <a:off x="610480" y="277001"/>
            <a:ext cx="99209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NUNCA PODEM PEDIR SEXO EM TROCA DE AJUDA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12D8ECAB-D8A8-4137-8D7F-B6B715AB908C}"/>
              </a:ext>
            </a:extLst>
          </p:cNvPr>
          <p:cNvSpPr txBox="1"/>
          <p:nvPr/>
        </p:nvSpPr>
        <p:spPr>
          <a:xfrm>
            <a:off x="610480" y="277001"/>
            <a:ext cx="99209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NUNCA PODEM PEDIR SEXO EM TROCA DE AJUDA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4</cp:revision>
  <dcterms:created xsi:type="dcterms:W3CDTF">2021-02-17T11:08:37Z</dcterms:created>
  <dcterms:modified xsi:type="dcterms:W3CDTF">2021-04-08T11:22:54Z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