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91296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PAGAR POR SEXO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E7EE31C6-124A-4B2B-A07A-283E11513C1A}"/>
              </a:ext>
            </a:extLst>
          </p:cNvPr>
          <p:cNvSpPr txBox="1"/>
          <p:nvPr/>
        </p:nvSpPr>
        <p:spPr>
          <a:xfrm>
            <a:off x="635892" y="276980"/>
            <a:ext cx="91296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PAGAR POR SEXO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225F8EFF-9225-4DDD-90B5-3AFAFCD66F3E}"/>
              </a:ext>
            </a:extLst>
          </p:cNvPr>
          <p:cNvSpPr txBox="1"/>
          <p:nvPr/>
        </p:nvSpPr>
        <p:spPr>
          <a:xfrm>
            <a:off x="635892" y="276980"/>
            <a:ext cx="91296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PAGAR POR SEXO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E1BF2A22-ECBD-41DB-973C-7FF67FA09197}"/>
              </a:ext>
            </a:extLst>
          </p:cNvPr>
          <p:cNvSpPr txBox="1"/>
          <p:nvPr/>
        </p:nvSpPr>
        <p:spPr>
          <a:xfrm>
            <a:off x="635892" y="276980"/>
            <a:ext cx="91296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PAGAR POR SEXO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40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4</cp:revision>
  <dcterms:created xsi:type="dcterms:W3CDTF">2021-02-17T10:54:33Z</dcterms:created>
  <dcterms:modified xsi:type="dcterms:W3CDTF">2021-04-08T11:19:32Z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