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79" y="277013"/>
            <a:ext cx="112163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AS ORGANIZAÇÕES DE AJUDA HUMANITÁRIA INCENTIVAM TODAS AS PESSOAS A FAZER A PARTICIPAÇÃO DE ABUSOS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21653AAA-8664-47B8-95BB-044FD62B085D}"/>
              </a:ext>
            </a:extLst>
          </p:cNvPr>
          <p:cNvSpPr txBox="1"/>
          <p:nvPr/>
        </p:nvSpPr>
        <p:spPr>
          <a:xfrm>
            <a:off x="610479" y="277013"/>
            <a:ext cx="112163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AS ORGANIZAÇÕES DE AJUDA HUMANITÁRIA INCENTIVAM TODAS AS PESSOAS A FAZER A PARTICIPAÇÃO DE ABUSOS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4</cp:revision>
  <dcterms:created xsi:type="dcterms:W3CDTF">2021-02-17T10:42:48Z</dcterms:created>
  <dcterms:modified xsi:type="dcterms:W3CDTF">2021-04-08T11:16:35Z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