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8871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TER RELAÇÕES DE NATUREZA SEXUAL COM PESSOAS QUE TENHAM MENOS DE 18 ANOS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073B383B-8AE3-4598-A7C0-512AE6C0D22A}"/>
              </a:ext>
            </a:extLst>
          </p:cNvPr>
          <p:cNvSpPr txBox="1"/>
          <p:nvPr/>
        </p:nvSpPr>
        <p:spPr>
          <a:xfrm>
            <a:off x="635892" y="276920"/>
            <a:ext cx="8871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TER RELAÇÕES DE NATUREZA SEXUAL COM PESSOAS QUE TENHAM MENOS DE 18 ANOS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50148DD9-E325-4DA8-8686-1E6B923EDC55}"/>
              </a:ext>
            </a:extLst>
          </p:cNvPr>
          <p:cNvSpPr txBox="1"/>
          <p:nvPr/>
        </p:nvSpPr>
        <p:spPr>
          <a:xfrm>
            <a:off x="635892" y="276920"/>
            <a:ext cx="8871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TER RELAÇÕES DE NATUREZA SEXUAL COM PESSOAS QUE TENHAM MENOS DE 18 ANOS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960C9402-E5D3-45B5-9D49-44A00A6614DE}"/>
              </a:ext>
            </a:extLst>
          </p:cNvPr>
          <p:cNvSpPr txBox="1"/>
          <p:nvPr/>
        </p:nvSpPr>
        <p:spPr>
          <a:xfrm>
            <a:off x="635892" y="276920"/>
            <a:ext cx="8871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TER RELAÇÕES DE NATUREZA SEXUAL COM PESSOAS QUE TENHAM MENOS DE 18 ANOS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83729BF5-0748-4FCC-ADBF-FAC9D12ED633}"/>
              </a:ext>
            </a:extLst>
          </p:cNvPr>
          <p:cNvSpPr txBox="1"/>
          <p:nvPr/>
        </p:nvSpPr>
        <p:spPr>
          <a:xfrm>
            <a:off x="635892" y="276920"/>
            <a:ext cx="8871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TER RELAÇÕES DE NATUREZA SEXUAL COM PESSOAS QUE TENHAM MENOS DE 18 ANOS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0E7C63F6-36E0-4A3E-9DCC-4EFE137231A5}"/>
              </a:ext>
            </a:extLst>
          </p:cNvPr>
          <p:cNvSpPr txBox="1"/>
          <p:nvPr/>
        </p:nvSpPr>
        <p:spPr>
          <a:xfrm>
            <a:off x="635892" y="276920"/>
            <a:ext cx="8871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TER RELAÇÕES DE NATUREZA SEXUAL COM PESSOAS QUE TENHAM MENOS DE 18 ANOS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EA5EC41B-A663-4792-9F15-7B8A23CA8891}"/>
              </a:ext>
            </a:extLst>
          </p:cNvPr>
          <p:cNvSpPr txBox="1"/>
          <p:nvPr/>
        </p:nvSpPr>
        <p:spPr>
          <a:xfrm>
            <a:off x="635892" y="276920"/>
            <a:ext cx="8871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TER RELAÇÕES DE NATUREZA SEXUAL COM PESSOAS QUE TENHAM MENOS DE 18 ANOS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9D299981-CFF2-416B-9550-FBC55797016F}"/>
              </a:ext>
            </a:extLst>
          </p:cNvPr>
          <p:cNvSpPr txBox="1"/>
          <p:nvPr/>
        </p:nvSpPr>
        <p:spPr>
          <a:xfrm>
            <a:off x="635892" y="276920"/>
            <a:ext cx="8871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OS TRABALHADORES DE AJUDA HUMANITÁRIA NUNCA PODEM TER RELAÇÕES DE NATUREZA SEXUAL COM PESSOAS QUE TENHAM MENOS DE 18 ANOS</a:t>
            </a:r>
            <a:endParaRPr lang="pt-B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160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4</cp:revision>
  <dcterms:created xsi:type="dcterms:W3CDTF">2021-02-18T08:49:45Z</dcterms:created>
  <dcterms:modified xsi:type="dcterms:W3CDTF">2021-04-08T11:20:50Z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