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136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NÃO PODEM PEDIR OU ACEITAR SUBORNOS EM TROCA DE EMPREGO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7AFEF981-D91D-4333-97E8-FC7A2668992C}"/>
              </a:ext>
            </a:extLst>
          </p:cNvPr>
          <p:cNvSpPr txBox="1"/>
          <p:nvPr/>
        </p:nvSpPr>
        <p:spPr>
          <a:xfrm>
            <a:off x="610480" y="277001"/>
            <a:ext cx="1136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NÃO PODEM PEDIR OU ACEITAR SUBORNOS EM TROCA DE EMPREGO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C9904369-D4E0-4B73-9086-2F1EDE18DE71}"/>
              </a:ext>
            </a:extLst>
          </p:cNvPr>
          <p:cNvSpPr txBox="1"/>
          <p:nvPr/>
        </p:nvSpPr>
        <p:spPr>
          <a:xfrm>
            <a:off x="610480" y="277001"/>
            <a:ext cx="1136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NÃO PODEM PEDIR OU ACEITAR SUBORNOS EM TROCA DE EMPREGO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3DAFA53F-0113-40FF-8CAD-CF9BDA1EDA5B}"/>
              </a:ext>
            </a:extLst>
          </p:cNvPr>
          <p:cNvSpPr txBox="1"/>
          <p:nvPr/>
        </p:nvSpPr>
        <p:spPr>
          <a:xfrm>
            <a:off x="610480" y="277001"/>
            <a:ext cx="1136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NÃO PODEM PEDIR OU ACEITAR SUBORNOS EM TROCA DE EMPREGO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60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4</cp:revision>
  <dcterms:created xsi:type="dcterms:W3CDTF">2021-02-17T10:52:02Z</dcterms:created>
  <dcterms:modified xsi:type="dcterms:W3CDTF">2021-04-08T11:18:50Z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