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2206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PEDIR OU ACEITAR SUBORNOS EM TROCA DA AJUDA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E4E07475-81EF-41CF-B343-188AE0277828}"/>
              </a:ext>
            </a:extLst>
          </p:cNvPr>
          <p:cNvSpPr txBox="1"/>
          <p:nvPr/>
        </p:nvSpPr>
        <p:spPr>
          <a:xfrm>
            <a:off x="610480" y="277001"/>
            <a:ext cx="12206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NÃO PODEM PEDIR OU ACEITAR SUBORNOS EM TROCA DA AJUDA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2021-02-17T10:44:33Z</dcterms:created>
  <dcterms:modified xsi:type="dcterms:W3CDTF">2021-04-08T11:17:18Z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