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89884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ASSEDIAR AS PESSOAS 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99A9ED94-143A-4AF2-A02E-6B8CD2792E3F}"/>
              </a:ext>
            </a:extLst>
          </p:cNvPr>
          <p:cNvSpPr txBox="1"/>
          <p:nvPr/>
        </p:nvSpPr>
        <p:spPr>
          <a:xfrm>
            <a:off x="635892" y="276980"/>
            <a:ext cx="89884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ASSEDIAR AS PESSOAS 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4</cp:revision>
  <dcterms:created xsi:type="dcterms:W3CDTF">2021-02-17T11:10:50Z</dcterms:created>
  <dcterms:modified xsi:type="dcterms:W3CDTF">2021-04-08T11:22:16Z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