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29"/>
  </p:notesMasterIdLst>
  <p:sldIdLst>
    <p:sldId id="263" r:id="rId5"/>
    <p:sldId id="264" r:id="rId6"/>
    <p:sldId id="281" r:id="rId7"/>
    <p:sldId id="291" r:id="rId8"/>
    <p:sldId id="282" r:id="rId9"/>
    <p:sldId id="265" r:id="rId10"/>
    <p:sldId id="266" r:id="rId11"/>
    <p:sldId id="269" r:id="rId12"/>
    <p:sldId id="284" r:id="rId13"/>
    <p:sldId id="267" r:id="rId14"/>
    <p:sldId id="276" r:id="rId15"/>
    <p:sldId id="277" r:id="rId16"/>
    <p:sldId id="279" r:id="rId17"/>
    <p:sldId id="289" r:id="rId18"/>
    <p:sldId id="290" r:id="rId19"/>
    <p:sldId id="270" r:id="rId20"/>
    <p:sldId id="286" r:id="rId21"/>
    <p:sldId id="280" r:id="rId22"/>
    <p:sldId id="287" r:id="rId23"/>
    <p:sldId id="285" r:id="rId24"/>
    <p:sldId id="288" r:id="rId25"/>
    <p:sldId id="273" r:id="rId26"/>
    <p:sldId id="272" r:id="rId27"/>
    <p:sldId id="275" r:id="rId28"/>
  </p:sldIdLst>
  <p:sldSz cx="12192000" cy="6858000"/>
  <p:notesSz cx="6858000" cy="9144000"/>
  <p:defaultTextStyle>
    <a:defPPr rtl="0">
      <a:defRPr lang="es-419"/>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uzanne Youngner" initials="SY" lastIdx="1" clrIdx="0">
    <p:extLst>
      <p:ext uri="{19B8F6BF-5375-455C-9EA6-DF929625EA0E}">
        <p15:presenceInfo xmlns:p15="http://schemas.microsoft.com/office/powerpoint/2012/main" userId="S::syoungner@InternationalMedicalCorps.org::5587758b-e9ba-47bd-9ab9-a49436a09679" providerId="AD"/>
      </p:ext>
    </p:extLst>
  </p:cmAuthor>
  <p:cmAuthor id="2" name="Sara Barnes" initials="SB" lastIdx="4" clrIdx="1">
    <p:extLst>
      <p:ext uri="{19B8F6BF-5375-455C-9EA6-DF929625EA0E}">
        <p15:presenceInfo xmlns:p15="http://schemas.microsoft.com/office/powerpoint/2012/main" userId="S-1-5-21-1314936129-2815895391-1036861029-771905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4134EB-F749-4F92-8A5E-5E2E1E6FFAA2}" v="119" dt="2020-07-31T21:39:29.16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86918" autoAdjust="0"/>
  </p:normalViewPr>
  <p:slideViewPr>
    <p:cSldViewPr snapToGrid="0" snapToObjects="1">
      <p:cViewPr varScale="1">
        <p:scale>
          <a:sx n="61" d="100"/>
          <a:sy n="61" d="100"/>
        </p:scale>
        <p:origin x="1074" y="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 Id="rId35"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8E303ED7-7880-F24F-A69F-8569CC102114}" type="datetimeFigureOut">
              <a:rPr lang="en-US" smtClean="0"/>
              <a:t>12/9/2021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5DB67D11-0723-7545-985E-E0C0A70DF7BD}" type="slidenum">
              <a:rPr lang="en-US" smtClean="0"/>
              <a:t>‹N›</a:t>
            </a:fld>
            <a:endParaRPr lang="en-US"/>
          </a:p>
        </p:txBody>
      </p:sp>
    </p:spTree>
    <p:extLst>
      <p:ext uri="{BB962C8B-B14F-4D97-AF65-F5344CB8AC3E}">
        <p14:creationId xmlns:p14="http://schemas.microsoft.com/office/powerpoint/2010/main" val="14747483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6</a:t>
            </a:fld>
            <a:endParaRPr lang="en-US"/>
          </a:p>
        </p:txBody>
      </p:sp>
    </p:spTree>
    <p:extLst>
      <p:ext uri="{BB962C8B-B14F-4D97-AF65-F5344CB8AC3E}">
        <p14:creationId xmlns:p14="http://schemas.microsoft.com/office/powerpoint/2010/main" val="1890876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7</a:t>
            </a:fld>
            <a:endParaRPr lang="en-US"/>
          </a:p>
        </p:txBody>
      </p:sp>
    </p:spTree>
    <p:extLst>
      <p:ext uri="{BB962C8B-B14F-4D97-AF65-F5344CB8AC3E}">
        <p14:creationId xmlns:p14="http://schemas.microsoft.com/office/powerpoint/2010/main" val="18524951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8</a:t>
            </a:fld>
            <a:endParaRPr lang="en-US"/>
          </a:p>
        </p:txBody>
      </p:sp>
    </p:spTree>
    <p:extLst>
      <p:ext uri="{BB962C8B-B14F-4D97-AF65-F5344CB8AC3E}">
        <p14:creationId xmlns:p14="http://schemas.microsoft.com/office/powerpoint/2010/main" val="4994240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11</a:t>
            </a:fld>
            <a:endParaRPr lang="en-US"/>
          </a:p>
        </p:txBody>
      </p:sp>
    </p:spTree>
    <p:extLst>
      <p:ext uri="{BB962C8B-B14F-4D97-AF65-F5344CB8AC3E}">
        <p14:creationId xmlns:p14="http://schemas.microsoft.com/office/powerpoint/2010/main" val="17565580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US"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15</a:t>
            </a:fld>
            <a:endParaRPr lang="en-US"/>
          </a:p>
        </p:txBody>
      </p:sp>
    </p:spTree>
    <p:extLst>
      <p:ext uri="{BB962C8B-B14F-4D97-AF65-F5344CB8AC3E}">
        <p14:creationId xmlns:p14="http://schemas.microsoft.com/office/powerpoint/2010/main" val="10213341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rtlCol="0"/>
          <a:lstStyle/>
          <a:p>
            <a:pPr rtl="0"/>
            <a:endParaRPr lang="en-GB" dirty="0"/>
          </a:p>
        </p:txBody>
      </p:sp>
      <p:sp>
        <p:nvSpPr>
          <p:cNvPr id="4" name="Slide Number Placeholder 3"/>
          <p:cNvSpPr>
            <a:spLocks noGrp="1"/>
          </p:cNvSpPr>
          <p:nvPr>
            <p:ph type="sldNum" sz="quarter" idx="5"/>
          </p:nvPr>
        </p:nvSpPr>
        <p:spPr/>
        <p:txBody>
          <a:bodyPr rtlCol="0"/>
          <a:lstStyle/>
          <a:p>
            <a:pPr rtl="0"/>
            <a:fld id="{5DB67D11-0723-7545-985E-E0C0A70DF7BD}" type="slidenum">
              <a:rPr lang="en-US" smtClean="0"/>
              <a:t>22</a:t>
            </a:fld>
            <a:endParaRPr lang="en-US"/>
          </a:p>
        </p:txBody>
      </p:sp>
    </p:spTree>
    <p:extLst>
      <p:ext uri="{BB962C8B-B14F-4D97-AF65-F5344CB8AC3E}">
        <p14:creationId xmlns:p14="http://schemas.microsoft.com/office/powerpoint/2010/main" val="31430825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1872F-DE9F-E54A-BEE7-0F43BB9FB4AB}"/>
              </a:ext>
            </a:extLst>
          </p:cNvPr>
          <p:cNvSpPr>
            <a:spLocks noGrp="1"/>
          </p:cNvSpPr>
          <p:nvPr>
            <p:ph type="ctrTitle"/>
          </p:nvPr>
        </p:nvSpPr>
        <p:spPr>
          <a:xfrm>
            <a:off x="1524000" y="1122363"/>
            <a:ext cx="9144000" cy="2387600"/>
          </a:xfrm>
        </p:spPr>
        <p:txBody>
          <a:bodyPr rtlCol="0" anchor="b"/>
          <a:lstStyle>
            <a:lvl1pPr algn="ctr">
              <a:defRPr sz="6000"/>
            </a:lvl1pPr>
          </a:lstStyle>
          <a:p>
            <a:pPr rtl="0"/>
            <a:r>
              <a:rPr lang="es-419"/>
              <a:t>Click to edit Master title style</a:t>
            </a:r>
            <a:endParaRPr lang="en-US"/>
          </a:p>
        </p:txBody>
      </p:sp>
      <p:sp>
        <p:nvSpPr>
          <p:cNvPr id="3" name="Subtitle 2">
            <a:extLst>
              <a:ext uri="{FF2B5EF4-FFF2-40B4-BE49-F238E27FC236}">
                <a16:creationId xmlns:a16="http://schemas.microsoft.com/office/drawing/2014/main" id="{3436C2B6-BD35-B240-B258-D75FA0B98364}"/>
              </a:ext>
            </a:extLst>
          </p:cNvPr>
          <p:cNvSpPr>
            <a:spLocks noGrp="1"/>
          </p:cNvSpPr>
          <p:nvPr>
            <p:ph type="subTitle" idx="1"/>
          </p:nvPr>
        </p:nvSpPr>
        <p:spPr>
          <a:xfrm>
            <a:off x="1524000" y="3602038"/>
            <a:ext cx="9144000" cy="1655762"/>
          </a:xfrm>
        </p:spPr>
        <p:txBody>
          <a:bodyPr rtlCol="0"/>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es-419"/>
              <a:t>Click to edit Master subtitle style</a:t>
            </a:r>
            <a:endParaRPr lang="en-US"/>
          </a:p>
        </p:txBody>
      </p:sp>
      <p:sp>
        <p:nvSpPr>
          <p:cNvPr id="4" name="Date Placeholder 3">
            <a:extLst>
              <a:ext uri="{FF2B5EF4-FFF2-40B4-BE49-F238E27FC236}">
                <a16:creationId xmlns:a16="http://schemas.microsoft.com/office/drawing/2014/main" id="{BD795A9C-1826-4149-988A-759555BBA9D3}"/>
              </a:ext>
            </a:extLst>
          </p:cNvPr>
          <p:cNvSpPr>
            <a:spLocks noGrp="1"/>
          </p:cNvSpPr>
          <p:nvPr>
            <p:ph type="dt" sz="half" idx="10"/>
          </p:nvPr>
        </p:nvSpPr>
        <p:spPr/>
        <p:txBody>
          <a:bodyPr rtlCol="0"/>
          <a:lstStyle/>
          <a:p>
            <a:pPr rtl="0"/>
            <a:r>
              <a:rPr lang="en-AU"/>
              <a:t>1/09/2020</a:t>
            </a:r>
            <a:endParaRPr lang="en-US"/>
          </a:p>
        </p:txBody>
      </p:sp>
      <p:sp>
        <p:nvSpPr>
          <p:cNvPr id="5" name="Footer Placeholder 4">
            <a:extLst>
              <a:ext uri="{FF2B5EF4-FFF2-40B4-BE49-F238E27FC236}">
                <a16:creationId xmlns:a16="http://schemas.microsoft.com/office/drawing/2014/main" id="{E4CD9E0B-7D05-994D-BB22-F93558A6B355}"/>
              </a:ext>
            </a:extLst>
          </p:cNvPr>
          <p:cNvSpPr>
            <a:spLocks noGrp="1"/>
          </p:cNvSpPr>
          <p:nvPr>
            <p:ph type="ftr" sz="quarter" idx="11"/>
          </p:nvPr>
        </p:nvSpPr>
        <p:spPr/>
        <p:txBody>
          <a:bodyPr rtlCol="0"/>
          <a:lstStyle/>
          <a:p>
            <a:pPr rtl="0"/>
            <a:r>
              <a:rPr lang="es-419"/>
              <a:t>SFP Training Pilot</a:t>
            </a:r>
          </a:p>
        </p:txBody>
      </p:sp>
      <p:sp>
        <p:nvSpPr>
          <p:cNvPr id="6" name="Slide Number Placeholder 5">
            <a:extLst>
              <a:ext uri="{FF2B5EF4-FFF2-40B4-BE49-F238E27FC236}">
                <a16:creationId xmlns:a16="http://schemas.microsoft.com/office/drawing/2014/main" id="{6D1FC94F-3027-E243-B11D-49311D63CF7E}"/>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27262826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BD4C0A-C2FE-DB4D-8A65-D585E38B2B26}"/>
              </a:ext>
            </a:extLst>
          </p:cNvPr>
          <p:cNvSpPr>
            <a:spLocks noGrp="1"/>
          </p:cNvSpPr>
          <p:nvPr>
            <p:ph type="title"/>
          </p:nvPr>
        </p:nvSpPr>
        <p:spPr/>
        <p:txBody>
          <a:bodyPr rtlCol="0"/>
          <a:lstStyle/>
          <a:p>
            <a:pPr rtl="0"/>
            <a:r>
              <a:rPr lang="es-419"/>
              <a:t>Click to edit Master title style</a:t>
            </a:r>
            <a:endParaRPr lang="en-US"/>
          </a:p>
        </p:txBody>
      </p:sp>
      <p:sp>
        <p:nvSpPr>
          <p:cNvPr id="3" name="Vertical Text Placeholder 2">
            <a:extLst>
              <a:ext uri="{FF2B5EF4-FFF2-40B4-BE49-F238E27FC236}">
                <a16:creationId xmlns:a16="http://schemas.microsoft.com/office/drawing/2014/main" id="{B64DF354-3622-6545-B0CD-0C07E7B39BA7}"/>
              </a:ext>
            </a:extLst>
          </p:cNvPr>
          <p:cNvSpPr>
            <a:spLocks noGrp="1"/>
          </p:cNvSpPr>
          <p:nvPr>
            <p:ph type="body" orient="vert" idx="1"/>
          </p:nvPr>
        </p:nvSpPr>
        <p:spPr/>
        <p:txBody>
          <a:bodyPr vert="eaVert"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Date Placeholder 3">
            <a:extLst>
              <a:ext uri="{FF2B5EF4-FFF2-40B4-BE49-F238E27FC236}">
                <a16:creationId xmlns:a16="http://schemas.microsoft.com/office/drawing/2014/main" id="{71378A3F-931B-854E-92F7-A184B224654E}"/>
              </a:ext>
            </a:extLst>
          </p:cNvPr>
          <p:cNvSpPr>
            <a:spLocks noGrp="1"/>
          </p:cNvSpPr>
          <p:nvPr>
            <p:ph type="dt" sz="half" idx="10"/>
          </p:nvPr>
        </p:nvSpPr>
        <p:spPr/>
        <p:txBody>
          <a:bodyPr rtlCol="0"/>
          <a:lstStyle/>
          <a:p>
            <a:pPr rtl="0"/>
            <a:r>
              <a:rPr lang="en-AU"/>
              <a:t>1/09/2020</a:t>
            </a:r>
            <a:endParaRPr lang="en-US"/>
          </a:p>
        </p:txBody>
      </p:sp>
      <p:sp>
        <p:nvSpPr>
          <p:cNvPr id="5" name="Footer Placeholder 4">
            <a:extLst>
              <a:ext uri="{FF2B5EF4-FFF2-40B4-BE49-F238E27FC236}">
                <a16:creationId xmlns:a16="http://schemas.microsoft.com/office/drawing/2014/main" id="{A932561C-3EB1-C24F-8225-53C02B66CD4A}"/>
              </a:ext>
            </a:extLst>
          </p:cNvPr>
          <p:cNvSpPr>
            <a:spLocks noGrp="1"/>
          </p:cNvSpPr>
          <p:nvPr>
            <p:ph type="ftr" sz="quarter" idx="11"/>
          </p:nvPr>
        </p:nvSpPr>
        <p:spPr/>
        <p:txBody>
          <a:bodyPr rtlCol="0"/>
          <a:lstStyle/>
          <a:p>
            <a:pPr rtl="0"/>
            <a:r>
              <a:rPr lang="es-419"/>
              <a:t>SFP Training Pilot</a:t>
            </a:r>
          </a:p>
        </p:txBody>
      </p:sp>
      <p:sp>
        <p:nvSpPr>
          <p:cNvPr id="6" name="Slide Number Placeholder 5">
            <a:extLst>
              <a:ext uri="{FF2B5EF4-FFF2-40B4-BE49-F238E27FC236}">
                <a16:creationId xmlns:a16="http://schemas.microsoft.com/office/drawing/2014/main" id="{572FAF45-B093-4A48-B121-30DCBF21400A}"/>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16138416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56CC8BDA-F52C-A843-917E-B000B142084C}"/>
              </a:ext>
            </a:extLst>
          </p:cNvPr>
          <p:cNvSpPr>
            <a:spLocks noGrp="1"/>
          </p:cNvSpPr>
          <p:nvPr>
            <p:ph type="title" orient="vert"/>
          </p:nvPr>
        </p:nvSpPr>
        <p:spPr>
          <a:xfrm>
            <a:off x="8724900" y="365125"/>
            <a:ext cx="2628900" cy="5811838"/>
          </a:xfrm>
        </p:spPr>
        <p:txBody>
          <a:bodyPr vert="eaVert" rtlCol="0"/>
          <a:lstStyle/>
          <a:p>
            <a:pPr rtl="0"/>
            <a:r>
              <a:rPr lang="es-419"/>
              <a:t>Click to edit Master title style</a:t>
            </a:r>
            <a:endParaRPr lang="en-US"/>
          </a:p>
        </p:txBody>
      </p:sp>
      <p:sp>
        <p:nvSpPr>
          <p:cNvPr id="3" name="Vertical Text Placeholder 2">
            <a:extLst>
              <a:ext uri="{FF2B5EF4-FFF2-40B4-BE49-F238E27FC236}">
                <a16:creationId xmlns:a16="http://schemas.microsoft.com/office/drawing/2014/main" id="{56085F93-391F-E84F-9722-6EF2266F7E30}"/>
              </a:ext>
            </a:extLst>
          </p:cNvPr>
          <p:cNvSpPr>
            <a:spLocks noGrp="1"/>
          </p:cNvSpPr>
          <p:nvPr>
            <p:ph type="body" orient="vert" idx="1"/>
          </p:nvPr>
        </p:nvSpPr>
        <p:spPr>
          <a:xfrm>
            <a:off x="838200" y="365125"/>
            <a:ext cx="7734300" cy="5811838"/>
          </a:xfrm>
        </p:spPr>
        <p:txBody>
          <a:bodyPr vert="eaVert"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Date Placeholder 3">
            <a:extLst>
              <a:ext uri="{FF2B5EF4-FFF2-40B4-BE49-F238E27FC236}">
                <a16:creationId xmlns:a16="http://schemas.microsoft.com/office/drawing/2014/main" id="{FBEFB226-AA36-F84C-8D4E-12AFAF687830}"/>
              </a:ext>
            </a:extLst>
          </p:cNvPr>
          <p:cNvSpPr>
            <a:spLocks noGrp="1"/>
          </p:cNvSpPr>
          <p:nvPr>
            <p:ph type="dt" sz="half" idx="10"/>
          </p:nvPr>
        </p:nvSpPr>
        <p:spPr/>
        <p:txBody>
          <a:bodyPr rtlCol="0"/>
          <a:lstStyle/>
          <a:p>
            <a:pPr rtl="0"/>
            <a:r>
              <a:rPr lang="en-AU"/>
              <a:t>1/09/2020</a:t>
            </a:r>
            <a:endParaRPr lang="en-US"/>
          </a:p>
        </p:txBody>
      </p:sp>
      <p:sp>
        <p:nvSpPr>
          <p:cNvPr id="5" name="Footer Placeholder 4">
            <a:extLst>
              <a:ext uri="{FF2B5EF4-FFF2-40B4-BE49-F238E27FC236}">
                <a16:creationId xmlns:a16="http://schemas.microsoft.com/office/drawing/2014/main" id="{9FACA178-8F16-7E4C-9AF9-5F7A6C1A2517}"/>
              </a:ext>
            </a:extLst>
          </p:cNvPr>
          <p:cNvSpPr>
            <a:spLocks noGrp="1"/>
          </p:cNvSpPr>
          <p:nvPr>
            <p:ph type="ftr" sz="quarter" idx="11"/>
          </p:nvPr>
        </p:nvSpPr>
        <p:spPr/>
        <p:txBody>
          <a:bodyPr rtlCol="0"/>
          <a:lstStyle/>
          <a:p>
            <a:pPr rtl="0"/>
            <a:r>
              <a:rPr lang="es-419"/>
              <a:t>SFP Training Pilot</a:t>
            </a:r>
          </a:p>
        </p:txBody>
      </p:sp>
      <p:sp>
        <p:nvSpPr>
          <p:cNvPr id="6" name="Slide Number Placeholder 5">
            <a:extLst>
              <a:ext uri="{FF2B5EF4-FFF2-40B4-BE49-F238E27FC236}">
                <a16:creationId xmlns:a16="http://schemas.microsoft.com/office/drawing/2014/main" id="{369BB426-72C2-984B-8B77-E589C37BA8E0}"/>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962218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0663-078A-2041-AF87-2FD3C9545371}"/>
              </a:ext>
            </a:extLst>
          </p:cNvPr>
          <p:cNvSpPr>
            <a:spLocks noGrp="1"/>
          </p:cNvSpPr>
          <p:nvPr>
            <p:ph type="title"/>
          </p:nvPr>
        </p:nvSpPr>
        <p:spPr/>
        <p:txBody>
          <a:bodyPr rtlCol="0"/>
          <a:lstStyle/>
          <a:p>
            <a:pPr rtl="0"/>
            <a:r>
              <a:rPr lang="es-419"/>
              <a:t>Click to edit Master title style</a:t>
            </a:r>
            <a:endParaRPr lang="en-US"/>
          </a:p>
        </p:txBody>
      </p:sp>
      <p:sp>
        <p:nvSpPr>
          <p:cNvPr id="3" name="Content Placeholder 2">
            <a:extLst>
              <a:ext uri="{FF2B5EF4-FFF2-40B4-BE49-F238E27FC236}">
                <a16:creationId xmlns:a16="http://schemas.microsoft.com/office/drawing/2014/main" id="{7768056C-814A-D74A-B54A-3D4A35A82BCD}"/>
              </a:ext>
            </a:extLst>
          </p:cNvPr>
          <p:cNvSpPr>
            <a:spLocks noGrp="1"/>
          </p:cNvSpPr>
          <p:nvPr>
            <p:ph idx="1"/>
          </p:nvPr>
        </p:nvSpPr>
        <p:spPr/>
        <p:txBody>
          <a:bodyPr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Date Placeholder 3">
            <a:extLst>
              <a:ext uri="{FF2B5EF4-FFF2-40B4-BE49-F238E27FC236}">
                <a16:creationId xmlns:a16="http://schemas.microsoft.com/office/drawing/2014/main" id="{5AFAFB2A-3CB7-CB49-A71F-584B523ECBF3}"/>
              </a:ext>
            </a:extLst>
          </p:cNvPr>
          <p:cNvSpPr>
            <a:spLocks noGrp="1"/>
          </p:cNvSpPr>
          <p:nvPr>
            <p:ph type="dt" sz="half" idx="10"/>
          </p:nvPr>
        </p:nvSpPr>
        <p:spPr/>
        <p:txBody>
          <a:bodyPr rtlCol="0"/>
          <a:lstStyle/>
          <a:p>
            <a:pPr rtl="0"/>
            <a:r>
              <a:rPr lang="en-AU"/>
              <a:t>1/09/2020</a:t>
            </a:r>
            <a:endParaRPr lang="en-US"/>
          </a:p>
        </p:txBody>
      </p:sp>
      <p:sp>
        <p:nvSpPr>
          <p:cNvPr id="5" name="Footer Placeholder 4">
            <a:extLst>
              <a:ext uri="{FF2B5EF4-FFF2-40B4-BE49-F238E27FC236}">
                <a16:creationId xmlns:a16="http://schemas.microsoft.com/office/drawing/2014/main" id="{A234001B-81D9-3843-B41D-4C730A225819}"/>
              </a:ext>
            </a:extLst>
          </p:cNvPr>
          <p:cNvSpPr>
            <a:spLocks noGrp="1"/>
          </p:cNvSpPr>
          <p:nvPr>
            <p:ph type="ftr" sz="quarter" idx="11"/>
          </p:nvPr>
        </p:nvSpPr>
        <p:spPr/>
        <p:txBody>
          <a:bodyPr rtlCol="0"/>
          <a:lstStyle/>
          <a:p>
            <a:pPr rtl="0"/>
            <a:r>
              <a:rPr lang="es-419"/>
              <a:t>SFP Training Pilot</a:t>
            </a:r>
          </a:p>
        </p:txBody>
      </p:sp>
      <p:sp>
        <p:nvSpPr>
          <p:cNvPr id="6" name="Slide Number Placeholder 5">
            <a:extLst>
              <a:ext uri="{FF2B5EF4-FFF2-40B4-BE49-F238E27FC236}">
                <a16:creationId xmlns:a16="http://schemas.microsoft.com/office/drawing/2014/main" id="{61F99B3D-796F-8C41-9945-1E460856153A}"/>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31016858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B1A773-754A-E14C-BC29-F34AD5F5963F}"/>
              </a:ext>
            </a:extLst>
          </p:cNvPr>
          <p:cNvSpPr>
            <a:spLocks noGrp="1"/>
          </p:cNvSpPr>
          <p:nvPr>
            <p:ph type="title"/>
          </p:nvPr>
        </p:nvSpPr>
        <p:spPr>
          <a:xfrm>
            <a:off x="831850" y="1709738"/>
            <a:ext cx="10515600" cy="2852737"/>
          </a:xfrm>
        </p:spPr>
        <p:txBody>
          <a:bodyPr rtlCol="0" anchor="b"/>
          <a:lstStyle>
            <a:lvl1pPr>
              <a:defRPr sz="6000"/>
            </a:lvl1pPr>
          </a:lstStyle>
          <a:p>
            <a:pPr rtl="0"/>
            <a:r>
              <a:rPr lang="es-419"/>
              <a:t>Click to edit Master title style</a:t>
            </a:r>
            <a:endParaRPr lang="en-US"/>
          </a:p>
        </p:txBody>
      </p:sp>
      <p:sp>
        <p:nvSpPr>
          <p:cNvPr id="3" name="Text Placeholder 2">
            <a:extLst>
              <a:ext uri="{FF2B5EF4-FFF2-40B4-BE49-F238E27FC236}">
                <a16:creationId xmlns:a16="http://schemas.microsoft.com/office/drawing/2014/main" id="{509CDA0B-5B88-1343-B4D4-3FF4D3678EF1}"/>
              </a:ext>
            </a:extLst>
          </p:cNvPr>
          <p:cNvSpPr>
            <a:spLocks noGrp="1"/>
          </p:cNvSpPr>
          <p:nvPr>
            <p:ph type="body" idx="1"/>
          </p:nvPr>
        </p:nvSpPr>
        <p:spPr>
          <a:xfrm>
            <a:off x="831850" y="4589463"/>
            <a:ext cx="10515600" cy="1500187"/>
          </a:xfrm>
        </p:spPr>
        <p:txBody>
          <a:bodyPr rtlCol="0"/>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es-419"/>
              <a:t>Click to edit Master text styles</a:t>
            </a:r>
          </a:p>
        </p:txBody>
      </p:sp>
      <p:sp>
        <p:nvSpPr>
          <p:cNvPr id="4" name="Date Placeholder 3">
            <a:extLst>
              <a:ext uri="{FF2B5EF4-FFF2-40B4-BE49-F238E27FC236}">
                <a16:creationId xmlns:a16="http://schemas.microsoft.com/office/drawing/2014/main" id="{EA5C1CD6-9CF5-FC4D-A46E-91111F7462A6}"/>
              </a:ext>
            </a:extLst>
          </p:cNvPr>
          <p:cNvSpPr>
            <a:spLocks noGrp="1"/>
          </p:cNvSpPr>
          <p:nvPr>
            <p:ph type="dt" sz="half" idx="10"/>
          </p:nvPr>
        </p:nvSpPr>
        <p:spPr/>
        <p:txBody>
          <a:bodyPr rtlCol="0"/>
          <a:lstStyle/>
          <a:p>
            <a:pPr rtl="0"/>
            <a:r>
              <a:rPr lang="en-AU"/>
              <a:t>1/09/2020</a:t>
            </a:r>
            <a:endParaRPr lang="en-US"/>
          </a:p>
        </p:txBody>
      </p:sp>
      <p:sp>
        <p:nvSpPr>
          <p:cNvPr id="5" name="Footer Placeholder 4">
            <a:extLst>
              <a:ext uri="{FF2B5EF4-FFF2-40B4-BE49-F238E27FC236}">
                <a16:creationId xmlns:a16="http://schemas.microsoft.com/office/drawing/2014/main" id="{5A5324CB-7C60-4D42-BA69-CC8FE2F8E1A7}"/>
              </a:ext>
            </a:extLst>
          </p:cNvPr>
          <p:cNvSpPr>
            <a:spLocks noGrp="1"/>
          </p:cNvSpPr>
          <p:nvPr>
            <p:ph type="ftr" sz="quarter" idx="11"/>
          </p:nvPr>
        </p:nvSpPr>
        <p:spPr/>
        <p:txBody>
          <a:bodyPr rtlCol="0"/>
          <a:lstStyle/>
          <a:p>
            <a:pPr rtl="0"/>
            <a:r>
              <a:rPr lang="es-419"/>
              <a:t>SFP Training Pilot</a:t>
            </a:r>
          </a:p>
        </p:txBody>
      </p:sp>
      <p:sp>
        <p:nvSpPr>
          <p:cNvPr id="6" name="Slide Number Placeholder 5">
            <a:extLst>
              <a:ext uri="{FF2B5EF4-FFF2-40B4-BE49-F238E27FC236}">
                <a16:creationId xmlns:a16="http://schemas.microsoft.com/office/drawing/2014/main" id="{2EC3E942-D75F-5947-A539-21A6E8D190C9}"/>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30221374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008EC1-0E59-0543-9487-814EBB1EC111}"/>
              </a:ext>
            </a:extLst>
          </p:cNvPr>
          <p:cNvSpPr>
            <a:spLocks noGrp="1"/>
          </p:cNvSpPr>
          <p:nvPr>
            <p:ph type="title"/>
          </p:nvPr>
        </p:nvSpPr>
        <p:spPr/>
        <p:txBody>
          <a:bodyPr rtlCol="0"/>
          <a:lstStyle/>
          <a:p>
            <a:pPr rtl="0"/>
            <a:r>
              <a:rPr lang="es-419"/>
              <a:t>Click to edit Master title style</a:t>
            </a:r>
            <a:endParaRPr lang="en-US"/>
          </a:p>
        </p:txBody>
      </p:sp>
      <p:sp>
        <p:nvSpPr>
          <p:cNvPr id="3" name="Content Placeholder 2">
            <a:extLst>
              <a:ext uri="{FF2B5EF4-FFF2-40B4-BE49-F238E27FC236}">
                <a16:creationId xmlns:a16="http://schemas.microsoft.com/office/drawing/2014/main" id="{F1AA8025-D538-7741-BFFC-78DB589E221A}"/>
              </a:ext>
            </a:extLst>
          </p:cNvPr>
          <p:cNvSpPr>
            <a:spLocks noGrp="1"/>
          </p:cNvSpPr>
          <p:nvPr>
            <p:ph sz="half" idx="1"/>
          </p:nvPr>
        </p:nvSpPr>
        <p:spPr>
          <a:xfrm>
            <a:off x="838200" y="1825625"/>
            <a:ext cx="5181600" cy="4351338"/>
          </a:xfrm>
        </p:spPr>
        <p:txBody>
          <a:bodyPr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Content Placeholder 3">
            <a:extLst>
              <a:ext uri="{FF2B5EF4-FFF2-40B4-BE49-F238E27FC236}">
                <a16:creationId xmlns:a16="http://schemas.microsoft.com/office/drawing/2014/main" id="{D88C753D-E069-1542-8F0D-DA1C86212131}"/>
              </a:ext>
            </a:extLst>
          </p:cNvPr>
          <p:cNvSpPr>
            <a:spLocks noGrp="1"/>
          </p:cNvSpPr>
          <p:nvPr>
            <p:ph sz="half" idx="2"/>
          </p:nvPr>
        </p:nvSpPr>
        <p:spPr>
          <a:xfrm>
            <a:off x="6172200" y="1825625"/>
            <a:ext cx="5181600" cy="4351338"/>
          </a:xfrm>
        </p:spPr>
        <p:txBody>
          <a:bodyPr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5" name="Date Placeholder 4">
            <a:extLst>
              <a:ext uri="{FF2B5EF4-FFF2-40B4-BE49-F238E27FC236}">
                <a16:creationId xmlns:a16="http://schemas.microsoft.com/office/drawing/2014/main" id="{3D5B7D01-4D4F-6943-9302-AAC7721112F7}"/>
              </a:ext>
            </a:extLst>
          </p:cNvPr>
          <p:cNvSpPr>
            <a:spLocks noGrp="1"/>
          </p:cNvSpPr>
          <p:nvPr>
            <p:ph type="dt" sz="half" idx="10"/>
          </p:nvPr>
        </p:nvSpPr>
        <p:spPr/>
        <p:txBody>
          <a:bodyPr rtlCol="0"/>
          <a:lstStyle/>
          <a:p>
            <a:pPr rtl="0"/>
            <a:r>
              <a:rPr lang="en-AU"/>
              <a:t>1/09/2020</a:t>
            </a:r>
            <a:endParaRPr lang="en-US"/>
          </a:p>
        </p:txBody>
      </p:sp>
      <p:sp>
        <p:nvSpPr>
          <p:cNvPr id="6" name="Footer Placeholder 5">
            <a:extLst>
              <a:ext uri="{FF2B5EF4-FFF2-40B4-BE49-F238E27FC236}">
                <a16:creationId xmlns:a16="http://schemas.microsoft.com/office/drawing/2014/main" id="{3FAF5CB1-9B98-B646-AAEE-1A3FABC403BE}"/>
              </a:ext>
            </a:extLst>
          </p:cNvPr>
          <p:cNvSpPr>
            <a:spLocks noGrp="1"/>
          </p:cNvSpPr>
          <p:nvPr>
            <p:ph type="ftr" sz="quarter" idx="11"/>
          </p:nvPr>
        </p:nvSpPr>
        <p:spPr/>
        <p:txBody>
          <a:bodyPr rtlCol="0"/>
          <a:lstStyle/>
          <a:p>
            <a:pPr rtl="0"/>
            <a:r>
              <a:rPr lang="es-419"/>
              <a:t>SFP Training Pilot</a:t>
            </a:r>
          </a:p>
        </p:txBody>
      </p:sp>
      <p:sp>
        <p:nvSpPr>
          <p:cNvPr id="7" name="Slide Number Placeholder 6">
            <a:extLst>
              <a:ext uri="{FF2B5EF4-FFF2-40B4-BE49-F238E27FC236}">
                <a16:creationId xmlns:a16="http://schemas.microsoft.com/office/drawing/2014/main" id="{45BF6C72-DE18-5246-A3AE-8EF483DED952}"/>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6821229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D9C5EB-C939-0146-ACEC-139360336B4E}"/>
              </a:ext>
            </a:extLst>
          </p:cNvPr>
          <p:cNvSpPr>
            <a:spLocks noGrp="1"/>
          </p:cNvSpPr>
          <p:nvPr>
            <p:ph type="title"/>
          </p:nvPr>
        </p:nvSpPr>
        <p:spPr>
          <a:xfrm>
            <a:off x="839788" y="365125"/>
            <a:ext cx="10515600" cy="1325563"/>
          </a:xfrm>
        </p:spPr>
        <p:txBody>
          <a:bodyPr rtlCol="0"/>
          <a:lstStyle/>
          <a:p>
            <a:pPr rtl="0"/>
            <a:r>
              <a:rPr lang="es-419"/>
              <a:t>Click to edit Master title style</a:t>
            </a:r>
            <a:endParaRPr lang="en-US"/>
          </a:p>
        </p:txBody>
      </p:sp>
      <p:sp>
        <p:nvSpPr>
          <p:cNvPr id="3" name="Text Placeholder 2">
            <a:extLst>
              <a:ext uri="{FF2B5EF4-FFF2-40B4-BE49-F238E27FC236}">
                <a16:creationId xmlns:a16="http://schemas.microsoft.com/office/drawing/2014/main" id="{B1CD505D-56AC-5C42-829A-EE5051BFFA2E}"/>
              </a:ext>
            </a:extLst>
          </p:cNvPr>
          <p:cNvSpPr>
            <a:spLocks noGrp="1"/>
          </p:cNvSpPr>
          <p:nvPr>
            <p:ph type="body" idx="1"/>
          </p:nvPr>
        </p:nvSpPr>
        <p:spPr>
          <a:xfrm>
            <a:off x="839788" y="1681163"/>
            <a:ext cx="5157787"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419"/>
              <a:t>Click to edit Master text styles</a:t>
            </a:r>
          </a:p>
        </p:txBody>
      </p:sp>
      <p:sp>
        <p:nvSpPr>
          <p:cNvPr id="4" name="Content Placeholder 3">
            <a:extLst>
              <a:ext uri="{FF2B5EF4-FFF2-40B4-BE49-F238E27FC236}">
                <a16:creationId xmlns:a16="http://schemas.microsoft.com/office/drawing/2014/main" id="{82D94452-D52B-BB4B-96C6-C88E3582B3A4}"/>
              </a:ext>
            </a:extLst>
          </p:cNvPr>
          <p:cNvSpPr>
            <a:spLocks noGrp="1"/>
          </p:cNvSpPr>
          <p:nvPr>
            <p:ph sz="half" idx="2"/>
          </p:nvPr>
        </p:nvSpPr>
        <p:spPr>
          <a:xfrm>
            <a:off x="839788" y="2505075"/>
            <a:ext cx="5157787" cy="3684588"/>
          </a:xfrm>
        </p:spPr>
        <p:txBody>
          <a:bodyPr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5" name="Text Placeholder 4">
            <a:extLst>
              <a:ext uri="{FF2B5EF4-FFF2-40B4-BE49-F238E27FC236}">
                <a16:creationId xmlns:a16="http://schemas.microsoft.com/office/drawing/2014/main" id="{54CB0E01-C44D-6347-A614-E9C7668C4B1A}"/>
              </a:ext>
            </a:extLst>
          </p:cNvPr>
          <p:cNvSpPr>
            <a:spLocks noGrp="1"/>
          </p:cNvSpPr>
          <p:nvPr>
            <p:ph type="body" sz="quarter" idx="3"/>
          </p:nvPr>
        </p:nvSpPr>
        <p:spPr>
          <a:xfrm>
            <a:off x="6172200" y="1681163"/>
            <a:ext cx="5183188" cy="823912"/>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es-419"/>
              <a:t>Click to edit Master text styles</a:t>
            </a:r>
          </a:p>
        </p:txBody>
      </p:sp>
      <p:sp>
        <p:nvSpPr>
          <p:cNvPr id="6" name="Content Placeholder 5">
            <a:extLst>
              <a:ext uri="{FF2B5EF4-FFF2-40B4-BE49-F238E27FC236}">
                <a16:creationId xmlns:a16="http://schemas.microsoft.com/office/drawing/2014/main" id="{8C15EC1E-4E03-BA4C-AED4-8CCB9BD73151}"/>
              </a:ext>
            </a:extLst>
          </p:cNvPr>
          <p:cNvSpPr>
            <a:spLocks noGrp="1"/>
          </p:cNvSpPr>
          <p:nvPr>
            <p:ph sz="quarter" idx="4"/>
          </p:nvPr>
        </p:nvSpPr>
        <p:spPr>
          <a:xfrm>
            <a:off x="6172200" y="2505075"/>
            <a:ext cx="5183188" cy="3684588"/>
          </a:xfrm>
        </p:spPr>
        <p:txBody>
          <a:bodyPr rtlCol="0"/>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7" name="Date Placeholder 6">
            <a:extLst>
              <a:ext uri="{FF2B5EF4-FFF2-40B4-BE49-F238E27FC236}">
                <a16:creationId xmlns:a16="http://schemas.microsoft.com/office/drawing/2014/main" id="{8DEA55CC-21D0-AE44-9850-D018D16AA7F0}"/>
              </a:ext>
            </a:extLst>
          </p:cNvPr>
          <p:cNvSpPr>
            <a:spLocks noGrp="1"/>
          </p:cNvSpPr>
          <p:nvPr>
            <p:ph type="dt" sz="half" idx="10"/>
          </p:nvPr>
        </p:nvSpPr>
        <p:spPr/>
        <p:txBody>
          <a:bodyPr rtlCol="0"/>
          <a:lstStyle/>
          <a:p>
            <a:pPr rtl="0"/>
            <a:r>
              <a:rPr lang="en-AU"/>
              <a:t>1/09/2020</a:t>
            </a:r>
            <a:endParaRPr lang="en-US"/>
          </a:p>
        </p:txBody>
      </p:sp>
      <p:sp>
        <p:nvSpPr>
          <p:cNvPr id="8" name="Footer Placeholder 7">
            <a:extLst>
              <a:ext uri="{FF2B5EF4-FFF2-40B4-BE49-F238E27FC236}">
                <a16:creationId xmlns:a16="http://schemas.microsoft.com/office/drawing/2014/main" id="{4034D07F-F5BB-3948-BAC1-87829914ED92}"/>
              </a:ext>
            </a:extLst>
          </p:cNvPr>
          <p:cNvSpPr>
            <a:spLocks noGrp="1"/>
          </p:cNvSpPr>
          <p:nvPr>
            <p:ph type="ftr" sz="quarter" idx="11"/>
          </p:nvPr>
        </p:nvSpPr>
        <p:spPr/>
        <p:txBody>
          <a:bodyPr rtlCol="0"/>
          <a:lstStyle/>
          <a:p>
            <a:pPr rtl="0"/>
            <a:r>
              <a:rPr lang="es-419"/>
              <a:t>SFP Training Pilot</a:t>
            </a:r>
          </a:p>
        </p:txBody>
      </p:sp>
      <p:sp>
        <p:nvSpPr>
          <p:cNvPr id="9" name="Slide Number Placeholder 8">
            <a:extLst>
              <a:ext uri="{FF2B5EF4-FFF2-40B4-BE49-F238E27FC236}">
                <a16:creationId xmlns:a16="http://schemas.microsoft.com/office/drawing/2014/main" id="{14869DE7-CD63-F142-9EC9-0287256AF502}"/>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4378819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500F11-A3E1-4D4F-916C-FACE0AB8719D}"/>
              </a:ext>
            </a:extLst>
          </p:cNvPr>
          <p:cNvSpPr>
            <a:spLocks noGrp="1"/>
          </p:cNvSpPr>
          <p:nvPr>
            <p:ph type="title"/>
          </p:nvPr>
        </p:nvSpPr>
        <p:spPr/>
        <p:txBody>
          <a:bodyPr rtlCol="0"/>
          <a:lstStyle/>
          <a:p>
            <a:pPr rtl="0"/>
            <a:r>
              <a:rPr lang="es-419"/>
              <a:t>Click to edit Master title style</a:t>
            </a:r>
            <a:endParaRPr lang="en-US"/>
          </a:p>
        </p:txBody>
      </p:sp>
      <p:sp>
        <p:nvSpPr>
          <p:cNvPr id="3" name="Date Placeholder 2">
            <a:extLst>
              <a:ext uri="{FF2B5EF4-FFF2-40B4-BE49-F238E27FC236}">
                <a16:creationId xmlns:a16="http://schemas.microsoft.com/office/drawing/2014/main" id="{606698D0-44A4-FF47-9A76-072ECC67F112}"/>
              </a:ext>
            </a:extLst>
          </p:cNvPr>
          <p:cNvSpPr>
            <a:spLocks noGrp="1"/>
          </p:cNvSpPr>
          <p:nvPr>
            <p:ph type="dt" sz="half" idx="10"/>
          </p:nvPr>
        </p:nvSpPr>
        <p:spPr/>
        <p:txBody>
          <a:bodyPr rtlCol="0"/>
          <a:lstStyle/>
          <a:p>
            <a:pPr rtl="0"/>
            <a:r>
              <a:rPr lang="en-AU"/>
              <a:t>1/09/2020</a:t>
            </a:r>
            <a:endParaRPr lang="en-US"/>
          </a:p>
        </p:txBody>
      </p:sp>
      <p:sp>
        <p:nvSpPr>
          <p:cNvPr id="4" name="Footer Placeholder 3">
            <a:extLst>
              <a:ext uri="{FF2B5EF4-FFF2-40B4-BE49-F238E27FC236}">
                <a16:creationId xmlns:a16="http://schemas.microsoft.com/office/drawing/2014/main" id="{D44FB113-631F-094A-84BF-A633169B0907}"/>
              </a:ext>
            </a:extLst>
          </p:cNvPr>
          <p:cNvSpPr>
            <a:spLocks noGrp="1"/>
          </p:cNvSpPr>
          <p:nvPr>
            <p:ph type="ftr" sz="quarter" idx="11"/>
          </p:nvPr>
        </p:nvSpPr>
        <p:spPr/>
        <p:txBody>
          <a:bodyPr rtlCol="0"/>
          <a:lstStyle/>
          <a:p>
            <a:pPr rtl="0"/>
            <a:r>
              <a:rPr lang="es-419"/>
              <a:t>SFP Training Pilot</a:t>
            </a:r>
          </a:p>
        </p:txBody>
      </p:sp>
      <p:sp>
        <p:nvSpPr>
          <p:cNvPr id="5" name="Slide Number Placeholder 4">
            <a:extLst>
              <a:ext uri="{FF2B5EF4-FFF2-40B4-BE49-F238E27FC236}">
                <a16:creationId xmlns:a16="http://schemas.microsoft.com/office/drawing/2014/main" id="{7A774107-029E-E746-A36A-6D22AEAEBB07}"/>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14399067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92BD430-9339-5A4B-A949-DB9ADFB23B82}"/>
              </a:ext>
            </a:extLst>
          </p:cNvPr>
          <p:cNvSpPr>
            <a:spLocks noGrp="1"/>
          </p:cNvSpPr>
          <p:nvPr>
            <p:ph type="dt" sz="half" idx="10"/>
          </p:nvPr>
        </p:nvSpPr>
        <p:spPr/>
        <p:txBody>
          <a:bodyPr rtlCol="0"/>
          <a:lstStyle/>
          <a:p>
            <a:pPr rtl="0"/>
            <a:r>
              <a:rPr lang="en-AU"/>
              <a:t>1/09/2020</a:t>
            </a:r>
            <a:endParaRPr lang="en-US"/>
          </a:p>
        </p:txBody>
      </p:sp>
      <p:sp>
        <p:nvSpPr>
          <p:cNvPr id="3" name="Footer Placeholder 2">
            <a:extLst>
              <a:ext uri="{FF2B5EF4-FFF2-40B4-BE49-F238E27FC236}">
                <a16:creationId xmlns:a16="http://schemas.microsoft.com/office/drawing/2014/main" id="{461FEC01-5F0B-684F-B62D-C2F42A1021C7}"/>
              </a:ext>
            </a:extLst>
          </p:cNvPr>
          <p:cNvSpPr>
            <a:spLocks noGrp="1"/>
          </p:cNvSpPr>
          <p:nvPr>
            <p:ph type="ftr" sz="quarter" idx="11"/>
          </p:nvPr>
        </p:nvSpPr>
        <p:spPr/>
        <p:txBody>
          <a:bodyPr rtlCol="0"/>
          <a:lstStyle/>
          <a:p>
            <a:pPr rtl="0"/>
            <a:r>
              <a:rPr lang="es-419"/>
              <a:t>SFP Training Pilot</a:t>
            </a:r>
          </a:p>
        </p:txBody>
      </p:sp>
      <p:sp>
        <p:nvSpPr>
          <p:cNvPr id="4" name="Slide Number Placeholder 3">
            <a:extLst>
              <a:ext uri="{FF2B5EF4-FFF2-40B4-BE49-F238E27FC236}">
                <a16:creationId xmlns:a16="http://schemas.microsoft.com/office/drawing/2014/main" id="{CBEDE2F6-69AF-AA46-A60F-181DD9731025}"/>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38652705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2D67CC-FA01-9C4B-80F6-63958B1847EE}"/>
              </a:ext>
            </a:extLst>
          </p:cNvPr>
          <p:cNvSpPr>
            <a:spLocks noGrp="1"/>
          </p:cNvSpPr>
          <p:nvPr>
            <p:ph type="title"/>
          </p:nvPr>
        </p:nvSpPr>
        <p:spPr>
          <a:xfrm>
            <a:off x="839788" y="457200"/>
            <a:ext cx="3932237" cy="1600200"/>
          </a:xfrm>
        </p:spPr>
        <p:txBody>
          <a:bodyPr rtlCol="0" anchor="b"/>
          <a:lstStyle>
            <a:lvl1pPr>
              <a:defRPr sz="3200"/>
            </a:lvl1pPr>
          </a:lstStyle>
          <a:p>
            <a:pPr rtl="0"/>
            <a:r>
              <a:rPr lang="es-419"/>
              <a:t>Click to edit Master title style</a:t>
            </a:r>
            <a:endParaRPr lang="en-US"/>
          </a:p>
        </p:txBody>
      </p:sp>
      <p:sp>
        <p:nvSpPr>
          <p:cNvPr id="3" name="Content Placeholder 2">
            <a:extLst>
              <a:ext uri="{FF2B5EF4-FFF2-40B4-BE49-F238E27FC236}">
                <a16:creationId xmlns:a16="http://schemas.microsoft.com/office/drawing/2014/main" id="{FB704B2D-1D40-D747-92B5-D4750216D03D}"/>
              </a:ext>
            </a:extLst>
          </p:cNvPr>
          <p:cNvSpPr>
            <a:spLocks noGrp="1"/>
          </p:cNvSpPr>
          <p:nvPr>
            <p:ph idx="1"/>
          </p:nvPr>
        </p:nvSpPr>
        <p:spPr>
          <a:xfrm>
            <a:off x="5183188" y="987425"/>
            <a:ext cx="6172200" cy="4873625"/>
          </a:xfrm>
        </p:spPr>
        <p:txBody>
          <a:bodyPr rtlCol="0"/>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Text Placeholder 3">
            <a:extLst>
              <a:ext uri="{FF2B5EF4-FFF2-40B4-BE49-F238E27FC236}">
                <a16:creationId xmlns:a16="http://schemas.microsoft.com/office/drawing/2014/main" id="{51B93664-57DB-564B-9420-9237C97CEB97}"/>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419"/>
              <a:t>Click to edit Master text styles</a:t>
            </a:r>
          </a:p>
        </p:txBody>
      </p:sp>
      <p:sp>
        <p:nvSpPr>
          <p:cNvPr id="5" name="Date Placeholder 4">
            <a:extLst>
              <a:ext uri="{FF2B5EF4-FFF2-40B4-BE49-F238E27FC236}">
                <a16:creationId xmlns:a16="http://schemas.microsoft.com/office/drawing/2014/main" id="{BE4F3322-E2B5-E446-AC62-AC3BE7872A5F}"/>
              </a:ext>
            </a:extLst>
          </p:cNvPr>
          <p:cNvSpPr>
            <a:spLocks noGrp="1"/>
          </p:cNvSpPr>
          <p:nvPr>
            <p:ph type="dt" sz="half" idx="10"/>
          </p:nvPr>
        </p:nvSpPr>
        <p:spPr/>
        <p:txBody>
          <a:bodyPr rtlCol="0"/>
          <a:lstStyle/>
          <a:p>
            <a:pPr rtl="0"/>
            <a:r>
              <a:rPr lang="en-AU"/>
              <a:t>1/09/2020</a:t>
            </a:r>
            <a:endParaRPr lang="en-US"/>
          </a:p>
        </p:txBody>
      </p:sp>
      <p:sp>
        <p:nvSpPr>
          <p:cNvPr id="6" name="Footer Placeholder 5">
            <a:extLst>
              <a:ext uri="{FF2B5EF4-FFF2-40B4-BE49-F238E27FC236}">
                <a16:creationId xmlns:a16="http://schemas.microsoft.com/office/drawing/2014/main" id="{55E23A50-5994-174F-9E8E-EC5AF6C55BD0}"/>
              </a:ext>
            </a:extLst>
          </p:cNvPr>
          <p:cNvSpPr>
            <a:spLocks noGrp="1"/>
          </p:cNvSpPr>
          <p:nvPr>
            <p:ph type="ftr" sz="quarter" idx="11"/>
          </p:nvPr>
        </p:nvSpPr>
        <p:spPr/>
        <p:txBody>
          <a:bodyPr rtlCol="0"/>
          <a:lstStyle/>
          <a:p>
            <a:pPr rtl="0"/>
            <a:r>
              <a:rPr lang="es-419"/>
              <a:t>SFP Training Pilot</a:t>
            </a:r>
          </a:p>
        </p:txBody>
      </p:sp>
      <p:sp>
        <p:nvSpPr>
          <p:cNvPr id="7" name="Slide Number Placeholder 6">
            <a:extLst>
              <a:ext uri="{FF2B5EF4-FFF2-40B4-BE49-F238E27FC236}">
                <a16:creationId xmlns:a16="http://schemas.microsoft.com/office/drawing/2014/main" id="{759B64E5-7E3A-B44C-A851-922AB194599B}"/>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1613935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4D3F57-230B-0F49-B232-6B1D0B0DD71A}"/>
              </a:ext>
            </a:extLst>
          </p:cNvPr>
          <p:cNvSpPr>
            <a:spLocks noGrp="1"/>
          </p:cNvSpPr>
          <p:nvPr>
            <p:ph type="title"/>
          </p:nvPr>
        </p:nvSpPr>
        <p:spPr>
          <a:xfrm>
            <a:off x="839788" y="457200"/>
            <a:ext cx="3932237" cy="1600200"/>
          </a:xfrm>
        </p:spPr>
        <p:txBody>
          <a:bodyPr rtlCol="0" anchor="b"/>
          <a:lstStyle>
            <a:lvl1pPr>
              <a:defRPr sz="3200"/>
            </a:lvl1pPr>
          </a:lstStyle>
          <a:p>
            <a:pPr rtl="0"/>
            <a:r>
              <a:rPr lang="es-419"/>
              <a:t>Click to edit Master title style</a:t>
            </a:r>
            <a:endParaRPr lang="en-US"/>
          </a:p>
        </p:txBody>
      </p:sp>
      <p:sp>
        <p:nvSpPr>
          <p:cNvPr id="3" name="Picture Placeholder 2">
            <a:extLst>
              <a:ext uri="{FF2B5EF4-FFF2-40B4-BE49-F238E27FC236}">
                <a16:creationId xmlns:a16="http://schemas.microsoft.com/office/drawing/2014/main" id="{3F7F465E-9C84-A04C-A298-8E11FCCEA6B6}"/>
              </a:ext>
            </a:extLst>
          </p:cNvPr>
          <p:cNvSpPr>
            <a:spLocks noGrp="1"/>
          </p:cNvSpPr>
          <p:nvPr>
            <p:ph type="pic" idx="1"/>
          </p:nvPr>
        </p:nvSpPr>
        <p:spPr>
          <a:xfrm>
            <a:off x="5183188" y="987425"/>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endParaRPr lang="en-US"/>
          </a:p>
        </p:txBody>
      </p:sp>
      <p:sp>
        <p:nvSpPr>
          <p:cNvPr id="4" name="Text Placeholder 3">
            <a:extLst>
              <a:ext uri="{FF2B5EF4-FFF2-40B4-BE49-F238E27FC236}">
                <a16:creationId xmlns:a16="http://schemas.microsoft.com/office/drawing/2014/main" id="{7E92CE15-CFEB-9E46-AC15-BCEA65689369}"/>
              </a:ext>
            </a:extLst>
          </p:cNvPr>
          <p:cNvSpPr>
            <a:spLocks noGrp="1"/>
          </p:cNvSpPr>
          <p:nvPr>
            <p:ph type="body" sz="half" idx="2"/>
          </p:nvPr>
        </p:nvSpPr>
        <p:spPr>
          <a:xfrm>
            <a:off x="839788" y="2057400"/>
            <a:ext cx="3932237" cy="3811588"/>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es-419"/>
              <a:t>Click to edit Master text styles</a:t>
            </a:r>
          </a:p>
        </p:txBody>
      </p:sp>
      <p:sp>
        <p:nvSpPr>
          <p:cNvPr id="5" name="Date Placeholder 4">
            <a:extLst>
              <a:ext uri="{FF2B5EF4-FFF2-40B4-BE49-F238E27FC236}">
                <a16:creationId xmlns:a16="http://schemas.microsoft.com/office/drawing/2014/main" id="{4B9EF12E-B65E-8A44-BB31-66FD474F3A2C}"/>
              </a:ext>
            </a:extLst>
          </p:cNvPr>
          <p:cNvSpPr>
            <a:spLocks noGrp="1"/>
          </p:cNvSpPr>
          <p:nvPr>
            <p:ph type="dt" sz="half" idx="10"/>
          </p:nvPr>
        </p:nvSpPr>
        <p:spPr/>
        <p:txBody>
          <a:bodyPr rtlCol="0"/>
          <a:lstStyle/>
          <a:p>
            <a:pPr rtl="0"/>
            <a:r>
              <a:rPr lang="en-AU"/>
              <a:t>1/09/2020</a:t>
            </a:r>
            <a:endParaRPr lang="en-US"/>
          </a:p>
        </p:txBody>
      </p:sp>
      <p:sp>
        <p:nvSpPr>
          <p:cNvPr id="6" name="Footer Placeholder 5">
            <a:extLst>
              <a:ext uri="{FF2B5EF4-FFF2-40B4-BE49-F238E27FC236}">
                <a16:creationId xmlns:a16="http://schemas.microsoft.com/office/drawing/2014/main" id="{209F19B9-73A1-C644-97C2-90328A3FD189}"/>
              </a:ext>
            </a:extLst>
          </p:cNvPr>
          <p:cNvSpPr>
            <a:spLocks noGrp="1"/>
          </p:cNvSpPr>
          <p:nvPr>
            <p:ph type="ftr" sz="quarter" idx="11"/>
          </p:nvPr>
        </p:nvSpPr>
        <p:spPr/>
        <p:txBody>
          <a:bodyPr rtlCol="0"/>
          <a:lstStyle/>
          <a:p>
            <a:pPr rtl="0"/>
            <a:r>
              <a:rPr lang="es-419"/>
              <a:t>SFP Training Pilot</a:t>
            </a:r>
          </a:p>
        </p:txBody>
      </p:sp>
      <p:sp>
        <p:nvSpPr>
          <p:cNvPr id="7" name="Slide Number Placeholder 6">
            <a:extLst>
              <a:ext uri="{FF2B5EF4-FFF2-40B4-BE49-F238E27FC236}">
                <a16:creationId xmlns:a16="http://schemas.microsoft.com/office/drawing/2014/main" id="{CE66299F-B9E0-E347-9319-257A8536E0A2}"/>
              </a:ext>
            </a:extLst>
          </p:cNvPr>
          <p:cNvSpPr>
            <a:spLocks noGrp="1"/>
          </p:cNvSpPr>
          <p:nvPr>
            <p:ph type="sldNum" sz="quarter" idx="12"/>
          </p:nvPr>
        </p:nvSpPr>
        <p:spPr/>
        <p:txBody>
          <a:bodyPr rtlCol="0"/>
          <a:lstStyle/>
          <a:p>
            <a:pPr rtl="0"/>
            <a:fld id="{5E7B2C64-B298-2A47-A9AE-575733AC5251}" type="slidenum">
              <a:rPr lang="en-US" smtClean="0"/>
              <a:t>‹N›</a:t>
            </a:fld>
            <a:endParaRPr lang="en-US"/>
          </a:p>
        </p:txBody>
      </p:sp>
    </p:spTree>
    <p:extLst>
      <p:ext uri="{BB962C8B-B14F-4D97-AF65-F5344CB8AC3E}">
        <p14:creationId xmlns:p14="http://schemas.microsoft.com/office/powerpoint/2010/main" val="28622464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C3D3B18-FCAC-8D4F-98AF-81CE0D93B7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pPr rtl="0"/>
            <a:r>
              <a:rPr lang="es-419"/>
              <a:t>Click to edit Master title style</a:t>
            </a:r>
            <a:endParaRPr lang="en-US"/>
          </a:p>
        </p:txBody>
      </p:sp>
      <p:sp>
        <p:nvSpPr>
          <p:cNvPr id="3" name="Text Placeholder 2">
            <a:extLst>
              <a:ext uri="{FF2B5EF4-FFF2-40B4-BE49-F238E27FC236}">
                <a16:creationId xmlns:a16="http://schemas.microsoft.com/office/drawing/2014/main" id="{A94E43E4-E99F-334E-BB25-DA2CAF747D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es-419"/>
              <a:t>Click to edit Master text styles</a:t>
            </a:r>
          </a:p>
          <a:p>
            <a:pPr lvl="1" rtl="0"/>
            <a:r>
              <a:rPr lang="es-419"/>
              <a:t>Second level</a:t>
            </a:r>
          </a:p>
          <a:p>
            <a:pPr lvl="2" rtl="0"/>
            <a:r>
              <a:rPr lang="es-419"/>
              <a:t>Third level</a:t>
            </a:r>
          </a:p>
          <a:p>
            <a:pPr lvl="3" rtl="0"/>
            <a:r>
              <a:rPr lang="es-419"/>
              <a:t>Fourth level</a:t>
            </a:r>
          </a:p>
          <a:p>
            <a:pPr lvl="4" rtl="0"/>
            <a:r>
              <a:rPr lang="es-419"/>
              <a:t>Fifth level</a:t>
            </a:r>
            <a:endParaRPr lang="en-US"/>
          </a:p>
        </p:txBody>
      </p:sp>
      <p:sp>
        <p:nvSpPr>
          <p:cNvPr id="4" name="Date Placeholder 3">
            <a:extLst>
              <a:ext uri="{FF2B5EF4-FFF2-40B4-BE49-F238E27FC236}">
                <a16:creationId xmlns:a16="http://schemas.microsoft.com/office/drawing/2014/main" id="{13DDCDD0-2F78-8A47-B8AC-8AD4966103A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r>
              <a:rPr lang="en-AU"/>
              <a:t>1/09/2020</a:t>
            </a:r>
            <a:endParaRPr lang="en-US"/>
          </a:p>
        </p:txBody>
      </p:sp>
      <p:sp>
        <p:nvSpPr>
          <p:cNvPr id="5" name="Footer Placeholder 4">
            <a:extLst>
              <a:ext uri="{FF2B5EF4-FFF2-40B4-BE49-F238E27FC236}">
                <a16:creationId xmlns:a16="http://schemas.microsoft.com/office/drawing/2014/main" id="{18D313A7-91BD-814D-9BA3-75F7018A7E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r>
              <a:rPr lang="es-419"/>
              <a:t>SFP Training Pilot</a:t>
            </a:r>
          </a:p>
        </p:txBody>
      </p:sp>
      <p:sp>
        <p:nvSpPr>
          <p:cNvPr id="6" name="Slide Number Placeholder 5">
            <a:extLst>
              <a:ext uri="{FF2B5EF4-FFF2-40B4-BE49-F238E27FC236}">
                <a16:creationId xmlns:a16="http://schemas.microsoft.com/office/drawing/2014/main" id="{B068E66A-7238-6E41-A005-85164B8797C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5E7B2C64-B298-2A47-A9AE-575733AC5251}" type="slidenum">
              <a:rPr lang="en-US" smtClean="0"/>
              <a:t>‹N›</a:t>
            </a:fld>
            <a:endParaRPr lang="en-US"/>
          </a:p>
        </p:txBody>
      </p:sp>
    </p:spTree>
    <p:extLst>
      <p:ext uri="{BB962C8B-B14F-4D97-AF65-F5344CB8AC3E}">
        <p14:creationId xmlns:p14="http://schemas.microsoft.com/office/powerpoint/2010/main" val="8039606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8.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4C00-EE12-5640-A260-C1EBC27548D0}"/>
              </a:ext>
            </a:extLst>
          </p:cNvPr>
          <p:cNvSpPr/>
          <p:nvPr/>
        </p:nvSpPr>
        <p:spPr>
          <a:xfrm>
            <a:off x="0" y="3429000"/>
            <a:ext cx="12192000" cy="1836159"/>
          </a:xfrm>
          <a:prstGeom prst="rect">
            <a:avLst/>
          </a:prstGeom>
          <a:solidFill>
            <a:schemeClr val="accent1">
              <a:lumMod val="50000"/>
            </a:schemeClr>
          </a:solidFill>
          <a:ln/>
        </p:spPr>
        <p:style>
          <a:lnRef idx="0">
            <a:schemeClr val="accent5"/>
          </a:lnRef>
          <a:fillRef idx="3">
            <a:schemeClr val="accent5"/>
          </a:fillRef>
          <a:effectRef idx="3">
            <a:schemeClr val="accent5"/>
          </a:effectRef>
          <a:fontRef idx="minor">
            <a:schemeClr val="lt1"/>
          </a:fontRef>
        </p:style>
        <p:txBody>
          <a:bodyPr rtlCol="0" anchor="ctr"/>
          <a:lstStyle/>
          <a:p>
            <a:pPr algn="ctr" rtl="0"/>
            <a:r>
              <a:rPr lang="es-419" sz="3600">
                <a:ea typeface="Segoe UI Emoji" panose="020B0502040204020203" pitchFamily="34" charset="0"/>
              </a:rPr>
              <a:t>Módulo 4 Respuesta</a:t>
            </a:r>
          </a:p>
          <a:p>
            <a:pPr algn="ctr" rtl="0"/>
            <a:r>
              <a:rPr lang="es-419" sz="3600">
                <a:ea typeface="Segoe UI Emoji" panose="020B0502040204020203" pitchFamily="34" charset="0"/>
              </a:rPr>
              <a:t>Formación del Punto Focal de Salvaguarda</a:t>
            </a:r>
          </a:p>
        </p:txBody>
      </p:sp>
      <p:grpSp>
        <p:nvGrpSpPr>
          <p:cNvPr id="2" name="Group 1">
            <a:extLst>
              <a:ext uri="{FF2B5EF4-FFF2-40B4-BE49-F238E27FC236}">
                <a16:creationId xmlns:a16="http://schemas.microsoft.com/office/drawing/2014/main" id="{0622C108-E0BA-3549-AC59-2EBBEB8E66F5}"/>
              </a:ext>
            </a:extLst>
          </p:cNvPr>
          <p:cNvGrpSpPr/>
          <p:nvPr/>
        </p:nvGrpSpPr>
        <p:grpSpPr>
          <a:xfrm>
            <a:off x="2366272" y="917398"/>
            <a:ext cx="7459457" cy="1655762"/>
            <a:chOff x="2280622" y="1141134"/>
            <a:chExt cx="7459457" cy="1655762"/>
          </a:xfrm>
        </p:grpSpPr>
        <p:sp>
          <p:nvSpPr>
            <p:cNvPr id="5" name="Rectangle 4">
              <a:extLst>
                <a:ext uri="{FF2B5EF4-FFF2-40B4-BE49-F238E27FC236}">
                  <a16:creationId xmlns:a16="http://schemas.microsoft.com/office/drawing/2014/main" id="{C148C486-9B69-4240-9F39-CF591A191547}"/>
                </a:ext>
              </a:extLst>
            </p:cNvPr>
            <p:cNvSpPr/>
            <p:nvPr/>
          </p:nvSpPr>
          <p:spPr>
            <a:xfrm>
              <a:off x="2280622" y="1141134"/>
              <a:ext cx="1675503" cy="1655762"/>
            </a:xfrm>
            <a:prstGeom prst="rect">
              <a:avLst/>
            </a:prstGeom>
            <a:solidFill>
              <a:srgbClr val="E533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rtl="0"/>
              <a:endParaRPr lang="en-GB"/>
            </a:p>
          </p:txBody>
        </p:sp>
        <p:sp>
          <p:nvSpPr>
            <p:cNvPr id="6" name="Rectangle 5">
              <a:extLst>
                <a:ext uri="{FF2B5EF4-FFF2-40B4-BE49-F238E27FC236}">
                  <a16:creationId xmlns:a16="http://schemas.microsoft.com/office/drawing/2014/main" id="{27C538F5-0934-1740-BA99-5F95505EC813}"/>
                </a:ext>
              </a:extLst>
            </p:cNvPr>
            <p:cNvSpPr/>
            <p:nvPr/>
          </p:nvSpPr>
          <p:spPr>
            <a:xfrm>
              <a:off x="4174341" y="1141134"/>
              <a:ext cx="1675503" cy="1655762"/>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rtl="0"/>
              <a:endParaRPr lang="en-GB"/>
            </a:p>
          </p:txBody>
        </p:sp>
        <p:sp>
          <p:nvSpPr>
            <p:cNvPr id="7" name="Rectangle 6">
              <a:extLst>
                <a:ext uri="{FF2B5EF4-FFF2-40B4-BE49-F238E27FC236}">
                  <a16:creationId xmlns:a16="http://schemas.microsoft.com/office/drawing/2014/main" id="{861DC28C-8059-4F43-AD59-A1C89539E2EB}"/>
                </a:ext>
              </a:extLst>
            </p:cNvPr>
            <p:cNvSpPr/>
            <p:nvPr/>
          </p:nvSpPr>
          <p:spPr>
            <a:xfrm>
              <a:off x="6068061" y="1141134"/>
              <a:ext cx="1675503" cy="1655762"/>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rtl="0"/>
              <a:endParaRPr lang="en-GB"/>
            </a:p>
          </p:txBody>
        </p:sp>
        <p:sp>
          <p:nvSpPr>
            <p:cNvPr id="8" name="Rectangle 7">
              <a:extLst>
                <a:ext uri="{FF2B5EF4-FFF2-40B4-BE49-F238E27FC236}">
                  <a16:creationId xmlns:a16="http://schemas.microsoft.com/office/drawing/2014/main" id="{1AD499BB-F240-B746-8181-2737DB69F512}"/>
                </a:ext>
              </a:extLst>
            </p:cNvPr>
            <p:cNvSpPr/>
            <p:nvPr/>
          </p:nvSpPr>
          <p:spPr>
            <a:xfrm>
              <a:off x="8064576" y="1141134"/>
              <a:ext cx="1675503" cy="1655762"/>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rtl="0"/>
              <a:endParaRPr lang="en-GB"/>
            </a:p>
          </p:txBody>
        </p:sp>
        <p:pic>
          <p:nvPicPr>
            <p:cNvPr id="9" name="Picture 8">
              <a:extLst>
                <a:ext uri="{FF2B5EF4-FFF2-40B4-BE49-F238E27FC236}">
                  <a16:creationId xmlns:a16="http://schemas.microsoft.com/office/drawing/2014/main" id="{FD4CC15C-C077-714E-BB41-6560A093DDBE}"/>
                </a:ext>
              </a:extLst>
            </p:cNvPr>
            <p:cNvPicPr/>
            <p:nvPr/>
          </p:nvPicPr>
          <p:blipFill>
            <a:blip r:embed="rId2">
              <a:extLst>
                <a:ext uri="{28A0092B-C50C-407E-A947-70E740481C1C}">
                  <a14:useLocalDpi xmlns:a14="http://schemas.microsoft.com/office/drawing/2010/main" val="0"/>
                </a:ext>
              </a:extLst>
            </a:blip>
            <a:stretch>
              <a:fillRect/>
            </a:stretch>
          </p:blipFill>
          <p:spPr>
            <a:xfrm>
              <a:off x="8388929" y="1455617"/>
              <a:ext cx="1026795" cy="1026795"/>
            </a:xfrm>
            <a:prstGeom prst="rect">
              <a:avLst/>
            </a:prstGeom>
          </p:spPr>
        </p:pic>
      </p:grpSp>
      <p:grpSp>
        <p:nvGrpSpPr>
          <p:cNvPr id="10" name="Group 9">
            <a:extLst>
              <a:ext uri="{FF2B5EF4-FFF2-40B4-BE49-F238E27FC236}">
                <a16:creationId xmlns:a16="http://schemas.microsoft.com/office/drawing/2014/main" id="{98877EF2-D644-F642-9483-86AFECD58E5A}"/>
              </a:ext>
            </a:extLst>
          </p:cNvPr>
          <p:cNvGrpSpPr/>
          <p:nvPr/>
        </p:nvGrpSpPr>
        <p:grpSpPr>
          <a:xfrm>
            <a:off x="3104510" y="5750319"/>
            <a:ext cx="5982981" cy="755349"/>
            <a:chOff x="2782636" y="5861461"/>
            <a:chExt cx="5982981" cy="755349"/>
          </a:xfrm>
        </p:grpSpPr>
        <p:pic>
          <p:nvPicPr>
            <p:cNvPr id="11" name="Picture 10">
              <a:extLst>
                <a:ext uri="{FF2B5EF4-FFF2-40B4-BE49-F238E27FC236}">
                  <a16:creationId xmlns:a16="http://schemas.microsoft.com/office/drawing/2014/main" id="{AC7499A9-5629-324C-B741-46AB9637CFEC}"/>
                </a:ext>
              </a:extLst>
            </p:cNvPr>
            <p:cNvPicPr>
              <a:picLocks noChangeAspect="1"/>
            </p:cNvPicPr>
            <p:nvPr/>
          </p:nvPicPr>
          <p:blipFill>
            <a:blip r:embed="rId3"/>
            <a:stretch>
              <a:fillRect/>
            </a:stretch>
          </p:blipFill>
          <p:spPr>
            <a:xfrm>
              <a:off x="7286001" y="5988636"/>
              <a:ext cx="1479616" cy="500998"/>
            </a:xfrm>
            <a:prstGeom prst="rect">
              <a:avLst/>
            </a:prstGeom>
          </p:spPr>
        </p:pic>
        <p:pic>
          <p:nvPicPr>
            <p:cNvPr id="12" name="Picture 11">
              <a:extLst>
                <a:ext uri="{FF2B5EF4-FFF2-40B4-BE49-F238E27FC236}">
                  <a16:creationId xmlns:a16="http://schemas.microsoft.com/office/drawing/2014/main" id="{E2AC9A12-5E6D-8845-AFFA-EC2FA1D94732}"/>
                </a:ext>
              </a:extLst>
            </p:cNvPr>
            <p:cNvPicPr>
              <a:picLocks noChangeAspect="1"/>
            </p:cNvPicPr>
            <p:nvPr/>
          </p:nvPicPr>
          <p:blipFill>
            <a:blip r:embed="rId4"/>
            <a:stretch>
              <a:fillRect/>
            </a:stretch>
          </p:blipFill>
          <p:spPr>
            <a:xfrm>
              <a:off x="2782636" y="5861461"/>
              <a:ext cx="1173489" cy="755349"/>
            </a:xfrm>
            <a:prstGeom prst="rect">
              <a:avLst/>
            </a:prstGeom>
          </p:spPr>
        </p:pic>
        <p:pic>
          <p:nvPicPr>
            <p:cNvPr id="13" name="Picture 12">
              <a:extLst>
                <a:ext uri="{FF2B5EF4-FFF2-40B4-BE49-F238E27FC236}">
                  <a16:creationId xmlns:a16="http://schemas.microsoft.com/office/drawing/2014/main" id="{A15C0540-CE6D-2141-9F15-3DD1F838981D}"/>
                </a:ext>
              </a:extLst>
            </p:cNvPr>
            <p:cNvPicPr>
              <a:picLocks noChangeAspect="1"/>
            </p:cNvPicPr>
            <p:nvPr/>
          </p:nvPicPr>
          <p:blipFill>
            <a:blip r:embed="rId5"/>
            <a:stretch>
              <a:fillRect/>
            </a:stretch>
          </p:blipFill>
          <p:spPr>
            <a:xfrm>
              <a:off x="4485681" y="5931462"/>
              <a:ext cx="2270764" cy="615347"/>
            </a:xfrm>
            <a:prstGeom prst="rect">
              <a:avLst/>
            </a:prstGeom>
          </p:spPr>
        </p:pic>
      </p:grpSp>
    </p:spTree>
    <p:extLst>
      <p:ext uri="{BB962C8B-B14F-4D97-AF65-F5344CB8AC3E}">
        <p14:creationId xmlns:p14="http://schemas.microsoft.com/office/powerpoint/2010/main" val="7375052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rtlCol="0"/>
          <a:lstStyle/>
          <a:p>
            <a:pPr rtl="0"/>
            <a:r>
              <a:rPr lang="es-419"/>
              <a:t>Qué hacer y qué no</a:t>
            </a:r>
          </a:p>
        </p:txBody>
      </p:sp>
      <p:sp>
        <p:nvSpPr>
          <p:cNvPr id="7" name="TextBox 6">
            <a:extLst>
              <a:ext uri="{FF2B5EF4-FFF2-40B4-BE49-F238E27FC236}">
                <a16:creationId xmlns:a16="http://schemas.microsoft.com/office/drawing/2014/main" id="{C2A02A23-05AE-475A-81DA-538845BDD5E1}"/>
              </a:ext>
            </a:extLst>
          </p:cNvPr>
          <p:cNvSpPr txBox="1"/>
          <p:nvPr/>
        </p:nvSpPr>
        <p:spPr>
          <a:xfrm>
            <a:off x="963827" y="2024545"/>
            <a:ext cx="5721179" cy="3816429"/>
          </a:xfrm>
          <a:prstGeom prst="rect">
            <a:avLst/>
          </a:prstGeom>
          <a:noFill/>
        </p:spPr>
        <p:txBody>
          <a:bodyPr wrap="square" rtlCol="0">
            <a:spAutoFit/>
          </a:bodyPr>
          <a:lstStyle/>
          <a:p>
            <a:pPr rtl="0"/>
            <a:r>
              <a:rPr lang="es-419" sz="2800"/>
              <a:t>Tenga en cuenta la situación que se la ha asignado y responda:</a:t>
            </a:r>
          </a:p>
          <a:p>
            <a:pPr marL="457200" indent="-457200" rtl="0">
              <a:buClr>
                <a:schemeClr val="accent4"/>
              </a:buClr>
              <a:buSzPct val="80000"/>
              <a:buFont typeface="Wingdings" panose="05000000000000000000" pitchFamily="2" charset="2"/>
              <a:buChar char="§"/>
            </a:pPr>
            <a:r>
              <a:rPr lang="es-419" sz="2800"/>
              <a:t>¿Qué hacer y qué no se destacan en este escenario para responder ante las revelaciones?</a:t>
            </a:r>
            <a:endParaRPr lang="en-GB" sz="2800" dirty="0"/>
          </a:p>
          <a:p>
            <a:pPr marL="457200" indent="-457200" rtl="0">
              <a:buClr>
                <a:schemeClr val="accent4"/>
              </a:buClr>
              <a:buSzPct val="80000"/>
              <a:buFont typeface="Wingdings" panose="05000000000000000000" pitchFamily="2" charset="2"/>
              <a:buChar char="§"/>
            </a:pPr>
            <a:r>
              <a:rPr lang="es-419" sz="2800"/>
              <a:t>¿Cómo podría haber respondido de manera diferente la persona que recibió la revelación?</a:t>
            </a:r>
            <a:endParaRPr lang="en-GB" sz="2800" dirty="0"/>
          </a:p>
          <a:p>
            <a:pPr rtl="0"/>
            <a:endParaRPr lang="en-GB" dirty="0"/>
          </a:p>
        </p:txBody>
      </p:sp>
      <p:sp>
        <p:nvSpPr>
          <p:cNvPr id="8" name="Footer Placeholder 4">
            <a:extLst>
              <a:ext uri="{FF2B5EF4-FFF2-40B4-BE49-F238E27FC236}">
                <a16:creationId xmlns:a16="http://schemas.microsoft.com/office/drawing/2014/main" id="{773D0AC1-0D72-45F9-B85C-0F536F1BE1C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9" name="Straight Connector 8">
            <a:extLst>
              <a:ext uri="{FF2B5EF4-FFF2-40B4-BE49-F238E27FC236}">
                <a16:creationId xmlns:a16="http://schemas.microsoft.com/office/drawing/2014/main" id="{CFDCC6AA-9691-49FA-BA33-8B668CC6BB80}"/>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6731E187-6E98-4063-BFDA-DBD188945329}"/>
              </a:ext>
            </a:extLst>
          </p:cNvPr>
          <p:cNvPicPr>
            <a:picLocks noChangeAspect="1"/>
          </p:cNvPicPr>
          <p:nvPr/>
        </p:nvPicPr>
        <p:blipFill>
          <a:blip r:embed="rId2"/>
          <a:stretch>
            <a:fillRect/>
          </a:stretch>
        </p:blipFill>
        <p:spPr>
          <a:xfrm>
            <a:off x="6779995" y="715005"/>
            <a:ext cx="4271100" cy="3217754"/>
          </a:xfrm>
          <a:prstGeom prst="rect">
            <a:avLst/>
          </a:prstGeom>
        </p:spPr>
      </p:pic>
    </p:spTree>
    <p:extLst>
      <p:ext uri="{BB962C8B-B14F-4D97-AF65-F5344CB8AC3E}">
        <p14:creationId xmlns:p14="http://schemas.microsoft.com/office/powerpoint/2010/main" val="42072057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A8C7FF-3363-4007-B8D3-81B8C80A93EF}"/>
              </a:ext>
            </a:extLst>
          </p:cNvPr>
          <p:cNvSpPr>
            <a:spLocks noGrp="1"/>
          </p:cNvSpPr>
          <p:nvPr>
            <p:ph type="title"/>
          </p:nvPr>
        </p:nvSpPr>
        <p:spPr/>
        <p:txBody>
          <a:bodyPr rtlCol="0"/>
          <a:lstStyle/>
          <a:p>
            <a:pPr rtl="0"/>
            <a:r>
              <a:rPr lang="es-419"/>
              <a:t>Reacciones comunes ante la violencia sexual</a:t>
            </a:r>
          </a:p>
        </p:txBody>
      </p:sp>
      <p:sp>
        <p:nvSpPr>
          <p:cNvPr id="3" name="Content Placeholder 2">
            <a:extLst>
              <a:ext uri="{FF2B5EF4-FFF2-40B4-BE49-F238E27FC236}">
                <a16:creationId xmlns:a16="http://schemas.microsoft.com/office/drawing/2014/main" id="{D8BC16BD-506A-4A39-8522-34AE7F9A7097}"/>
              </a:ext>
            </a:extLst>
          </p:cNvPr>
          <p:cNvSpPr>
            <a:spLocks noGrp="1"/>
          </p:cNvSpPr>
          <p:nvPr>
            <p:ph idx="1"/>
          </p:nvPr>
        </p:nvSpPr>
        <p:spPr>
          <a:xfrm>
            <a:off x="247135" y="1346890"/>
            <a:ext cx="11825415" cy="4830073"/>
          </a:xfrm>
        </p:spPr>
        <p:txBody>
          <a:bodyPr rtlCol="0">
            <a:normAutofit fontScale="85000" lnSpcReduction="20000"/>
          </a:bodyPr>
          <a:lstStyle/>
          <a:p>
            <a:pPr marL="0" indent="0" rtl="0">
              <a:buClr>
                <a:schemeClr val="accent4"/>
              </a:buClr>
              <a:buSzPct val="80000"/>
              <a:buNone/>
            </a:pPr>
            <a:r>
              <a:rPr lang="es-419"/>
              <a:t>Cuando una víctima revela violencia sexual, tenga en cuenta que las personas no son iguales y que las reacciones varían considerablemente. Frente a casos de violencia sexual, los sobrevivientes con frecuencia:</a:t>
            </a:r>
          </a:p>
          <a:p>
            <a:pPr lvl="0" rtl="0">
              <a:buClr>
                <a:schemeClr val="accent4"/>
              </a:buClr>
              <a:buSzPct val="80000"/>
              <a:buFont typeface="Wingdings" panose="05000000000000000000" pitchFamily="2" charset="2"/>
              <a:buChar char="§"/>
            </a:pPr>
            <a:r>
              <a:rPr lang="es-419"/>
              <a:t>Se sienten insensibles o aislados, o están en shock.</a:t>
            </a:r>
          </a:p>
          <a:p>
            <a:pPr lvl="0" rtl="0">
              <a:buClr>
                <a:schemeClr val="accent4"/>
              </a:buClr>
              <a:buSzPct val="80000"/>
              <a:buFont typeface="Wingdings" panose="05000000000000000000" pitchFamily="2" charset="2"/>
              <a:buChar char="§"/>
            </a:pPr>
            <a:r>
              <a:rPr lang="es-419"/>
              <a:t>Parecen calmados y no afectados.</a:t>
            </a:r>
          </a:p>
          <a:p>
            <a:pPr lvl="0" rtl="0">
              <a:buClr>
                <a:schemeClr val="accent4"/>
              </a:buClr>
              <a:buSzPct val="80000"/>
              <a:buFont typeface="Wingdings" panose="05000000000000000000" pitchFamily="2" charset="2"/>
              <a:buChar char="§"/>
            </a:pPr>
            <a:r>
              <a:rPr lang="es-419"/>
              <a:t>Temen estar “enloqueciendo”.</a:t>
            </a:r>
          </a:p>
          <a:p>
            <a:pPr lvl="0" rtl="0">
              <a:buClr>
                <a:schemeClr val="accent4"/>
              </a:buClr>
              <a:buSzPct val="80000"/>
              <a:buFont typeface="Wingdings" panose="05000000000000000000" pitchFamily="2" charset="2"/>
              <a:buChar char="§"/>
            </a:pPr>
            <a:r>
              <a:rPr lang="es-419"/>
              <a:t>Tienen recuerdos molestos (recuerdos inesperados del trauma).</a:t>
            </a:r>
          </a:p>
          <a:p>
            <a:pPr lvl="0" rtl="0">
              <a:buClr>
                <a:schemeClr val="accent4"/>
              </a:buClr>
              <a:buSzPct val="80000"/>
              <a:buFont typeface="Wingdings" panose="05000000000000000000" pitchFamily="2" charset="2"/>
              <a:buChar char="§"/>
            </a:pPr>
            <a:r>
              <a:rPr lang="es-419"/>
              <a:t>Se sienten irritables o enojados.</a:t>
            </a:r>
          </a:p>
          <a:p>
            <a:pPr lvl="0" rtl="0">
              <a:buClr>
                <a:schemeClr val="accent4"/>
              </a:buClr>
              <a:buSzPct val="80000"/>
              <a:buFont typeface="Wingdings" panose="05000000000000000000" pitchFamily="2" charset="2"/>
              <a:buChar char="§"/>
            </a:pPr>
            <a:r>
              <a:rPr lang="es-419"/>
              <a:t>Se culpan a sí mismos.</a:t>
            </a:r>
          </a:p>
          <a:p>
            <a:pPr lvl="0" rtl="0">
              <a:buClr>
                <a:schemeClr val="accent4"/>
              </a:buClr>
              <a:buSzPct val="80000"/>
              <a:buFont typeface="Wingdings" panose="05000000000000000000" pitchFamily="2" charset="2"/>
              <a:buChar char="§"/>
            </a:pPr>
            <a:r>
              <a:rPr lang="es-419"/>
              <a:t>Se comportan de manera no habitual.</a:t>
            </a:r>
            <a:endParaRPr lang="en-GB" dirty="0"/>
          </a:p>
          <a:p>
            <a:pPr lvl="0" rtl="0">
              <a:buClr>
                <a:schemeClr val="accent4"/>
              </a:buClr>
              <a:buSzPct val="80000"/>
              <a:buFont typeface="Wingdings" panose="05000000000000000000" pitchFamily="2" charset="2"/>
              <a:buChar char="§"/>
            </a:pPr>
            <a:r>
              <a:rPr lang="es-419"/>
              <a:t>Alteran sus hábitos de alimentación.</a:t>
            </a:r>
          </a:p>
          <a:p>
            <a:pPr lvl="0" rtl="0">
              <a:buClr>
                <a:schemeClr val="accent4"/>
              </a:buClr>
              <a:buSzPct val="80000"/>
              <a:buFont typeface="Wingdings" panose="05000000000000000000" pitchFamily="2" charset="2"/>
              <a:buChar char="§"/>
            </a:pPr>
            <a:r>
              <a:rPr lang="es-419"/>
              <a:t>Sienten la necesidad de lavarse repetidamente.</a:t>
            </a:r>
          </a:p>
          <a:p>
            <a:pPr lvl="0" rtl="0">
              <a:buClr>
                <a:schemeClr val="accent4"/>
              </a:buClr>
              <a:buSzPct val="80000"/>
              <a:buFont typeface="Wingdings" panose="05000000000000000000" pitchFamily="2" charset="2"/>
              <a:buChar char="§"/>
            </a:pPr>
            <a:r>
              <a:rPr lang="es-419"/>
              <a:t>Vomitan o tienen otros síntomas físicos.</a:t>
            </a:r>
          </a:p>
          <a:p>
            <a:pPr rtl="0"/>
            <a:endParaRPr lang="en-GB" dirty="0"/>
          </a:p>
        </p:txBody>
      </p:sp>
      <p:sp>
        <p:nvSpPr>
          <p:cNvPr id="5" name="Footer Placeholder 4">
            <a:extLst>
              <a:ext uri="{FF2B5EF4-FFF2-40B4-BE49-F238E27FC236}">
                <a16:creationId xmlns:a16="http://schemas.microsoft.com/office/drawing/2014/main" id="{96A8E4AE-02A8-499A-9FE3-0A551B78A713}"/>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55C4ECC8-85F0-4B7B-8FF5-D1BFDC6EB9A3}"/>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377314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FEC5-2F13-4163-89A3-FBD1673C6A3D}"/>
              </a:ext>
            </a:extLst>
          </p:cNvPr>
          <p:cNvSpPr>
            <a:spLocks noGrp="1"/>
          </p:cNvSpPr>
          <p:nvPr>
            <p:ph type="title"/>
          </p:nvPr>
        </p:nvSpPr>
        <p:spPr/>
        <p:txBody>
          <a:bodyPr rtlCol="0"/>
          <a:lstStyle/>
          <a:p>
            <a:pPr rtl="0"/>
            <a:r>
              <a:rPr lang="es-419"/>
              <a:t>Registro de la información</a:t>
            </a:r>
          </a:p>
        </p:txBody>
      </p:sp>
      <p:sp>
        <p:nvSpPr>
          <p:cNvPr id="3" name="Content Placeholder 2">
            <a:extLst>
              <a:ext uri="{FF2B5EF4-FFF2-40B4-BE49-F238E27FC236}">
                <a16:creationId xmlns:a16="http://schemas.microsoft.com/office/drawing/2014/main" id="{B55188C9-888E-4B09-B2DE-395F85FCFD38}"/>
              </a:ext>
            </a:extLst>
          </p:cNvPr>
          <p:cNvSpPr>
            <a:spLocks noGrp="1"/>
          </p:cNvSpPr>
          <p:nvPr>
            <p:ph idx="1"/>
          </p:nvPr>
        </p:nvSpPr>
        <p:spPr/>
        <p:txBody>
          <a:bodyPr rtlCol="0">
            <a:normAutofit fontScale="85000" lnSpcReduction="20000"/>
          </a:bodyPr>
          <a:lstStyle/>
          <a:p>
            <a:pPr lvl="0" rtl="0">
              <a:buClr>
                <a:schemeClr val="accent4"/>
              </a:buClr>
              <a:buSzPct val="80000"/>
              <a:buFont typeface="Wingdings" panose="05000000000000000000" pitchFamily="2" charset="2"/>
              <a:buChar char="§"/>
            </a:pPr>
            <a:r>
              <a:rPr lang="es-419"/>
              <a:t>Utilice el formulario estándar de denuncia de la organización para asegurarse de recolectar toda la información relevante e importante. </a:t>
            </a:r>
          </a:p>
          <a:p>
            <a:pPr lvl="0" rtl="0">
              <a:buClr>
                <a:schemeClr val="accent4"/>
              </a:buClr>
              <a:buSzPct val="80000"/>
              <a:buFont typeface="Wingdings" panose="05000000000000000000" pitchFamily="2" charset="2"/>
              <a:buChar char="§"/>
            </a:pPr>
            <a:r>
              <a:rPr lang="es-419"/>
              <a:t>Cualquier cuestión, acusación o revelación debe registrarse lo antes posible.</a:t>
            </a:r>
          </a:p>
          <a:p>
            <a:pPr lvl="0" rtl="0">
              <a:buClr>
                <a:schemeClr val="accent4"/>
              </a:buClr>
              <a:buSzPct val="80000"/>
              <a:buFont typeface="Wingdings" panose="05000000000000000000" pitchFamily="2" charset="2"/>
              <a:buChar char="§"/>
            </a:pPr>
            <a:r>
              <a:rPr lang="es-419"/>
              <a:t>Los registros deben ser firmados y fechados. </a:t>
            </a:r>
          </a:p>
          <a:p>
            <a:pPr lvl="0" rtl="0">
              <a:buClr>
                <a:schemeClr val="accent4"/>
              </a:buClr>
              <a:buSzPct val="80000"/>
              <a:buFont typeface="Wingdings" panose="05000000000000000000" pitchFamily="2" charset="2"/>
              <a:buChar char="§"/>
            </a:pPr>
            <a:r>
              <a:rPr lang="es-419"/>
              <a:t>Los registros deben ser detallados y precisos. Deben centrarse en lo que usted y la otra persona dijeron, lo que observó sobre la persona (su comportamiento y cómo se presentó), quién estaba presente y qué sucedió. Recuerde que la especulación y la interpretación no se corresponden con una denuncia.</a:t>
            </a:r>
          </a:p>
          <a:p>
            <a:pPr lvl="0" rtl="0">
              <a:buClr>
                <a:schemeClr val="accent4"/>
              </a:buClr>
              <a:buSzPct val="80000"/>
              <a:buFont typeface="Wingdings" panose="05000000000000000000" pitchFamily="2" charset="2"/>
              <a:buChar char="§"/>
            </a:pPr>
            <a:r>
              <a:rPr lang="es-419"/>
              <a:t>Cualquier asunto, revelación o acusación se considera presunta en este momento.</a:t>
            </a:r>
          </a:p>
          <a:p>
            <a:pPr lvl="0" rtl="0">
              <a:buClr>
                <a:schemeClr val="accent4"/>
              </a:buClr>
              <a:buSzPct val="80000"/>
              <a:buFont typeface="Wingdings" panose="05000000000000000000" pitchFamily="2" charset="2"/>
              <a:buChar char="§"/>
            </a:pPr>
            <a:r>
              <a:rPr lang="es-419"/>
              <a:t>Todos estos registros deben tratarse de manera confidencial. Deben entregarse solo a las personas mencionadas en la ruta de denuncias. Cada individuo en posesión de la información es responsable de mantener la confidencialidad. </a:t>
            </a:r>
          </a:p>
        </p:txBody>
      </p:sp>
      <p:sp>
        <p:nvSpPr>
          <p:cNvPr id="5" name="Footer Placeholder 4">
            <a:extLst>
              <a:ext uri="{FF2B5EF4-FFF2-40B4-BE49-F238E27FC236}">
                <a16:creationId xmlns:a16="http://schemas.microsoft.com/office/drawing/2014/main" id="{8043BD9B-FF8F-4796-8C30-E7FC8A5B7923}"/>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282F3DB1-3DCB-473D-A3F6-D2E5AF06E68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08061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rtlCol="0"/>
          <a:lstStyle/>
          <a:p>
            <a:pPr rtl="0"/>
            <a:r>
              <a:rPr lang="es-419"/>
              <a:t>Servicios de mapeo</a:t>
            </a:r>
          </a:p>
        </p:txBody>
      </p:sp>
      <p:sp>
        <p:nvSpPr>
          <p:cNvPr id="3" name="Content Placeholder 2">
            <a:extLst>
              <a:ext uri="{FF2B5EF4-FFF2-40B4-BE49-F238E27FC236}">
                <a16:creationId xmlns:a16="http://schemas.microsoft.com/office/drawing/2014/main" id="{C27A76D4-0F32-4499-A5AF-13648B5986BB}"/>
              </a:ext>
            </a:extLst>
          </p:cNvPr>
          <p:cNvSpPr>
            <a:spLocks noGrp="1"/>
          </p:cNvSpPr>
          <p:nvPr>
            <p:ph idx="1"/>
          </p:nvPr>
        </p:nvSpPr>
        <p:spPr>
          <a:xfrm>
            <a:off x="838200" y="1502229"/>
            <a:ext cx="10515600" cy="4674734"/>
          </a:xfrm>
        </p:spPr>
        <p:txBody>
          <a:bodyPr rtlCol="0">
            <a:normAutofit fontScale="92500" lnSpcReduction="20000"/>
          </a:bodyPr>
          <a:lstStyle/>
          <a:p>
            <a:pPr rtl="0">
              <a:buClr>
                <a:schemeClr val="accent4"/>
              </a:buClr>
              <a:buSzPct val="80000"/>
              <a:buFont typeface="Wingdings" panose="05000000000000000000" pitchFamily="2" charset="2"/>
              <a:buChar char="§"/>
            </a:pPr>
            <a:r>
              <a:rPr lang="es-419" sz="2600" dirty="0"/>
              <a:t>En la mayoría de los casos, solo el personal especializado realizará remisiones o acompañará a las personas a los servicios para sobrevivientes de casos de salvaguardia. </a:t>
            </a:r>
          </a:p>
          <a:p>
            <a:pPr rtl="0">
              <a:buClr>
                <a:schemeClr val="accent4"/>
              </a:buClr>
              <a:buSzPct val="80000"/>
              <a:buFont typeface="Wingdings" panose="05000000000000000000" pitchFamily="2" charset="2"/>
              <a:buChar char="§"/>
            </a:pPr>
            <a:r>
              <a:rPr lang="es-419" sz="2600" dirty="0"/>
              <a:t>En caso de que un sobreviviente le haga una revelación directamente a usted, este podría presentar signos de necesitar una remisión inmediata, incluso en caso de que sea sobreviviente de violencia sexual. </a:t>
            </a:r>
          </a:p>
          <a:p>
            <a:pPr rtl="0">
              <a:buClr>
                <a:schemeClr val="accent4"/>
              </a:buClr>
              <a:buSzPct val="80000"/>
              <a:buFont typeface="Wingdings" panose="05000000000000000000" pitchFamily="2" charset="2"/>
              <a:buChar char="§"/>
            </a:pPr>
            <a:r>
              <a:rPr lang="es-419" sz="2600" dirty="0"/>
              <a:t>Se debe informar a sobrevivientes sobre las instituciones médicas, sus derechos y opciones; así como también se debe insistir en la importancia de recibir atención de emergencia inmediata (idealmente dentro de las 24 horas; por ejemplo, los kits de PPE deben entregarse dentro de las 72 horas del incidente). </a:t>
            </a:r>
          </a:p>
          <a:p>
            <a:pPr rtl="0">
              <a:buClr>
                <a:schemeClr val="accent4"/>
              </a:buClr>
              <a:buSzPct val="80000"/>
              <a:buFont typeface="Wingdings" panose="05000000000000000000" pitchFamily="2" charset="2"/>
              <a:buChar char="§"/>
            </a:pPr>
            <a:r>
              <a:rPr lang="es-419" sz="2600" dirty="0"/>
              <a:t>Solicítele autorización al sobreviviente antes de contactarle con cualquiera de estos servicios. En caso de que se niegue, respete su decisión, salvo que exista una amenaza inmediata contra su vida, que esté en riesgo de hacerse daño a sí mismo o a terceros, o que no sea capaz de cuidarse a sí mismo o de mantenerse a salvo.</a:t>
            </a:r>
          </a:p>
          <a:p>
            <a:pPr marL="0" lvl="0" indent="0" rtl="0">
              <a:buNone/>
            </a:pPr>
            <a:endParaRPr lang="en-GB" dirty="0"/>
          </a:p>
          <a:p>
            <a:pPr rtl="0"/>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857719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rtlCol="0"/>
          <a:lstStyle/>
          <a:p>
            <a:pPr rtl="0"/>
            <a:r>
              <a:rPr lang="es-419"/>
              <a:t>Servicios de mapeo</a:t>
            </a:r>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graphicFrame>
        <p:nvGraphicFramePr>
          <p:cNvPr id="8" name="Content Placeholder 7">
            <a:extLst>
              <a:ext uri="{FF2B5EF4-FFF2-40B4-BE49-F238E27FC236}">
                <a16:creationId xmlns:a16="http://schemas.microsoft.com/office/drawing/2014/main" id="{6BD90D8E-08BE-4A63-B262-04310EA46DBD}"/>
              </a:ext>
            </a:extLst>
          </p:cNvPr>
          <p:cNvGraphicFramePr>
            <a:graphicFrameLocks noGrp="1"/>
          </p:cNvGraphicFramePr>
          <p:nvPr>
            <p:ph idx="1"/>
            <p:extLst>
              <p:ext uri="{D42A27DB-BD31-4B8C-83A1-F6EECF244321}">
                <p14:modId xmlns:p14="http://schemas.microsoft.com/office/powerpoint/2010/main" val="1524559184"/>
              </p:ext>
            </p:extLst>
          </p:nvPr>
        </p:nvGraphicFramePr>
        <p:xfrm>
          <a:off x="858595" y="1685925"/>
          <a:ext cx="10096500" cy="3964520"/>
        </p:xfrm>
        <a:graphic>
          <a:graphicData uri="http://schemas.openxmlformats.org/drawingml/2006/table">
            <a:tbl>
              <a:tblPr firstRow="1" firstCol="1" bandRow="1">
                <a:tableStyleId>{00A15C55-8517-42AA-B614-E9B94910E393}</a:tableStyleId>
              </a:tblPr>
              <a:tblGrid>
                <a:gridCol w="2526933">
                  <a:extLst>
                    <a:ext uri="{9D8B030D-6E8A-4147-A177-3AD203B41FA5}">
                      <a16:colId xmlns:a16="http://schemas.microsoft.com/office/drawing/2014/main" val="1875920919"/>
                    </a:ext>
                  </a:extLst>
                </a:gridCol>
                <a:gridCol w="2090973">
                  <a:extLst>
                    <a:ext uri="{9D8B030D-6E8A-4147-A177-3AD203B41FA5}">
                      <a16:colId xmlns:a16="http://schemas.microsoft.com/office/drawing/2014/main" val="883561067"/>
                    </a:ext>
                  </a:extLst>
                </a:gridCol>
                <a:gridCol w="2091994">
                  <a:extLst>
                    <a:ext uri="{9D8B030D-6E8A-4147-A177-3AD203B41FA5}">
                      <a16:colId xmlns:a16="http://schemas.microsoft.com/office/drawing/2014/main" val="598845989"/>
                    </a:ext>
                  </a:extLst>
                </a:gridCol>
                <a:gridCol w="3386600">
                  <a:extLst>
                    <a:ext uri="{9D8B030D-6E8A-4147-A177-3AD203B41FA5}">
                      <a16:colId xmlns:a16="http://schemas.microsoft.com/office/drawing/2014/main" val="2506217870"/>
                    </a:ext>
                  </a:extLst>
                </a:gridCol>
              </a:tblGrid>
              <a:tr h="389728">
                <a:tc>
                  <a:txBody>
                    <a:bodyPr/>
                    <a:lstStyle/>
                    <a:p>
                      <a:pPr marL="18415" indent="-228600" rtl="0">
                        <a:lnSpc>
                          <a:spcPct val="115000"/>
                        </a:lnSpc>
                        <a:spcAft>
                          <a:spcPts val="0"/>
                        </a:spcAft>
                      </a:pPr>
                      <a:r>
                        <a:rPr lang="es-419" sz="2000">
                          <a:effectLst/>
                        </a:rPr>
                        <a:t>Servicio</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Organización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Punto de contacto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Horarios de atención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4079201349"/>
                  </a:ext>
                </a:extLst>
              </a:tr>
              <a:tr h="389728">
                <a:tc>
                  <a:txBody>
                    <a:bodyPr/>
                    <a:lstStyle/>
                    <a:p>
                      <a:pPr marL="18415" indent="-228600" rtl="0">
                        <a:lnSpc>
                          <a:spcPct val="115000"/>
                        </a:lnSpc>
                        <a:spcAft>
                          <a:spcPts val="0"/>
                        </a:spcAft>
                      </a:pPr>
                      <a:r>
                        <a:rPr lang="es-419" sz="2000">
                          <a:effectLst/>
                        </a:rPr>
                        <a:t>Servicios médicos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1052734100"/>
                  </a:ext>
                </a:extLst>
              </a:tr>
              <a:tr h="806225">
                <a:tc>
                  <a:txBody>
                    <a:bodyPr/>
                    <a:lstStyle/>
                    <a:p>
                      <a:pPr marL="18415" indent="-228600" rtl="0">
                        <a:lnSpc>
                          <a:spcPct val="115000"/>
                        </a:lnSpc>
                        <a:spcAft>
                          <a:spcPts val="0"/>
                        </a:spcAft>
                      </a:pPr>
                      <a:r>
                        <a:rPr lang="es-419" sz="2000">
                          <a:effectLst/>
                        </a:rPr>
                        <a:t>Salud mental y apoyo psicosocial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412803847"/>
                  </a:ext>
                </a:extLst>
              </a:tr>
              <a:tr h="389728">
                <a:tc>
                  <a:txBody>
                    <a:bodyPr/>
                    <a:lstStyle/>
                    <a:p>
                      <a:pPr marL="18415" indent="-228600" rtl="0">
                        <a:lnSpc>
                          <a:spcPct val="115000"/>
                        </a:lnSpc>
                        <a:spcAft>
                          <a:spcPts val="0"/>
                        </a:spcAft>
                      </a:pPr>
                      <a:r>
                        <a:rPr lang="es-419" sz="2000">
                          <a:effectLst/>
                        </a:rPr>
                        <a:t>Refugio seguro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002624255"/>
                  </a:ext>
                </a:extLst>
              </a:tr>
              <a:tr h="463212">
                <a:tc>
                  <a:txBody>
                    <a:bodyPr/>
                    <a:lstStyle/>
                    <a:p>
                      <a:pPr marL="18415" indent="-228600" rtl="0">
                        <a:lnSpc>
                          <a:spcPct val="115000"/>
                        </a:lnSpc>
                        <a:spcAft>
                          <a:spcPts val="0"/>
                        </a:spcAft>
                      </a:pPr>
                      <a:r>
                        <a:rPr lang="es-419" sz="2000">
                          <a:effectLst/>
                        </a:rPr>
                        <a:t>Servicios legales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3623172344"/>
                  </a:ext>
                </a:extLst>
              </a:tr>
              <a:tr h="0">
                <a:tc>
                  <a:txBody>
                    <a:bodyPr/>
                    <a:lstStyle/>
                    <a:p>
                      <a:pPr marL="18415" indent="-228600" rtl="0">
                        <a:lnSpc>
                          <a:spcPct val="115000"/>
                        </a:lnSpc>
                        <a:spcAft>
                          <a:spcPts val="0"/>
                        </a:spcAft>
                      </a:pPr>
                      <a:r>
                        <a:rPr lang="es-419" sz="2000">
                          <a:effectLst/>
                        </a:rPr>
                        <a:t>Servicios sociales </a:t>
                      </a: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362004729"/>
                  </a:ext>
                </a:extLst>
              </a:tr>
              <a:tr h="806225">
                <a:tc>
                  <a:txBody>
                    <a:bodyPr/>
                    <a:lstStyle/>
                    <a:p>
                      <a:pPr marL="18415" indent="-228600" rtl="0">
                        <a:lnSpc>
                          <a:spcPct val="115000"/>
                        </a:lnSpc>
                        <a:spcAft>
                          <a:spcPts val="0"/>
                        </a:spcAft>
                      </a:pPr>
                      <a:r>
                        <a:rPr lang="es-419" sz="2000">
                          <a:effectLst/>
                        </a:rPr>
                        <a:t>Servicios de protección infantil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77218413"/>
                  </a:ext>
                </a:extLst>
              </a:tr>
              <a:tr h="389728">
                <a:tc>
                  <a:txBody>
                    <a:bodyPr/>
                    <a:lstStyle/>
                    <a:p>
                      <a:pPr marL="18415" indent="-228600" rtl="0">
                        <a:lnSpc>
                          <a:spcPct val="115000"/>
                        </a:lnSpc>
                        <a:spcAft>
                          <a:spcPts val="0"/>
                        </a:spcAft>
                      </a:pPr>
                      <a:r>
                        <a:rPr lang="es-419" sz="2000">
                          <a:effectLst/>
                        </a:rPr>
                        <a:t>Otros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0"/>
                        </a:spcAft>
                      </a:pPr>
                      <a:r>
                        <a:rPr lang="es-419" sz="2000">
                          <a:effectLst/>
                        </a:rPr>
                        <a:t> </a:t>
                      </a:r>
                      <a:endParaRPr lang="en-GB" sz="2000">
                        <a:solidFill>
                          <a:srgbClr val="000000"/>
                        </a:solidFill>
                        <a:effectLst/>
                        <a:latin typeface="Arial" panose="020B0604020202020204" pitchFamily="34" charset="0"/>
                        <a:ea typeface="Calibri" panose="020F0502020204030204" pitchFamily="34" charset="0"/>
                      </a:endParaRPr>
                    </a:p>
                  </a:txBody>
                  <a:tcPr marL="68580" marR="68580" marT="0" marB="0"/>
                </a:tc>
                <a:tc>
                  <a:txBody>
                    <a:bodyPr/>
                    <a:lstStyle/>
                    <a:p>
                      <a:pPr marL="247015" indent="-228600" rtl="0">
                        <a:lnSpc>
                          <a:spcPct val="115000"/>
                        </a:lnSpc>
                        <a:spcAft>
                          <a:spcPts val="490"/>
                        </a:spcAft>
                      </a:pPr>
                      <a:r>
                        <a:rPr lang="es-419" sz="2000">
                          <a:effectLst/>
                        </a:rPr>
                        <a:t> </a:t>
                      </a:r>
                      <a:endParaRPr lang="en-GB" sz="2000" dirty="0">
                        <a:solidFill>
                          <a:srgbClr val="000000"/>
                        </a:solidFill>
                        <a:effectLst/>
                        <a:latin typeface="Arial" panose="020B0604020202020204" pitchFamily="34" charset="0"/>
                        <a:ea typeface="Calibri" panose="020F0502020204030204" pitchFamily="34" charset="0"/>
                      </a:endParaRPr>
                    </a:p>
                  </a:txBody>
                  <a:tcPr marL="68580" marR="68580" marT="0" marB="0"/>
                </a:tc>
                <a:extLst>
                  <a:ext uri="{0D108BD9-81ED-4DB2-BD59-A6C34878D82A}">
                    <a16:rowId xmlns:a16="http://schemas.microsoft.com/office/drawing/2014/main" val="2021100809"/>
                  </a:ext>
                </a:extLst>
              </a:tr>
            </a:tbl>
          </a:graphicData>
        </a:graphic>
      </p:graphicFrame>
    </p:spTree>
    <p:extLst>
      <p:ext uri="{BB962C8B-B14F-4D97-AF65-F5344CB8AC3E}">
        <p14:creationId xmlns:p14="http://schemas.microsoft.com/office/powerpoint/2010/main" val="40070191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E2C464-4B33-4B66-B083-F6254AFDBE36}"/>
              </a:ext>
            </a:extLst>
          </p:cNvPr>
          <p:cNvSpPr>
            <a:spLocks noGrp="1"/>
          </p:cNvSpPr>
          <p:nvPr>
            <p:ph type="title"/>
          </p:nvPr>
        </p:nvSpPr>
        <p:spPr/>
        <p:txBody>
          <a:bodyPr rtlCol="0"/>
          <a:lstStyle/>
          <a:p>
            <a:pPr rtl="0"/>
            <a:r>
              <a:rPr lang="es-419"/>
              <a:t>Opcional: Video</a:t>
            </a:r>
          </a:p>
        </p:txBody>
      </p:sp>
      <p:sp>
        <p:nvSpPr>
          <p:cNvPr id="8" name="Content Placeholder 7">
            <a:extLst>
              <a:ext uri="{FF2B5EF4-FFF2-40B4-BE49-F238E27FC236}">
                <a16:creationId xmlns:a16="http://schemas.microsoft.com/office/drawing/2014/main" id="{98B51588-F9A2-464C-9040-FF28947661EA}"/>
              </a:ext>
            </a:extLst>
          </p:cNvPr>
          <p:cNvSpPr>
            <a:spLocks noGrp="1"/>
          </p:cNvSpPr>
          <p:nvPr>
            <p:ph sz="half" idx="1"/>
          </p:nvPr>
        </p:nvSpPr>
        <p:spPr/>
        <p:txBody>
          <a:bodyPr rtlCol="0"/>
          <a:lstStyle/>
          <a:p>
            <a:pPr marL="0" indent="0" rtl="0">
              <a:buNone/>
            </a:pPr>
            <a:r>
              <a:rPr lang="es-419" dirty="0"/>
              <a:t>Opción 1: Respuesta ante una revelación de violencia de género</a:t>
            </a:r>
          </a:p>
        </p:txBody>
      </p:sp>
      <p:sp>
        <p:nvSpPr>
          <p:cNvPr id="9" name="Content Placeholder 8">
            <a:extLst>
              <a:ext uri="{FF2B5EF4-FFF2-40B4-BE49-F238E27FC236}">
                <a16:creationId xmlns:a16="http://schemas.microsoft.com/office/drawing/2014/main" id="{9BA34F50-07E7-4202-BD17-A1820EBD7CD9}"/>
              </a:ext>
            </a:extLst>
          </p:cNvPr>
          <p:cNvSpPr>
            <a:spLocks noGrp="1"/>
          </p:cNvSpPr>
          <p:nvPr>
            <p:ph sz="half" idx="2"/>
          </p:nvPr>
        </p:nvSpPr>
        <p:spPr/>
        <p:txBody>
          <a:bodyPr rtlCol="0"/>
          <a:lstStyle/>
          <a:p>
            <a:pPr marL="0" indent="0" rtl="0">
              <a:buNone/>
            </a:pPr>
            <a:r>
              <a:rPr lang="es-419"/>
              <a:t>Opción 2: Primeros auxilios psicológicos</a:t>
            </a:r>
          </a:p>
          <a:p>
            <a:pPr marL="0" indent="0" rtl="0">
              <a:buNone/>
            </a:pPr>
            <a:endParaRPr lang="en-GB" dirty="0"/>
          </a:p>
        </p:txBody>
      </p:sp>
      <p:sp>
        <p:nvSpPr>
          <p:cNvPr id="5" name="Footer Placeholder 4">
            <a:extLst>
              <a:ext uri="{FF2B5EF4-FFF2-40B4-BE49-F238E27FC236}">
                <a16:creationId xmlns:a16="http://schemas.microsoft.com/office/drawing/2014/main" id="{017F1BBD-F0CA-4A76-A331-7794404D3992}"/>
              </a:ext>
            </a:extLst>
          </p:cNvPr>
          <p:cNvSpPr>
            <a:spLocks noGrp="1"/>
          </p:cNvSpPr>
          <p:nvPr>
            <p:ph type="ftr" sz="quarter" idx="11"/>
          </p:nvPr>
        </p:nvSpPr>
        <p:spPr>
          <a:xfrm>
            <a:off x="-1136073" y="6363715"/>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2C92C394-5A0C-4B6D-A579-8900CE74DE18}"/>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81407D43-0018-43D6-A1B5-DE58EEE5A367}"/>
              </a:ext>
            </a:extLst>
          </p:cNvPr>
          <p:cNvPicPr>
            <a:picLocks noChangeAspect="1"/>
          </p:cNvPicPr>
          <p:nvPr/>
        </p:nvPicPr>
        <p:blipFill rotWithShape="1">
          <a:blip r:embed="rId3"/>
          <a:srcRect l="-2938" t="9545" r="-1" b="9545"/>
          <a:stretch/>
        </p:blipFill>
        <p:spPr>
          <a:xfrm>
            <a:off x="6486525" y="2866887"/>
            <a:ext cx="4111727" cy="2610123"/>
          </a:xfrm>
          <a:prstGeom prst="rect">
            <a:avLst/>
          </a:prstGeom>
        </p:spPr>
      </p:pic>
      <p:pic>
        <p:nvPicPr>
          <p:cNvPr id="11" name="Picture 10">
            <a:extLst>
              <a:ext uri="{FF2B5EF4-FFF2-40B4-BE49-F238E27FC236}">
                <a16:creationId xmlns:a16="http://schemas.microsoft.com/office/drawing/2014/main" id="{8BEDF562-72B6-4003-9F62-F32B6EEF6B1D}"/>
              </a:ext>
            </a:extLst>
          </p:cNvPr>
          <p:cNvPicPr>
            <a:picLocks noChangeAspect="1"/>
          </p:cNvPicPr>
          <p:nvPr/>
        </p:nvPicPr>
        <p:blipFill rotWithShape="1">
          <a:blip r:embed="rId4"/>
          <a:srcRect l="18382" r="-2128"/>
          <a:stretch/>
        </p:blipFill>
        <p:spPr>
          <a:xfrm>
            <a:off x="1304925" y="2866888"/>
            <a:ext cx="3992364" cy="2610123"/>
          </a:xfrm>
          <a:prstGeom prst="rect">
            <a:avLst/>
          </a:prstGeom>
        </p:spPr>
      </p:pic>
    </p:spTree>
    <p:extLst>
      <p:ext uri="{BB962C8B-B14F-4D97-AF65-F5344CB8AC3E}">
        <p14:creationId xmlns:p14="http://schemas.microsoft.com/office/powerpoint/2010/main" val="4821645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30867-5DA1-4D81-BFA8-3BB582429616}"/>
              </a:ext>
            </a:extLst>
          </p:cNvPr>
          <p:cNvSpPr>
            <a:spLocks noGrp="1"/>
          </p:cNvSpPr>
          <p:nvPr>
            <p:ph type="title"/>
          </p:nvPr>
        </p:nvSpPr>
        <p:spPr/>
        <p:txBody>
          <a:bodyPr rtlCol="0"/>
          <a:lstStyle/>
          <a:p>
            <a:pPr rtl="0"/>
            <a:r>
              <a:rPr lang="es-419"/>
              <a:t>Conclusiones</a:t>
            </a:r>
          </a:p>
        </p:txBody>
      </p:sp>
      <p:sp>
        <p:nvSpPr>
          <p:cNvPr id="3" name="Content Placeholder 2">
            <a:extLst>
              <a:ext uri="{FF2B5EF4-FFF2-40B4-BE49-F238E27FC236}">
                <a16:creationId xmlns:a16="http://schemas.microsoft.com/office/drawing/2014/main" id="{327C551E-D9A0-474B-BD46-D989782EC9BC}"/>
              </a:ext>
            </a:extLst>
          </p:cNvPr>
          <p:cNvSpPr>
            <a:spLocks noGrp="1"/>
          </p:cNvSpPr>
          <p:nvPr>
            <p:ph idx="1"/>
          </p:nvPr>
        </p:nvSpPr>
        <p:spPr>
          <a:xfrm>
            <a:off x="838200" y="1395932"/>
            <a:ext cx="10515600" cy="4776268"/>
          </a:xfrm>
        </p:spPr>
        <p:txBody>
          <a:bodyPr rtlCol="0">
            <a:normAutofit fontScale="92500" lnSpcReduction="20000"/>
          </a:bodyPr>
          <a:lstStyle/>
          <a:p>
            <a:pPr lvl="0" rtl="0">
              <a:lnSpc>
                <a:spcPct val="100000"/>
              </a:lnSpc>
              <a:buClr>
                <a:schemeClr val="accent4"/>
              </a:buClr>
              <a:buSzPct val="80000"/>
              <a:buFont typeface="Wingdings" panose="05000000000000000000" pitchFamily="2" charset="2"/>
              <a:buChar char="§"/>
            </a:pPr>
            <a:r>
              <a:rPr lang="es-419" sz="2600" dirty="0"/>
              <a:t>Es importante para los SFP conocer su rol y responsabilidad al responder ante revelaciones, incluidos los límites de su rol.</a:t>
            </a:r>
            <a:endParaRPr lang="en-GB" sz="2600" dirty="0"/>
          </a:p>
          <a:p>
            <a:pPr lvl="0" rtl="0">
              <a:lnSpc>
                <a:spcPct val="100000"/>
              </a:lnSpc>
              <a:buClr>
                <a:schemeClr val="accent4"/>
              </a:buClr>
              <a:buSzPct val="80000"/>
              <a:buFont typeface="Wingdings" panose="05000000000000000000" pitchFamily="2" charset="2"/>
              <a:buChar char="§"/>
            </a:pPr>
            <a:r>
              <a:rPr lang="es-419" sz="2600" dirty="0"/>
              <a:t>Si se revela una cuestión de salvaguardia, los SFP deben garantizar la seguridad y el bienestar inmediata del sobreviviente. </a:t>
            </a:r>
            <a:endParaRPr lang="en-GB" sz="2600" dirty="0"/>
          </a:p>
          <a:p>
            <a:pPr lvl="0" rtl="0">
              <a:lnSpc>
                <a:spcPct val="100000"/>
              </a:lnSpc>
              <a:buClr>
                <a:schemeClr val="accent4"/>
              </a:buClr>
              <a:buSzPct val="80000"/>
              <a:buFont typeface="Wingdings" panose="05000000000000000000" pitchFamily="2" charset="2"/>
              <a:buChar char="§"/>
            </a:pPr>
            <a:r>
              <a:rPr lang="es-419" sz="2600" dirty="0"/>
              <a:t>Es importante escuchar atentamente a quien realiza la revelación para transmitirle seguridad y comodidad, pero los SFP no deben investigar ni preguntar información detallada. </a:t>
            </a:r>
            <a:endParaRPr lang="en-GB" sz="2600" dirty="0"/>
          </a:p>
          <a:p>
            <a:pPr lvl="0" rtl="0">
              <a:lnSpc>
                <a:spcPct val="100000"/>
              </a:lnSpc>
              <a:buClr>
                <a:schemeClr val="accent4"/>
              </a:buClr>
              <a:buSzPct val="80000"/>
              <a:buFont typeface="Wingdings" panose="05000000000000000000" pitchFamily="2" charset="2"/>
              <a:buChar char="§"/>
            </a:pPr>
            <a:r>
              <a:rPr lang="es-419" sz="2600" dirty="0"/>
              <a:t>Los SFP pueden proporcionar información sobre los servicios disponibles y deben actualizarla regularmente, a los fines de tenerla preparada en caso de que se tenga que responder.</a:t>
            </a:r>
            <a:endParaRPr lang="en-GB" sz="2600" dirty="0"/>
          </a:p>
          <a:p>
            <a:pPr lvl="0" rtl="0">
              <a:lnSpc>
                <a:spcPct val="100000"/>
              </a:lnSpc>
              <a:buClr>
                <a:schemeClr val="accent4"/>
              </a:buClr>
              <a:buSzPct val="80000"/>
              <a:buFont typeface="Wingdings" panose="05000000000000000000" pitchFamily="2" charset="2"/>
              <a:buChar char="§"/>
            </a:pPr>
            <a:r>
              <a:rPr lang="es-419" sz="2600" dirty="0"/>
              <a:t>Cuando sea apropiado, los SFP deben utilizar el formulario de denuncia de la organización para registrar cualquier información importante y enviarla a la persona correspondiente, de acuerdo con las políticas de la organización. </a:t>
            </a:r>
            <a:endParaRPr lang="en-GB" sz="2600" dirty="0"/>
          </a:p>
          <a:p>
            <a:pPr rtl="0"/>
            <a:endParaRPr lang="en-GB" dirty="0"/>
          </a:p>
        </p:txBody>
      </p:sp>
      <p:sp>
        <p:nvSpPr>
          <p:cNvPr id="5" name="Footer Placeholder 4">
            <a:extLst>
              <a:ext uri="{FF2B5EF4-FFF2-40B4-BE49-F238E27FC236}">
                <a16:creationId xmlns:a16="http://schemas.microsoft.com/office/drawing/2014/main" id="{CE4CB87E-3DB6-45FD-88D4-B5291E108BD3}"/>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9F9C983A-6E8A-4934-8AF3-AA9EF935D31B}"/>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27739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rtlCol="0">
            <a:normAutofit/>
          </a:bodyPr>
          <a:lstStyle/>
          <a:p>
            <a:pPr rtl="0"/>
            <a:r>
              <a:rPr lang="es-419">
                <a:solidFill>
                  <a:schemeClr val="bg1"/>
                </a:solidFill>
              </a:rPr>
              <a:t> Sesión 3: Investigaciones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rtlCol="0"/>
          <a:lstStyle/>
          <a:p>
            <a:pPr rtl="0"/>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7578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rtlCol="0"/>
          <a:lstStyle/>
          <a:p>
            <a:pPr rtl="0"/>
            <a:r>
              <a:rPr lang="es-419"/>
              <a:t>Investigaciones </a:t>
            </a:r>
          </a:p>
        </p:txBody>
      </p:sp>
      <p:sp>
        <p:nvSpPr>
          <p:cNvPr id="3" name="Content Placeholder 2">
            <a:extLst>
              <a:ext uri="{FF2B5EF4-FFF2-40B4-BE49-F238E27FC236}">
                <a16:creationId xmlns:a16="http://schemas.microsoft.com/office/drawing/2014/main" id="{02541F19-25C1-474C-811A-1AD854957CC1}"/>
              </a:ext>
            </a:extLst>
          </p:cNvPr>
          <p:cNvSpPr>
            <a:spLocks noGrp="1"/>
          </p:cNvSpPr>
          <p:nvPr>
            <p:ph idx="1"/>
          </p:nvPr>
        </p:nvSpPr>
        <p:spPr>
          <a:xfrm>
            <a:off x="838201" y="1825625"/>
            <a:ext cx="5867400" cy="4351338"/>
          </a:xfrm>
        </p:spPr>
        <p:txBody>
          <a:bodyPr rtlCol="0"/>
          <a:lstStyle/>
          <a:p>
            <a:pPr rtl="0">
              <a:buClr>
                <a:schemeClr val="accent4"/>
              </a:buClr>
              <a:buSzPct val="80000"/>
              <a:buFont typeface="Wingdings" panose="05000000000000000000" pitchFamily="2" charset="2"/>
              <a:buChar char="§"/>
            </a:pPr>
            <a:r>
              <a:rPr lang="es-419"/>
              <a:t>Parte 1:</a:t>
            </a:r>
            <a:endParaRPr lang="en-GB" dirty="0"/>
          </a:p>
          <a:p>
            <a:pPr lvl="1" rtl="0">
              <a:buClr>
                <a:schemeClr val="accent4"/>
              </a:buClr>
              <a:buSzPct val="80000"/>
              <a:buFont typeface="Wingdings" panose="05000000000000000000" pitchFamily="2" charset="2"/>
              <a:buChar char="§"/>
            </a:pPr>
            <a:r>
              <a:rPr lang="es-419" sz="2800"/>
              <a:t>¿Qué principio es el más difícil de cumplir? </a:t>
            </a:r>
            <a:endParaRPr lang="en-GB" sz="2800" dirty="0"/>
          </a:p>
          <a:p>
            <a:pPr lvl="1" rtl="0">
              <a:buClr>
                <a:schemeClr val="accent4"/>
              </a:buClr>
              <a:buSzPct val="80000"/>
              <a:buFont typeface="Wingdings" panose="05000000000000000000" pitchFamily="2" charset="2"/>
              <a:buChar char="§"/>
            </a:pPr>
            <a:r>
              <a:rPr lang="es-419" sz="2800"/>
              <a:t>¿Qué principio es el más importante de cumplir?</a:t>
            </a:r>
            <a:endParaRPr lang="en-GB" sz="2800" dirty="0"/>
          </a:p>
          <a:p>
            <a:pPr rtl="0"/>
            <a:endParaRPr lang="en-GB" dirty="0"/>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8" name="Picture 7">
            <a:extLst>
              <a:ext uri="{FF2B5EF4-FFF2-40B4-BE49-F238E27FC236}">
                <a16:creationId xmlns:a16="http://schemas.microsoft.com/office/drawing/2014/main" id="{4B80108A-5623-4611-8469-FDEA560044EE}"/>
              </a:ext>
            </a:extLst>
          </p:cNvPr>
          <p:cNvPicPr>
            <a:picLocks noChangeAspect="1"/>
          </p:cNvPicPr>
          <p:nvPr/>
        </p:nvPicPr>
        <p:blipFill>
          <a:blip r:embed="rId2"/>
          <a:stretch>
            <a:fillRect/>
          </a:stretch>
        </p:blipFill>
        <p:spPr>
          <a:xfrm>
            <a:off x="6478536" y="681037"/>
            <a:ext cx="5245881" cy="3964843"/>
          </a:xfrm>
          <a:prstGeom prst="rect">
            <a:avLst/>
          </a:prstGeom>
        </p:spPr>
      </p:pic>
    </p:spTree>
    <p:extLst>
      <p:ext uri="{BB962C8B-B14F-4D97-AF65-F5344CB8AC3E}">
        <p14:creationId xmlns:p14="http://schemas.microsoft.com/office/powerpoint/2010/main" val="37735719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graphicFrame>
        <p:nvGraphicFramePr>
          <p:cNvPr id="12" name="Table 11">
            <a:extLst>
              <a:ext uri="{FF2B5EF4-FFF2-40B4-BE49-F238E27FC236}">
                <a16:creationId xmlns:a16="http://schemas.microsoft.com/office/drawing/2014/main" id="{E78D4D05-B9BD-4F8C-ADD6-34432BD28AE7}"/>
              </a:ext>
            </a:extLst>
          </p:cNvPr>
          <p:cNvGraphicFramePr>
            <a:graphicFrameLocks noGrp="1"/>
          </p:cNvGraphicFramePr>
          <p:nvPr>
            <p:extLst>
              <p:ext uri="{D42A27DB-BD31-4B8C-83A1-F6EECF244321}">
                <p14:modId xmlns:p14="http://schemas.microsoft.com/office/powerpoint/2010/main" val="11486820"/>
              </p:ext>
            </p:extLst>
          </p:nvPr>
        </p:nvGraphicFramePr>
        <p:xfrm>
          <a:off x="469900" y="812277"/>
          <a:ext cx="11252200" cy="5233446"/>
        </p:xfrm>
        <a:graphic>
          <a:graphicData uri="http://schemas.openxmlformats.org/drawingml/2006/table">
            <a:tbl>
              <a:tblPr firstRow="1" firstCol="1" bandRow="1">
                <a:tableStyleId>{00A15C55-8517-42AA-B614-E9B94910E393}</a:tableStyleId>
              </a:tblPr>
              <a:tblGrid>
                <a:gridCol w="723900">
                  <a:extLst>
                    <a:ext uri="{9D8B030D-6E8A-4147-A177-3AD203B41FA5}">
                      <a16:colId xmlns:a16="http://schemas.microsoft.com/office/drawing/2014/main" val="2170046570"/>
                    </a:ext>
                  </a:extLst>
                </a:gridCol>
                <a:gridCol w="10528300">
                  <a:extLst>
                    <a:ext uri="{9D8B030D-6E8A-4147-A177-3AD203B41FA5}">
                      <a16:colId xmlns:a16="http://schemas.microsoft.com/office/drawing/2014/main" val="3612521856"/>
                    </a:ext>
                  </a:extLst>
                </a:gridCol>
              </a:tblGrid>
              <a:tr h="279190">
                <a:tc>
                  <a:txBody>
                    <a:bodyPr/>
                    <a:lstStyle/>
                    <a:p>
                      <a:pPr rtl="0">
                        <a:lnSpc>
                          <a:spcPct val="115000"/>
                        </a:lnSpc>
                        <a:spcBef>
                          <a:spcPts val="600"/>
                        </a:spcBef>
                        <a:spcAft>
                          <a:spcPts val="0"/>
                        </a:spcAft>
                      </a:pP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Pasos esenciales de una investigación </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935328086"/>
                  </a:ext>
                </a:extLst>
              </a:tr>
              <a:tr h="270085">
                <a:tc>
                  <a:txBody>
                    <a:bodyPr/>
                    <a:lstStyle/>
                    <a:p>
                      <a:pPr rtl="0">
                        <a:lnSpc>
                          <a:spcPct val="115000"/>
                        </a:lnSpc>
                        <a:spcBef>
                          <a:spcPts val="600"/>
                        </a:spcBef>
                        <a:spcAft>
                          <a:spcPts val="0"/>
                        </a:spcAft>
                      </a:pPr>
                      <a:r>
                        <a:rPr lang="es-419" sz="2800">
                          <a:effectLst/>
                          <a:latin typeface="+mn-lt"/>
                        </a:rPr>
                        <a:t>1</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Recibir una denuncia.</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869197759"/>
                  </a:ext>
                </a:extLst>
              </a:tr>
              <a:tr h="507505">
                <a:tc>
                  <a:txBody>
                    <a:bodyPr/>
                    <a:lstStyle/>
                    <a:p>
                      <a:pPr rtl="0">
                        <a:lnSpc>
                          <a:spcPct val="115000"/>
                        </a:lnSpc>
                        <a:spcBef>
                          <a:spcPts val="600"/>
                        </a:spcBef>
                        <a:spcAft>
                          <a:spcPts val="0"/>
                        </a:spcAft>
                      </a:pPr>
                      <a:r>
                        <a:rPr lang="es-419" sz="2800">
                          <a:effectLst/>
                          <a:latin typeface="+mn-lt"/>
                        </a:rPr>
                        <a:t>2</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Tomar una decisión de gestión sobre cómo proceder.</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857355833"/>
                  </a:ext>
                </a:extLst>
              </a:tr>
              <a:tr h="499533">
                <a:tc>
                  <a:txBody>
                    <a:bodyPr/>
                    <a:lstStyle/>
                    <a:p>
                      <a:pPr rtl="0">
                        <a:lnSpc>
                          <a:spcPct val="115000"/>
                        </a:lnSpc>
                        <a:spcBef>
                          <a:spcPts val="600"/>
                        </a:spcBef>
                        <a:spcAft>
                          <a:spcPts val="0"/>
                        </a:spcAft>
                      </a:pPr>
                      <a:r>
                        <a:rPr lang="es-419" sz="2800">
                          <a:effectLst/>
                          <a:latin typeface="+mn-lt"/>
                        </a:rPr>
                        <a:t>3</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Designar un equipo de investigación.</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69365694"/>
                  </a:ext>
                </a:extLst>
              </a:tr>
              <a:tr h="448734">
                <a:tc>
                  <a:txBody>
                    <a:bodyPr/>
                    <a:lstStyle/>
                    <a:p>
                      <a:pPr rtl="0">
                        <a:lnSpc>
                          <a:spcPct val="115000"/>
                        </a:lnSpc>
                        <a:spcBef>
                          <a:spcPts val="600"/>
                        </a:spcBef>
                        <a:spcAft>
                          <a:spcPts val="0"/>
                        </a:spcAft>
                      </a:pPr>
                      <a:r>
                        <a:rPr lang="es-419" sz="2800">
                          <a:effectLst/>
                          <a:latin typeface="+mn-lt"/>
                        </a:rPr>
                        <a:t>4</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Planificar la investigación y llevar a cabo una evaluación de riesgos.</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139811380"/>
                  </a:ext>
                </a:extLst>
              </a:tr>
              <a:tr h="422997">
                <a:tc>
                  <a:txBody>
                    <a:bodyPr/>
                    <a:lstStyle/>
                    <a:p>
                      <a:pPr rtl="0">
                        <a:lnSpc>
                          <a:spcPct val="115000"/>
                        </a:lnSpc>
                        <a:spcBef>
                          <a:spcPts val="600"/>
                        </a:spcBef>
                        <a:spcAft>
                          <a:spcPts val="0"/>
                        </a:spcAft>
                      </a:pPr>
                      <a:r>
                        <a:rPr lang="es-419" sz="2800">
                          <a:effectLst/>
                          <a:latin typeface="+mn-lt"/>
                        </a:rPr>
                        <a:t>5</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Recopilar y analizar los antecedentes y la prueba documental.</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1875949916"/>
                  </a:ext>
                </a:extLst>
              </a:tr>
              <a:tr h="422997">
                <a:tc>
                  <a:txBody>
                    <a:bodyPr/>
                    <a:lstStyle/>
                    <a:p>
                      <a:pPr rtl="0">
                        <a:lnSpc>
                          <a:spcPct val="115000"/>
                        </a:lnSpc>
                        <a:spcBef>
                          <a:spcPts val="600"/>
                        </a:spcBef>
                        <a:spcAft>
                          <a:spcPts val="0"/>
                        </a:spcAft>
                      </a:pPr>
                      <a:r>
                        <a:rPr lang="es-419" sz="2800">
                          <a:effectLst/>
                          <a:latin typeface="+mn-lt"/>
                        </a:rPr>
                        <a:t>6</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Actualizar el plan de investigación y redactar preguntas de entrevista.</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03770915"/>
                  </a:ext>
                </a:extLst>
              </a:tr>
              <a:tr h="502387">
                <a:tc>
                  <a:txBody>
                    <a:bodyPr/>
                    <a:lstStyle/>
                    <a:p>
                      <a:pPr rtl="0">
                        <a:lnSpc>
                          <a:spcPct val="115000"/>
                        </a:lnSpc>
                        <a:spcBef>
                          <a:spcPts val="600"/>
                        </a:spcBef>
                        <a:spcAft>
                          <a:spcPts val="0"/>
                        </a:spcAft>
                      </a:pPr>
                      <a:r>
                        <a:rPr lang="es-419" sz="2800">
                          <a:effectLst/>
                          <a:latin typeface="+mn-lt"/>
                        </a:rPr>
                        <a:t>7</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Entrevistar testigos.</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2394031176"/>
                  </a:ext>
                </a:extLst>
              </a:tr>
              <a:tr h="422997">
                <a:tc>
                  <a:txBody>
                    <a:bodyPr/>
                    <a:lstStyle/>
                    <a:p>
                      <a:pPr rtl="0">
                        <a:lnSpc>
                          <a:spcPct val="115000"/>
                        </a:lnSpc>
                        <a:spcBef>
                          <a:spcPts val="600"/>
                        </a:spcBef>
                        <a:spcAft>
                          <a:spcPts val="0"/>
                        </a:spcAft>
                      </a:pPr>
                      <a:r>
                        <a:rPr lang="es-419" sz="2800">
                          <a:effectLst/>
                          <a:latin typeface="+mn-lt"/>
                        </a:rPr>
                        <a:t>8</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Escribir un informe sobre la investigación y el resultado de la gestión. </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412916472"/>
                  </a:ext>
                </a:extLst>
              </a:tr>
              <a:tr h="457537">
                <a:tc>
                  <a:txBody>
                    <a:bodyPr/>
                    <a:lstStyle/>
                    <a:p>
                      <a:pPr rtl="0">
                        <a:lnSpc>
                          <a:spcPct val="115000"/>
                        </a:lnSpc>
                        <a:spcBef>
                          <a:spcPts val="600"/>
                        </a:spcBef>
                        <a:spcAft>
                          <a:spcPts val="0"/>
                        </a:spcAft>
                      </a:pPr>
                      <a:r>
                        <a:rPr lang="es-419" sz="2800">
                          <a:effectLst/>
                          <a:latin typeface="+mn-lt"/>
                        </a:rPr>
                        <a:t>9</a:t>
                      </a:r>
                      <a:endParaRPr lang="en-GB" sz="2800">
                        <a:solidFill>
                          <a:srgbClr val="253858"/>
                        </a:solidFill>
                        <a:effectLst/>
                        <a:latin typeface="+mn-lt"/>
                        <a:ea typeface="Calibri" panose="020F0502020204030204" pitchFamily="34" charset="0"/>
                        <a:cs typeface="Arial" panose="020B0604020202020204" pitchFamily="34" charset="0"/>
                      </a:endParaRPr>
                    </a:p>
                  </a:txBody>
                  <a:tcPr marL="35109" marR="35109" marT="0" marB="0"/>
                </a:tc>
                <a:tc>
                  <a:txBody>
                    <a:bodyPr/>
                    <a:lstStyle/>
                    <a:p>
                      <a:pPr rtl="0">
                        <a:lnSpc>
                          <a:spcPct val="115000"/>
                        </a:lnSpc>
                        <a:spcBef>
                          <a:spcPts val="600"/>
                        </a:spcBef>
                        <a:spcAft>
                          <a:spcPts val="0"/>
                        </a:spcAft>
                      </a:pPr>
                      <a:r>
                        <a:rPr lang="es-419" sz="2800">
                          <a:effectLst/>
                          <a:latin typeface="+mn-lt"/>
                        </a:rPr>
                        <a:t>Cerrar la investigación y presentar el informe a la administración para el seguimiento correspondiente.</a:t>
                      </a:r>
                      <a:endParaRPr lang="en-GB" sz="2800" dirty="0">
                        <a:solidFill>
                          <a:srgbClr val="253858"/>
                        </a:solidFill>
                        <a:effectLst/>
                        <a:latin typeface="+mn-lt"/>
                        <a:ea typeface="Calibri" panose="020F0502020204030204" pitchFamily="34" charset="0"/>
                        <a:cs typeface="Arial" panose="020B0604020202020204" pitchFamily="34" charset="0"/>
                      </a:endParaRPr>
                    </a:p>
                  </a:txBody>
                  <a:tcPr marL="35109" marR="35109" marT="0" marB="0"/>
                </a:tc>
                <a:extLst>
                  <a:ext uri="{0D108BD9-81ED-4DB2-BD59-A6C34878D82A}">
                    <a16:rowId xmlns:a16="http://schemas.microsoft.com/office/drawing/2014/main" val="3332583273"/>
                  </a:ext>
                </a:extLst>
              </a:tr>
            </a:tbl>
          </a:graphicData>
        </a:graphic>
      </p:graphicFrame>
    </p:spTree>
    <p:extLst>
      <p:ext uri="{BB962C8B-B14F-4D97-AF65-F5344CB8AC3E}">
        <p14:creationId xmlns:p14="http://schemas.microsoft.com/office/powerpoint/2010/main" val="4435062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rtlCol="0"/>
          <a:lstStyle/>
          <a:p>
            <a:pPr rtl="0"/>
            <a:r>
              <a:rPr lang="es-419"/>
              <a:t>Objetivos del aprendizaje</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p:txBody>
          <a:bodyPr rtlCol="0"/>
          <a:lstStyle/>
          <a:p>
            <a:pPr lvl="0" rtl="0">
              <a:buClr>
                <a:schemeClr val="accent4"/>
              </a:buClr>
              <a:buSzPct val="80000"/>
              <a:buFont typeface="Wingdings" panose="05000000000000000000" pitchFamily="2" charset="2"/>
              <a:buChar char="§"/>
            </a:pPr>
            <a:r>
              <a:rPr lang="es-419"/>
              <a:t>Comprender y poder aplicar los principios del enfoque centrado en la persona, que incluyen la confidencialidad, el consentimiento, y cómo compartir la información de forma segura.</a:t>
            </a:r>
            <a:endParaRPr lang="en-GB" dirty="0"/>
          </a:p>
          <a:p>
            <a:pPr lvl="0" rtl="0">
              <a:buClr>
                <a:schemeClr val="accent4"/>
              </a:buClr>
              <a:buSzPct val="80000"/>
              <a:buFont typeface="Wingdings" panose="05000000000000000000" pitchFamily="2" charset="2"/>
              <a:buChar char="§"/>
            </a:pPr>
            <a:r>
              <a:rPr lang="es-419"/>
              <a:t>Comprender cómo tratar preocupaciones inmediatas de seguridad, que incluyen el suministro de información.</a:t>
            </a:r>
            <a:endParaRPr lang="en-GB" dirty="0"/>
          </a:p>
          <a:p>
            <a:pPr lvl="0" rtl="0">
              <a:buClr>
                <a:schemeClr val="accent4"/>
              </a:buClr>
              <a:buSzPct val="80000"/>
              <a:buFont typeface="Wingdings" panose="05000000000000000000" pitchFamily="2" charset="2"/>
              <a:buChar char="§"/>
            </a:pPr>
            <a:r>
              <a:rPr lang="es-419"/>
              <a:t>Comprender el proceso de las investigaciones y la obligación de denunciar cuestiones y de mantener la confidencialidad.</a:t>
            </a:r>
            <a:endParaRPr lang="en-GB" dirty="0"/>
          </a:p>
          <a:p>
            <a:pPr marL="0" indent="0" rtl="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09095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rtlCol="0">
            <a:normAutofit/>
          </a:bodyPr>
          <a:lstStyle/>
          <a:p>
            <a:pPr rtl="0"/>
            <a:r>
              <a:rPr lang="es-419">
                <a:solidFill>
                  <a:schemeClr val="bg1"/>
                </a:solidFill>
              </a:rPr>
              <a:t> Sesión 4: Sesiones adicionales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rtlCol="0"/>
          <a:lstStyle/>
          <a:p>
            <a:pPr rtl="0"/>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71777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03358D-4895-4B82-986E-0EDE51116F0F}"/>
              </a:ext>
            </a:extLst>
          </p:cNvPr>
          <p:cNvSpPr>
            <a:spLocks noGrp="1"/>
          </p:cNvSpPr>
          <p:nvPr>
            <p:ph type="title"/>
          </p:nvPr>
        </p:nvSpPr>
        <p:spPr/>
        <p:txBody>
          <a:bodyPr rtlCol="0"/>
          <a:lstStyle/>
          <a:p>
            <a:pPr rtl="0"/>
            <a:r>
              <a:rPr lang="es-419"/>
              <a:t>Mapeo de servicios </a:t>
            </a:r>
          </a:p>
        </p:txBody>
      </p:sp>
      <p:sp>
        <p:nvSpPr>
          <p:cNvPr id="6" name="Footer Placeholder 4">
            <a:extLst>
              <a:ext uri="{FF2B5EF4-FFF2-40B4-BE49-F238E27FC236}">
                <a16:creationId xmlns:a16="http://schemas.microsoft.com/office/drawing/2014/main" id="{E2473D0E-D13A-4D4C-A00C-4DED3E1D6E60}"/>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7" name="Straight Connector 6">
            <a:extLst>
              <a:ext uri="{FF2B5EF4-FFF2-40B4-BE49-F238E27FC236}">
                <a16:creationId xmlns:a16="http://schemas.microsoft.com/office/drawing/2014/main" id="{FF8F4CB2-C316-42D6-BAB7-A922E6F7E37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381E096C-598B-478F-809B-A493D3AEC80B}"/>
              </a:ext>
            </a:extLst>
          </p:cNvPr>
          <p:cNvPicPr>
            <a:picLocks noChangeAspect="1"/>
          </p:cNvPicPr>
          <p:nvPr/>
        </p:nvPicPr>
        <p:blipFill>
          <a:blip r:embed="rId2"/>
          <a:stretch>
            <a:fillRect/>
          </a:stretch>
        </p:blipFill>
        <p:spPr>
          <a:xfrm>
            <a:off x="7232417" y="1600117"/>
            <a:ext cx="4363175" cy="2790908"/>
          </a:xfrm>
          <a:prstGeom prst="rect">
            <a:avLst/>
          </a:prstGeom>
        </p:spPr>
      </p:pic>
      <p:sp>
        <p:nvSpPr>
          <p:cNvPr id="5" name="Rectangle 4">
            <a:extLst>
              <a:ext uri="{FF2B5EF4-FFF2-40B4-BE49-F238E27FC236}">
                <a16:creationId xmlns:a16="http://schemas.microsoft.com/office/drawing/2014/main" id="{4F7E026B-09AD-4D46-BA4B-6770F0E560AC}"/>
              </a:ext>
            </a:extLst>
          </p:cNvPr>
          <p:cNvSpPr/>
          <p:nvPr/>
        </p:nvSpPr>
        <p:spPr>
          <a:xfrm>
            <a:off x="838200" y="1891999"/>
            <a:ext cx="5191125" cy="3117456"/>
          </a:xfrm>
          <a:prstGeom prst="rect">
            <a:avLst/>
          </a:prstGeom>
        </p:spPr>
        <p:txBody>
          <a:bodyPr wrap="square" rtlCol="0">
            <a:spAutoFit/>
          </a:bodyPr>
          <a:lstStyle/>
          <a:p>
            <a:pPr marL="342900" lvl="0" indent="-342900" rtl="0">
              <a:lnSpc>
                <a:spcPct val="115000"/>
              </a:lnSpc>
              <a:spcBef>
                <a:spcPts val="600"/>
              </a:spcBef>
              <a:spcAft>
                <a:spcPts val="0"/>
              </a:spcAft>
              <a:buClr>
                <a:srgbClr val="FFC000"/>
              </a:buClr>
              <a:buFont typeface="Wingdings" panose="05000000000000000000" pitchFamily="2" charset="2"/>
              <a:buChar char=""/>
            </a:pPr>
            <a:r>
              <a:rPr lang="es-419" sz="2400">
                <a:solidFill>
                  <a:srgbClr val="253858"/>
                </a:solidFill>
                <a:latin typeface="Calibri" panose="020F0502020204030204" pitchFamily="34" charset="0"/>
                <a:ea typeface="Times New Roman" panose="02020603050405020304" pitchFamily="18" charset="0"/>
                <a:cs typeface="Arial" panose="020B0604020202020204" pitchFamily="34" charset="0"/>
              </a:rPr>
              <a:t>¿Qué medidas puede tomar para actualizar la lista de servicios? </a:t>
            </a:r>
            <a:endParaRPr lang="en-AU" sz="2400" dirty="0">
              <a:solidFill>
                <a:srgbClr val="253858"/>
              </a:solidFill>
              <a:latin typeface="Calibri" panose="020F0502020204030204" pitchFamily="34" charset="0"/>
              <a:ea typeface="Times New Roman" panose="02020603050405020304" pitchFamily="18" charset="0"/>
              <a:cs typeface="Arial" panose="020B0604020202020204" pitchFamily="34" charset="0"/>
            </a:endParaRPr>
          </a:p>
          <a:p>
            <a:pPr marL="342900" lvl="0" indent="-342900" rtl="0">
              <a:lnSpc>
                <a:spcPct val="115000"/>
              </a:lnSpc>
              <a:spcBef>
                <a:spcPts val="600"/>
              </a:spcBef>
              <a:spcAft>
                <a:spcPts val="0"/>
              </a:spcAft>
              <a:buClr>
                <a:srgbClr val="FFC000"/>
              </a:buClr>
              <a:buFont typeface="Wingdings" panose="05000000000000000000" pitchFamily="2" charset="2"/>
              <a:buChar char=""/>
            </a:pPr>
            <a:r>
              <a:rPr lang="es-419" sz="2400">
                <a:solidFill>
                  <a:srgbClr val="253858"/>
                </a:solidFill>
                <a:latin typeface="Calibri" panose="020F0502020204030204" pitchFamily="34" charset="0"/>
                <a:ea typeface="Times New Roman" panose="02020603050405020304" pitchFamily="18" charset="0"/>
                <a:cs typeface="Arial" panose="020B0604020202020204" pitchFamily="34" charset="0"/>
              </a:rPr>
              <a:t>¿Con qué frecuencia debería actualizarla? </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a:p>
            <a:pPr marL="342900" lvl="0" indent="-342900" rtl="0">
              <a:lnSpc>
                <a:spcPct val="115000"/>
              </a:lnSpc>
              <a:spcAft>
                <a:spcPts val="0"/>
              </a:spcAft>
              <a:buClr>
                <a:srgbClr val="FFC000"/>
              </a:buClr>
              <a:buFont typeface="Wingdings" panose="05000000000000000000" pitchFamily="2" charset="2"/>
              <a:buChar char=""/>
            </a:pPr>
            <a:r>
              <a:rPr lang="es-419" sz="2400">
                <a:solidFill>
                  <a:srgbClr val="253858"/>
                </a:solidFill>
                <a:latin typeface="Calibri" panose="020F0502020204030204" pitchFamily="34" charset="0"/>
                <a:ea typeface="Times New Roman" panose="02020603050405020304" pitchFamily="18" charset="0"/>
                <a:cs typeface="Arial" panose="020B0604020202020204" pitchFamily="34" charset="0"/>
              </a:rPr>
              <a:t>¿Con quién debe compartir esta información?</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a:p>
            <a:pPr marL="342900" lvl="0" indent="-342900" rtl="0">
              <a:lnSpc>
                <a:spcPct val="115000"/>
              </a:lnSpc>
              <a:spcAft>
                <a:spcPts val="1200"/>
              </a:spcAft>
              <a:buClr>
                <a:srgbClr val="FFC000"/>
              </a:buClr>
              <a:buFont typeface="Wingdings" panose="05000000000000000000" pitchFamily="2" charset="2"/>
              <a:buChar char=""/>
            </a:pPr>
            <a:r>
              <a:rPr lang="es-419" sz="2400">
                <a:solidFill>
                  <a:srgbClr val="253858"/>
                </a:solidFill>
                <a:latin typeface="Calibri" panose="020F0502020204030204" pitchFamily="34" charset="0"/>
                <a:ea typeface="Times New Roman" panose="02020603050405020304" pitchFamily="18" charset="0"/>
                <a:cs typeface="Arial" panose="020B0604020202020204" pitchFamily="34" charset="0"/>
              </a:rPr>
              <a:t>¿Qué puede hacer si los sobrevivientes son remitidos a servicios inseguros?</a:t>
            </a:r>
            <a:endParaRPr lang="en-GB" sz="2400" dirty="0">
              <a:solidFill>
                <a:srgbClr val="253858"/>
              </a:solidFill>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345523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C488C15-3D45-48C1-8251-9DC911A7F61E}"/>
              </a:ext>
            </a:extLst>
          </p:cNvPr>
          <p:cNvPicPr>
            <a:picLocks noChangeAspect="1"/>
          </p:cNvPicPr>
          <p:nvPr/>
        </p:nvPicPr>
        <p:blipFill>
          <a:blip r:embed="rId3"/>
          <a:stretch>
            <a:fillRect/>
          </a:stretch>
        </p:blipFill>
        <p:spPr>
          <a:xfrm>
            <a:off x="4857686" y="2828894"/>
            <a:ext cx="2476627" cy="1200212"/>
          </a:xfrm>
          <a:prstGeom prst="rect">
            <a:avLst/>
          </a:prstGeom>
        </p:spPr>
      </p:pic>
      <p:sp>
        <p:nvSpPr>
          <p:cNvPr id="2" name="Title 1">
            <a:extLst>
              <a:ext uri="{FF2B5EF4-FFF2-40B4-BE49-F238E27FC236}">
                <a16:creationId xmlns:a16="http://schemas.microsoft.com/office/drawing/2014/main" id="{EBB1AA78-48B3-4692-B226-BB7EFE452B97}"/>
              </a:ext>
            </a:extLst>
          </p:cNvPr>
          <p:cNvSpPr>
            <a:spLocks noGrp="1"/>
          </p:cNvSpPr>
          <p:nvPr>
            <p:ph type="title"/>
          </p:nvPr>
        </p:nvSpPr>
        <p:spPr/>
        <p:txBody>
          <a:bodyPr rtlCol="0"/>
          <a:lstStyle/>
          <a:p>
            <a:pPr rtl="0"/>
            <a:r>
              <a:rPr lang="es-419"/>
              <a:t>Salvaguardia de la realidad virtual </a:t>
            </a:r>
          </a:p>
        </p:txBody>
      </p:sp>
      <p:pic>
        <p:nvPicPr>
          <p:cNvPr id="5" name="Content Placeholder 4">
            <a:extLst>
              <a:ext uri="{FF2B5EF4-FFF2-40B4-BE49-F238E27FC236}">
                <a16:creationId xmlns:a16="http://schemas.microsoft.com/office/drawing/2014/main" id="{6879F3FB-9A34-481B-B5BB-ADA9C4956922}"/>
              </a:ext>
            </a:extLst>
          </p:cNvPr>
          <p:cNvPicPr>
            <a:picLocks noGrp="1" noChangeAspect="1"/>
          </p:cNvPicPr>
          <p:nvPr>
            <p:ph idx="1"/>
          </p:nvPr>
        </p:nvPicPr>
        <p:blipFill>
          <a:blip r:embed="rId4"/>
          <a:stretch>
            <a:fillRect/>
          </a:stretch>
        </p:blipFill>
        <p:spPr>
          <a:xfrm>
            <a:off x="1853701" y="1430628"/>
            <a:ext cx="8640127" cy="4413241"/>
          </a:xfrm>
          <a:prstGeom prst="rect">
            <a:avLst/>
          </a:prstGeom>
        </p:spPr>
      </p:pic>
      <p:sp>
        <p:nvSpPr>
          <p:cNvPr id="6" name="Rectangle 5">
            <a:extLst>
              <a:ext uri="{FF2B5EF4-FFF2-40B4-BE49-F238E27FC236}">
                <a16:creationId xmlns:a16="http://schemas.microsoft.com/office/drawing/2014/main" id="{41B56498-9939-4EB0-9332-32256466DCB0}"/>
              </a:ext>
            </a:extLst>
          </p:cNvPr>
          <p:cNvSpPr/>
          <p:nvPr/>
        </p:nvSpPr>
        <p:spPr>
          <a:xfrm>
            <a:off x="2196443" y="5583808"/>
            <a:ext cx="8132000" cy="369332"/>
          </a:xfrm>
          <a:prstGeom prst="rect">
            <a:avLst/>
          </a:prstGeom>
        </p:spPr>
        <p:txBody>
          <a:bodyPr wrap="square" rtlCol="0">
            <a:spAutoFit/>
          </a:bodyPr>
          <a:lstStyle/>
          <a:p>
            <a:pPr rtl="0"/>
            <a:r>
              <a:rPr lang="es-419"/>
              <a:t>https://www.humanitarianleadershipacademy.org/safeguarding-vr-case-study/</a:t>
            </a:r>
          </a:p>
        </p:txBody>
      </p:sp>
      <p:pic>
        <p:nvPicPr>
          <p:cNvPr id="8" name="Picture 7">
            <a:extLst>
              <a:ext uri="{FF2B5EF4-FFF2-40B4-BE49-F238E27FC236}">
                <a16:creationId xmlns:a16="http://schemas.microsoft.com/office/drawing/2014/main" id="{B3B4A850-8CD7-4293-9222-A645527F3341}"/>
              </a:ext>
            </a:extLst>
          </p:cNvPr>
          <p:cNvPicPr>
            <a:picLocks noChangeAspect="1"/>
          </p:cNvPicPr>
          <p:nvPr/>
        </p:nvPicPr>
        <p:blipFill>
          <a:blip r:embed="rId3"/>
          <a:stretch>
            <a:fillRect/>
          </a:stretch>
        </p:blipFill>
        <p:spPr>
          <a:xfrm>
            <a:off x="9255515" y="397763"/>
            <a:ext cx="2476627" cy="1200212"/>
          </a:xfrm>
          <a:prstGeom prst="rect">
            <a:avLst/>
          </a:prstGeom>
        </p:spPr>
      </p:pic>
      <p:sp>
        <p:nvSpPr>
          <p:cNvPr id="9" name="Footer Placeholder 4">
            <a:extLst>
              <a:ext uri="{FF2B5EF4-FFF2-40B4-BE49-F238E27FC236}">
                <a16:creationId xmlns:a16="http://schemas.microsoft.com/office/drawing/2014/main" id="{01C0A723-541C-474E-AC10-B24355AD56BE}"/>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0" name="Straight Connector 9">
            <a:extLst>
              <a:ext uri="{FF2B5EF4-FFF2-40B4-BE49-F238E27FC236}">
                <a16:creationId xmlns:a16="http://schemas.microsoft.com/office/drawing/2014/main" id="{B4A44E27-B6B1-48A5-9FC3-80212FE58385}"/>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257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D6DAA7-897E-45AB-AC4D-500A1BBAE927}"/>
              </a:ext>
            </a:extLst>
          </p:cNvPr>
          <p:cNvSpPr>
            <a:spLocks noGrp="1"/>
          </p:cNvSpPr>
          <p:nvPr>
            <p:ph type="title"/>
          </p:nvPr>
        </p:nvSpPr>
        <p:spPr/>
        <p:txBody>
          <a:bodyPr rtlCol="0"/>
          <a:lstStyle/>
          <a:p>
            <a:pPr rtl="0"/>
            <a:r>
              <a:rPr lang="es-419"/>
              <a:t>Plan de trabajo de salvaguardia</a:t>
            </a:r>
          </a:p>
        </p:txBody>
      </p:sp>
      <p:sp>
        <p:nvSpPr>
          <p:cNvPr id="6" name="Footer Placeholder 4">
            <a:extLst>
              <a:ext uri="{FF2B5EF4-FFF2-40B4-BE49-F238E27FC236}">
                <a16:creationId xmlns:a16="http://schemas.microsoft.com/office/drawing/2014/main" id="{13C021AD-C69F-436A-982F-1F14C7A5606E}"/>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7" name="Straight Connector 6">
            <a:extLst>
              <a:ext uri="{FF2B5EF4-FFF2-40B4-BE49-F238E27FC236}">
                <a16:creationId xmlns:a16="http://schemas.microsoft.com/office/drawing/2014/main" id="{5634CF4F-E9E3-4D3B-9959-DA7B10CDF37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9" name="Content Placeholder 8">
            <a:extLst>
              <a:ext uri="{FF2B5EF4-FFF2-40B4-BE49-F238E27FC236}">
                <a16:creationId xmlns:a16="http://schemas.microsoft.com/office/drawing/2014/main" id="{60F22252-72BD-4FB7-8E78-E91DC1AA4C31}"/>
              </a:ext>
            </a:extLst>
          </p:cNvPr>
          <p:cNvPicPr>
            <a:picLocks noGrp="1" noChangeAspect="1"/>
          </p:cNvPicPr>
          <p:nvPr>
            <p:ph idx="1"/>
          </p:nvPr>
        </p:nvPicPr>
        <p:blipFill>
          <a:blip r:embed="rId2"/>
          <a:stretch>
            <a:fillRect/>
          </a:stretch>
        </p:blipFill>
        <p:spPr>
          <a:xfrm>
            <a:off x="3185565" y="1524001"/>
            <a:ext cx="5820870" cy="4499872"/>
          </a:xfrm>
          <a:prstGeom prst="rect">
            <a:avLst/>
          </a:prstGeom>
        </p:spPr>
      </p:pic>
    </p:spTree>
    <p:extLst>
      <p:ext uri="{BB962C8B-B14F-4D97-AF65-F5344CB8AC3E}">
        <p14:creationId xmlns:p14="http://schemas.microsoft.com/office/powerpoint/2010/main" val="1246350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174EE-70CB-466D-97E7-63AF58F35594}"/>
              </a:ext>
            </a:extLst>
          </p:cNvPr>
          <p:cNvSpPr>
            <a:spLocks noGrp="1"/>
          </p:cNvSpPr>
          <p:nvPr>
            <p:ph type="title"/>
          </p:nvPr>
        </p:nvSpPr>
        <p:spPr/>
        <p:txBody>
          <a:bodyPr rtlCol="0"/>
          <a:lstStyle/>
          <a:p>
            <a:pPr rtl="0"/>
            <a:r>
              <a:rPr lang="es-419"/>
              <a:t>Conclusión</a:t>
            </a:r>
          </a:p>
        </p:txBody>
      </p:sp>
      <p:sp>
        <p:nvSpPr>
          <p:cNvPr id="3" name="Content Placeholder 2">
            <a:extLst>
              <a:ext uri="{FF2B5EF4-FFF2-40B4-BE49-F238E27FC236}">
                <a16:creationId xmlns:a16="http://schemas.microsoft.com/office/drawing/2014/main" id="{B79033C4-85F2-4710-A59E-7EDACAB50D64}"/>
              </a:ext>
            </a:extLst>
          </p:cNvPr>
          <p:cNvSpPr>
            <a:spLocks noGrp="1"/>
          </p:cNvSpPr>
          <p:nvPr>
            <p:ph idx="1"/>
          </p:nvPr>
        </p:nvSpPr>
        <p:spPr/>
        <p:txBody>
          <a:bodyPr rtlCol="0"/>
          <a:lstStyle/>
          <a:p>
            <a:pPr lvl="0" rtl="0">
              <a:buClr>
                <a:schemeClr val="accent4"/>
              </a:buClr>
              <a:buSzPct val="80000"/>
              <a:buFont typeface="Wingdings" panose="05000000000000000000" pitchFamily="2" charset="2"/>
              <a:buChar char="§"/>
            </a:pPr>
            <a:r>
              <a:rPr lang="es-419"/>
              <a:t>En caso de que un SFP reciba una revelación de naturaleza sensible, debe denunciar el asunto inmediatamente a través del proceso de denuncia de la organización y mantener la confidencialidad.</a:t>
            </a:r>
            <a:endParaRPr lang="en-GB" dirty="0"/>
          </a:p>
          <a:p>
            <a:pPr lvl="0" rtl="0">
              <a:buClr>
                <a:schemeClr val="accent4"/>
              </a:buClr>
              <a:buSzPct val="80000"/>
              <a:buFont typeface="Wingdings" panose="05000000000000000000" pitchFamily="2" charset="2"/>
              <a:buChar char="§"/>
            </a:pPr>
            <a:r>
              <a:rPr lang="es-419"/>
              <a:t>Debe priorizarse la seguridad y el bienestar inmediato de la persona afectada. Los SFP también pueden proporcionar información sobre los servicios que correspondan.</a:t>
            </a:r>
            <a:endParaRPr lang="en-GB" dirty="0"/>
          </a:p>
          <a:p>
            <a:pPr lvl="0" rtl="0">
              <a:buClr>
                <a:schemeClr val="accent4"/>
              </a:buClr>
              <a:buSzPct val="80000"/>
              <a:buFont typeface="Wingdings" panose="05000000000000000000" pitchFamily="2" charset="2"/>
              <a:buChar char="§"/>
            </a:pPr>
            <a:r>
              <a:rPr lang="es-419"/>
              <a:t>Los SFP deben comprender el proceso y los principios de las investigaciones, pero no se espera que participen de las mismas, salvo que tengan formación específica en investigaciones </a:t>
            </a:r>
            <a:r>
              <a:rPr lang="es-419" u="sng"/>
              <a:t>y</a:t>
            </a:r>
            <a:r>
              <a:rPr lang="es-419"/>
              <a:t> que el equipo de investigaciones haya solicitado su participación.</a:t>
            </a:r>
            <a:endParaRPr lang="en-GB" dirty="0"/>
          </a:p>
          <a:p>
            <a:pPr marL="0" indent="0" rtl="0">
              <a:buNone/>
            </a:pPr>
            <a:endParaRPr lang="en-GB" dirty="0"/>
          </a:p>
        </p:txBody>
      </p:sp>
      <p:sp>
        <p:nvSpPr>
          <p:cNvPr id="5" name="Footer Placeholder 4">
            <a:extLst>
              <a:ext uri="{FF2B5EF4-FFF2-40B4-BE49-F238E27FC236}">
                <a16:creationId xmlns:a16="http://schemas.microsoft.com/office/drawing/2014/main" id="{5A3AF3C5-F8A5-41FE-A65D-4205B9FB32A9}"/>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699065FF-999A-43DA-B85C-0F03AF438DE4}"/>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9222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3588327"/>
            <a:ext cx="10515600" cy="974148"/>
          </a:xfrm>
          <a:solidFill>
            <a:schemeClr val="accent4"/>
          </a:solidFill>
        </p:spPr>
        <p:txBody>
          <a:bodyPr rtlCol="0"/>
          <a:lstStyle/>
          <a:p>
            <a:pPr rtl="0"/>
            <a:r>
              <a:rPr lang="es-419">
                <a:solidFill>
                  <a:schemeClr val="bg1"/>
                </a:solidFill>
              </a:rPr>
              <a:t> Sesión 0: Repaso </a:t>
            </a:r>
            <a:endParaRPr lang="en-GB" dirty="0">
              <a:solidFill>
                <a:schemeClr val="bg1"/>
              </a:solidFill>
            </a:endParaRP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rtlCol="0"/>
          <a:lstStyle/>
          <a:p>
            <a:pPr rtl="0"/>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4520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a:xfrm>
            <a:off x="838200" y="215106"/>
            <a:ext cx="10515600" cy="1325563"/>
          </a:xfrm>
        </p:spPr>
        <p:txBody>
          <a:bodyPr rtlCol="0"/>
          <a:lstStyle/>
          <a:p>
            <a:pPr rtl="0"/>
            <a:r>
              <a:rPr lang="es-419" dirty="0"/>
              <a:t>Reglas básicas</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838200" y="1243012"/>
            <a:ext cx="10515600" cy="4748213"/>
          </a:xfrm>
        </p:spPr>
        <p:txBody>
          <a:bodyPr rtlCol="0">
            <a:normAutofit fontScale="92500"/>
          </a:bodyPr>
          <a:lstStyle/>
          <a:p>
            <a:pPr rtl="0">
              <a:buClr>
                <a:schemeClr val="accent4"/>
              </a:buClr>
              <a:buSzPct val="80000"/>
              <a:buFont typeface="Wingdings" panose="05000000000000000000" pitchFamily="2" charset="2"/>
              <a:buChar char="§"/>
            </a:pPr>
            <a:r>
              <a:rPr lang="es-419" dirty="0"/>
              <a:t>Asegúrese de que se muestre su nombre de preferencia. </a:t>
            </a:r>
          </a:p>
          <a:p>
            <a:pPr rtl="0">
              <a:buClr>
                <a:schemeClr val="accent4"/>
              </a:buClr>
              <a:buSzPct val="80000"/>
              <a:buFont typeface="Wingdings" panose="05000000000000000000" pitchFamily="2" charset="2"/>
              <a:buChar char="§"/>
            </a:pPr>
            <a:r>
              <a:rPr lang="es-419" dirty="0"/>
              <a:t>Silénciese cuando otros estén hablando.</a:t>
            </a:r>
            <a:endParaRPr lang="en-GB" dirty="0"/>
          </a:p>
          <a:p>
            <a:pPr rtl="0">
              <a:buClr>
                <a:schemeClr val="accent4"/>
              </a:buClr>
              <a:buSzPct val="80000"/>
              <a:buFont typeface="Wingdings" panose="05000000000000000000" pitchFamily="2" charset="2"/>
              <a:buChar char="§"/>
            </a:pPr>
            <a:r>
              <a:rPr lang="es-419" dirty="0"/>
              <a:t>Mantenga la cámara activa a menos que tenga problemas de conexión. </a:t>
            </a:r>
            <a:endParaRPr lang="en-GB" dirty="0"/>
          </a:p>
          <a:p>
            <a:pPr rtl="0">
              <a:buClr>
                <a:schemeClr val="accent4"/>
              </a:buClr>
              <a:buSzPct val="80000"/>
              <a:buFont typeface="Wingdings" panose="05000000000000000000" pitchFamily="2" charset="2"/>
              <a:buChar char="§"/>
            </a:pPr>
            <a:r>
              <a:rPr lang="es-419" dirty="0"/>
              <a:t>Utilice el cuadro de chat o levante la mano si tiene dudas.</a:t>
            </a:r>
            <a:endParaRPr lang="en-GB" dirty="0"/>
          </a:p>
          <a:p>
            <a:pPr rtl="0">
              <a:buClr>
                <a:schemeClr val="accent4"/>
              </a:buClr>
              <a:buSzPct val="80000"/>
              <a:buFont typeface="Wingdings" panose="05000000000000000000" pitchFamily="2" charset="2"/>
              <a:buChar char="§"/>
            </a:pPr>
            <a:r>
              <a:rPr lang="es-419" dirty="0"/>
              <a:t>Aléjese de su computadora únicamente durante los intervalos asignados.</a:t>
            </a:r>
            <a:endParaRPr lang="en-GB" dirty="0"/>
          </a:p>
          <a:p>
            <a:pPr rtl="0">
              <a:buClr>
                <a:schemeClr val="accent4"/>
              </a:buClr>
              <a:buSzPct val="80000"/>
              <a:buFont typeface="Wingdings" panose="05000000000000000000" pitchFamily="2" charset="2"/>
              <a:buChar char="§"/>
            </a:pPr>
            <a:r>
              <a:rPr lang="es-419" dirty="0"/>
              <a:t>¡Participe tanto como sea posible!</a:t>
            </a:r>
          </a:p>
          <a:p>
            <a:pPr rtl="0">
              <a:buClr>
                <a:schemeClr val="accent4"/>
              </a:buClr>
              <a:buSzPct val="80000"/>
              <a:buFont typeface="Wingdings" panose="05000000000000000000" pitchFamily="2" charset="2"/>
              <a:buChar char="§"/>
            </a:pPr>
            <a:r>
              <a:rPr lang="es-419" dirty="0"/>
              <a:t>En esta sesión se podrían plantear temas sensibles. Tenga en cuenta que hay un programa de asistencia disponible para empleadas/os. </a:t>
            </a:r>
            <a:endParaRPr lang="en-GB" dirty="0"/>
          </a:p>
          <a:p>
            <a:pPr rtl="0">
              <a:buClr>
                <a:schemeClr val="accent4"/>
              </a:buClr>
              <a:buSzPct val="80000"/>
              <a:buFont typeface="Wingdings" panose="05000000000000000000" pitchFamily="2" charset="2"/>
              <a:buChar char="§"/>
            </a:pPr>
            <a:r>
              <a:rPr lang="es-419" dirty="0"/>
              <a:t>Asegúrese de no compartir información detallada de experiencias de salvaguardia.</a:t>
            </a:r>
            <a:endParaRPr lang="en-GB" dirty="0"/>
          </a:p>
          <a:p>
            <a:pPr rtl="0">
              <a:buFont typeface="Arial" charset="0"/>
              <a:buChar char="•"/>
            </a:pPr>
            <a:endParaRPr lang="en-US" dirty="0"/>
          </a:p>
          <a:p>
            <a:pPr marL="0" indent="0" rtl="0">
              <a:buNone/>
            </a:pPr>
            <a:endParaRPr lang="en-US" dirty="0"/>
          </a:p>
        </p:txBody>
      </p:sp>
      <p:sp>
        <p:nvSpPr>
          <p:cNvPr id="5" name="Footer Placeholder 4">
            <a:extLst>
              <a:ext uri="{FF2B5EF4-FFF2-40B4-BE49-F238E27FC236}">
                <a16:creationId xmlns:a16="http://schemas.microsoft.com/office/drawing/2014/main" id="{EA6FEE60-01E4-7547-B22D-FC7389C5FDC4}"/>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0" name="Straight Connector 9">
            <a:extLst>
              <a:ext uri="{FF2B5EF4-FFF2-40B4-BE49-F238E27FC236}">
                <a16:creationId xmlns:a16="http://schemas.microsoft.com/office/drawing/2014/main" id="{95A063D4-FB17-3347-B64A-9DFE317006A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03758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86419"/>
            <a:ext cx="10515600" cy="1676056"/>
          </a:xfrm>
          <a:solidFill>
            <a:schemeClr val="accent4"/>
          </a:solidFill>
        </p:spPr>
        <p:txBody>
          <a:bodyPr rtlCol="0">
            <a:normAutofit/>
          </a:bodyPr>
          <a:lstStyle/>
          <a:p>
            <a:pPr rtl="0"/>
            <a:r>
              <a:rPr lang="es-419" dirty="0">
                <a:solidFill>
                  <a:schemeClr val="bg1"/>
                </a:solidFill>
              </a:rPr>
              <a:t> </a:t>
            </a:r>
            <a:r>
              <a:rPr lang="es-419" sz="5300" dirty="0">
                <a:solidFill>
                  <a:schemeClr val="bg1"/>
                </a:solidFill>
              </a:rPr>
              <a:t>Sesión 1: Enfoque centrado en la persona </a:t>
            </a:r>
            <a:endParaRPr lang="en-GB" dirty="0">
              <a:solidFill>
                <a:schemeClr val="bg1"/>
              </a:solidFill>
            </a:endParaRP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rtlCol="0"/>
          <a:lstStyle/>
          <a:p>
            <a:pPr rtl="0"/>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50736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rtlCol="0"/>
          <a:lstStyle/>
          <a:p>
            <a:pPr rtl="0"/>
            <a:r>
              <a:rPr lang="es-419" dirty="0"/>
              <a:t>Sitio web para denunciar </a:t>
            </a:r>
          </a:p>
        </p:txBody>
      </p:sp>
      <p:sp>
        <p:nvSpPr>
          <p:cNvPr id="7" name="Footer Placeholder 4">
            <a:extLst>
              <a:ext uri="{FF2B5EF4-FFF2-40B4-BE49-F238E27FC236}">
                <a16:creationId xmlns:a16="http://schemas.microsoft.com/office/drawing/2014/main" id="{5E0208AB-4625-4784-AEAF-6D22D34CB01A}"/>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8" name="Straight Connector 7">
            <a:extLst>
              <a:ext uri="{FF2B5EF4-FFF2-40B4-BE49-F238E27FC236}">
                <a16:creationId xmlns:a16="http://schemas.microsoft.com/office/drawing/2014/main" id="{A016A2DD-B4BE-492B-BE8C-0737E424F81F}"/>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pic>
        <p:nvPicPr>
          <p:cNvPr id="11" name="Content Placeholder 10">
            <a:extLst>
              <a:ext uri="{FF2B5EF4-FFF2-40B4-BE49-F238E27FC236}">
                <a16:creationId xmlns:a16="http://schemas.microsoft.com/office/drawing/2014/main" id="{F3F0393F-5555-4B89-BA2B-F47C66A26C6D}"/>
              </a:ext>
            </a:extLst>
          </p:cNvPr>
          <p:cNvPicPr>
            <a:picLocks noGrp="1" noChangeAspect="1"/>
          </p:cNvPicPr>
          <p:nvPr>
            <p:ph idx="1"/>
          </p:nvPr>
        </p:nvPicPr>
        <p:blipFill>
          <a:blip r:embed="rId3"/>
          <a:stretch>
            <a:fillRect/>
          </a:stretch>
        </p:blipFill>
        <p:spPr>
          <a:xfrm>
            <a:off x="6021406" y="1483860"/>
            <a:ext cx="5001788" cy="3890280"/>
          </a:xfrm>
          <a:prstGeom prst="rect">
            <a:avLst/>
          </a:prstGeom>
        </p:spPr>
      </p:pic>
      <p:sp>
        <p:nvSpPr>
          <p:cNvPr id="12" name="TextBox 11">
            <a:extLst>
              <a:ext uri="{FF2B5EF4-FFF2-40B4-BE49-F238E27FC236}">
                <a16:creationId xmlns:a16="http://schemas.microsoft.com/office/drawing/2014/main" id="{2AB35F68-DC25-48D3-91A2-006203214A58}"/>
              </a:ext>
            </a:extLst>
          </p:cNvPr>
          <p:cNvSpPr txBox="1"/>
          <p:nvPr/>
        </p:nvSpPr>
        <p:spPr>
          <a:xfrm>
            <a:off x="732930" y="2195171"/>
            <a:ext cx="4556629" cy="1643527"/>
          </a:xfrm>
          <a:prstGeom prst="rect">
            <a:avLst/>
          </a:prstGeom>
          <a:noFill/>
        </p:spPr>
        <p:txBody>
          <a:bodyPr wrap="square" rtlCol="0">
            <a:spAutoFit/>
          </a:bodyPr>
          <a:lstStyle/>
          <a:p>
            <a:pPr marL="228600" indent="-228600" rtl="0">
              <a:lnSpc>
                <a:spcPct val="90000"/>
              </a:lnSpc>
              <a:spcBef>
                <a:spcPts val="1000"/>
              </a:spcBef>
              <a:buClr>
                <a:schemeClr val="accent4"/>
              </a:buClr>
              <a:buSzPct val="80000"/>
              <a:buFont typeface="Wingdings" panose="05000000000000000000" pitchFamily="2" charset="2"/>
              <a:buChar char="§"/>
            </a:pPr>
            <a:r>
              <a:rPr lang="es-419" sz="2800"/>
              <a:t>Cada vez que un nuevo personaje se involucre en la historia de la niña, dibuje una flecha hacia ese personaje.</a:t>
            </a:r>
            <a:endParaRPr lang="en-GB" sz="2800" dirty="0"/>
          </a:p>
        </p:txBody>
      </p:sp>
    </p:spTree>
    <p:extLst>
      <p:ext uri="{BB962C8B-B14F-4D97-AF65-F5344CB8AC3E}">
        <p14:creationId xmlns:p14="http://schemas.microsoft.com/office/powerpoint/2010/main" val="10642366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3ADBFD-CE7E-014C-A256-D633FE8FDD07}"/>
              </a:ext>
            </a:extLst>
          </p:cNvPr>
          <p:cNvSpPr>
            <a:spLocks noGrp="1"/>
          </p:cNvSpPr>
          <p:nvPr>
            <p:ph type="title"/>
          </p:nvPr>
        </p:nvSpPr>
        <p:spPr/>
        <p:txBody>
          <a:bodyPr rtlCol="0"/>
          <a:lstStyle/>
          <a:p>
            <a:pPr rtl="0"/>
            <a:r>
              <a:rPr lang="es-419"/>
              <a:t>Enfoque centrado en la persona </a:t>
            </a:r>
          </a:p>
        </p:txBody>
      </p:sp>
      <p:sp>
        <p:nvSpPr>
          <p:cNvPr id="3" name="Content Placeholder 2">
            <a:extLst>
              <a:ext uri="{FF2B5EF4-FFF2-40B4-BE49-F238E27FC236}">
                <a16:creationId xmlns:a16="http://schemas.microsoft.com/office/drawing/2014/main" id="{213B79F6-8697-8148-B34B-FE5CA7BB06A8}"/>
              </a:ext>
            </a:extLst>
          </p:cNvPr>
          <p:cNvSpPr>
            <a:spLocks noGrp="1"/>
          </p:cNvSpPr>
          <p:nvPr>
            <p:ph idx="1"/>
          </p:nvPr>
        </p:nvSpPr>
        <p:spPr>
          <a:xfrm>
            <a:off x="745834" y="1591833"/>
            <a:ext cx="11132372" cy="4764515"/>
          </a:xfrm>
        </p:spPr>
        <p:txBody>
          <a:bodyPr rtlCol="0">
            <a:normAutofit fontScale="92500" lnSpcReduction="20000"/>
          </a:bodyPr>
          <a:lstStyle/>
          <a:p>
            <a:pPr rtl="0">
              <a:buClr>
                <a:schemeClr val="accent4"/>
              </a:buClr>
              <a:buSzPct val="80000"/>
              <a:buFont typeface="Wingdings" panose="05000000000000000000" pitchFamily="2" charset="2"/>
              <a:buChar char="§"/>
            </a:pPr>
            <a:r>
              <a:rPr lang="es-419" b="1"/>
              <a:t>Seguridad y confidencialidad</a:t>
            </a:r>
          </a:p>
          <a:p>
            <a:pPr lvl="1" rtl="0">
              <a:buClr>
                <a:schemeClr val="accent4"/>
              </a:buClr>
              <a:buSzPct val="80000"/>
              <a:buFont typeface="Courier New" panose="02070309020205020404" pitchFamily="49" charset="0"/>
              <a:buChar char="o"/>
            </a:pPr>
            <a:r>
              <a:rPr lang="es-419"/>
              <a:t>Es esencial a los fines de promover la confianza y el empoderamiento, así como también de reducir el riesgo de ocasionar un daño mayor a las personas involucradas en el proceso.</a:t>
            </a:r>
          </a:p>
          <a:p>
            <a:pPr lvl="1" rtl="0">
              <a:buClr>
                <a:schemeClr val="accent4"/>
              </a:buClr>
              <a:buSzPct val="80000"/>
              <a:buFont typeface="Courier New" panose="02070309020205020404" pitchFamily="49" charset="0"/>
              <a:buChar char="o"/>
            </a:pPr>
            <a:r>
              <a:rPr lang="es-419"/>
              <a:t>Cualquier tipo de información debe compartirse solo si es “estrictamente necesario”. </a:t>
            </a:r>
          </a:p>
          <a:p>
            <a:pPr lvl="1" rtl="0">
              <a:buClr>
                <a:schemeClr val="accent4"/>
              </a:buClr>
              <a:buSzPct val="80000"/>
              <a:buFont typeface="Courier New" panose="02070309020205020404" pitchFamily="49" charset="0"/>
              <a:buChar char="o"/>
            </a:pPr>
            <a:r>
              <a:rPr lang="es-419"/>
              <a:t>Tanto el sobreviviente como el denunciante deben ser informados acerca de la información que se compartirá y con quiénes.</a:t>
            </a:r>
          </a:p>
          <a:p>
            <a:pPr rtl="0">
              <a:buClr>
                <a:schemeClr val="accent4"/>
              </a:buClr>
              <a:buSzPct val="80000"/>
              <a:buFont typeface="Wingdings" panose="05000000000000000000" pitchFamily="2" charset="2"/>
              <a:buChar char="§"/>
            </a:pPr>
            <a:r>
              <a:rPr lang="es-419" b="1"/>
              <a:t>Derecho a la información</a:t>
            </a:r>
          </a:p>
          <a:p>
            <a:pPr lvl="1" rtl="0">
              <a:buClr>
                <a:schemeClr val="accent4"/>
              </a:buClr>
              <a:buSzPct val="80000"/>
              <a:buFont typeface="Courier New" panose="02070309020205020404" pitchFamily="49" charset="0"/>
              <a:buChar char="o"/>
            </a:pPr>
            <a:r>
              <a:rPr lang="es-419"/>
              <a:t>Comparta información sobre potenciales futuros pasos, y sobre cómo su información ser mantendrá confidencial (o cuándo y a quién podría ser divulgada).</a:t>
            </a:r>
          </a:p>
          <a:p>
            <a:pPr lvl="1" rtl="0">
              <a:buClr>
                <a:schemeClr val="accent4"/>
              </a:buClr>
              <a:buSzPct val="80000"/>
              <a:buFont typeface="Courier New" panose="02070309020205020404" pitchFamily="49" charset="0"/>
              <a:buChar char="o"/>
            </a:pPr>
            <a:r>
              <a:rPr lang="es-419"/>
              <a:t>Deje en claro que, en algunas situaciones, no se puede garantizar la confidencialidad.</a:t>
            </a:r>
            <a:endParaRPr lang="en-GB" dirty="0"/>
          </a:p>
          <a:p>
            <a:pPr rtl="0">
              <a:buClr>
                <a:schemeClr val="accent4"/>
              </a:buClr>
              <a:buSzPct val="80000"/>
              <a:buFont typeface="Wingdings" panose="05000000000000000000" pitchFamily="2" charset="2"/>
              <a:buChar char="§"/>
            </a:pPr>
            <a:r>
              <a:rPr lang="es-419" b="1"/>
              <a:t>Derecho a elegir y a ser tratado con respeto, dignidad y sin discriminación</a:t>
            </a:r>
          </a:p>
          <a:p>
            <a:pPr lvl="1" rtl="0">
              <a:buClr>
                <a:schemeClr val="accent4"/>
              </a:buClr>
              <a:buSzPct val="80000"/>
              <a:buFont typeface="Courier New" panose="02070309020205020404" pitchFamily="49" charset="0"/>
              <a:buChar char="o"/>
            </a:pPr>
            <a:r>
              <a:rPr lang="es-419"/>
              <a:t>Las personas involucradas en el proceso deben ser tratadas con dignidad y respeto, independientemente de su edad, género, etnia, religión, o cualquier otra característica. </a:t>
            </a:r>
          </a:p>
          <a:p>
            <a:pPr lvl="1" rtl="0">
              <a:buClr>
                <a:schemeClr val="accent4"/>
              </a:buClr>
              <a:buSzPct val="80000"/>
              <a:buFont typeface="Courier New" panose="02070309020205020404" pitchFamily="49" charset="0"/>
              <a:buChar char="o"/>
            </a:pPr>
            <a:r>
              <a:rPr lang="es-419"/>
              <a:t>Priorice las preferencias del sobreviviente cuando sea posible y seguro. </a:t>
            </a:r>
          </a:p>
          <a:p>
            <a:pPr lvl="1" rtl="0">
              <a:buClr>
                <a:schemeClr val="accent4"/>
              </a:buClr>
              <a:buSzPct val="80000"/>
              <a:buFont typeface="Courier New" panose="02070309020205020404" pitchFamily="49" charset="0"/>
              <a:buChar char="o"/>
            </a:pPr>
            <a:r>
              <a:rPr lang="es-419"/>
              <a:t>Cuando la persona involucrada es un menor de edad, es esencial que se represente su interés superior en cualquier decisión que se tome.</a:t>
            </a:r>
            <a:endParaRPr lang="en-GB" dirty="0"/>
          </a:p>
          <a:p>
            <a:pPr rtl="0"/>
            <a:endParaRPr lang="en-US" b="1" dirty="0"/>
          </a:p>
        </p:txBody>
      </p:sp>
      <p:sp>
        <p:nvSpPr>
          <p:cNvPr id="7" name="Footer Placeholder 4">
            <a:extLst>
              <a:ext uri="{FF2B5EF4-FFF2-40B4-BE49-F238E27FC236}">
                <a16:creationId xmlns:a16="http://schemas.microsoft.com/office/drawing/2014/main" id="{391F509F-75D0-4A86-94BA-0CD2232D383F}"/>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8" name="Straight Connector 7">
            <a:extLst>
              <a:ext uri="{FF2B5EF4-FFF2-40B4-BE49-F238E27FC236}">
                <a16:creationId xmlns:a16="http://schemas.microsoft.com/office/drawing/2014/main" id="{3A8982C6-6C4E-4049-B5FC-E114D1B3B316}"/>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22394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A2459D-DC5C-4C6F-BE8D-7AE6242301E5}"/>
              </a:ext>
            </a:extLst>
          </p:cNvPr>
          <p:cNvSpPr>
            <a:spLocks noGrp="1"/>
          </p:cNvSpPr>
          <p:nvPr>
            <p:ph type="title"/>
          </p:nvPr>
        </p:nvSpPr>
        <p:spPr/>
        <p:txBody>
          <a:bodyPr rtlCol="0"/>
          <a:lstStyle/>
          <a:p>
            <a:pPr rtl="0"/>
            <a:r>
              <a:rPr lang="es-419"/>
              <a:t>Conclusiones</a:t>
            </a:r>
          </a:p>
        </p:txBody>
      </p:sp>
      <p:sp>
        <p:nvSpPr>
          <p:cNvPr id="3" name="Content Placeholder 2">
            <a:extLst>
              <a:ext uri="{FF2B5EF4-FFF2-40B4-BE49-F238E27FC236}">
                <a16:creationId xmlns:a16="http://schemas.microsoft.com/office/drawing/2014/main" id="{593DF18D-F053-4339-8A58-C6EF5CE20DD1}"/>
              </a:ext>
            </a:extLst>
          </p:cNvPr>
          <p:cNvSpPr>
            <a:spLocks noGrp="1"/>
          </p:cNvSpPr>
          <p:nvPr>
            <p:ph idx="1"/>
          </p:nvPr>
        </p:nvSpPr>
        <p:spPr/>
        <p:txBody>
          <a:bodyPr rtlCol="0"/>
          <a:lstStyle/>
          <a:p>
            <a:pPr rtl="0">
              <a:buClr>
                <a:schemeClr val="accent4"/>
              </a:buClr>
              <a:buSzPct val="80000"/>
              <a:buFont typeface="Wingdings" panose="05000000000000000000" pitchFamily="2" charset="2"/>
              <a:buChar char="§"/>
            </a:pPr>
            <a:r>
              <a:rPr lang="es-419"/>
              <a:t>Un enfoque centrado en la persona implica garantizar que cada acción y decisión se realice de acuerdo con el interés superior de la persona perjudicada. También implica considerar la seguridad y el bienestar de otras personas involucradas.</a:t>
            </a:r>
            <a:endParaRPr lang="en-GB" dirty="0"/>
          </a:p>
          <a:p>
            <a:pPr rtl="0">
              <a:buClr>
                <a:schemeClr val="accent4"/>
              </a:buClr>
              <a:buSzPct val="80000"/>
              <a:buFont typeface="Wingdings" panose="05000000000000000000" pitchFamily="2" charset="2"/>
              <a:buChar char="§"/>
            </a:pPr>
            <a:r>
              <a:rPr lang="es-419"/>
              <a:t>Los mecanismos de denuncia deben considerar cómo presentar y procesar denuncias sensibles de manera simple, segura y confidencial. </a:t>
            </a:r>
            <a:endParaRPr lang="en-GB" dirty="0"/>
          </a:p>
          <a:p>
            <a:pPr rtl="0">
              <a:buClr>
                <a:schemeClr val="accent4"/>
              </a:buClr>
              <a:buSzPct val="80000"/>
              <a:buFont typeface="Wingdings" panose="05000000000000000000" pitchFamily="2" charset="2"/>
              <a:buChar char="§"/>
            </a:pPr>
            <a:r>
              <a:rPr lang="es-419"/>
              <a:t>Todos los pasos del proceso deben presentarse de manera clara a los sobrevivientes, para así garantizar que puedan realizar una elección informada.</a:t>
            </a:r>
            <a:endParaRPr lang="en-GB" dirty="0"/>
          </a:p>
        </p:txBody>
      </p:sp>
      <p:sp>
        <p:nvSpPr>
          <p:cNvPr id="5" name="Footer Placeholder 4">
            <a:extLst>
              <a:ext uri="{FF2B5EF4-FFF2-40B4-BE49-F238E27FC236}">
                <a16:creationId xmlns:a16="http://schemas.microsoft.com/office/drawing/2014/main" id="{67350435-1084-4989-AD14-F0E300ECE2FA}"/>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6" name="Straight Connector 5">
            <a:extLst>
              <a:ext uri="{FF2B5EF4-FFF2-40B4-BE49-F238E27FC236}">
                <a16:creationId xmlns:a16="http://schemas.microsoft.com/office/drawing/2014/main" id="{663B16DC-09A8-4B4E-996A-8989C23C3A02}"/>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85965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2B405C0-13DD-4A11-8109-3FDE99E82488}"/>
              </a:ext>
            </a:extLst>
          </p:cNvPr>
          <p:cNvSpPr>
            <a:spLocks noGrp="1"/>
          </p:cNvSpPr>
          <p:nvPr>
            <p:ph type="title"/>
          </p:nvPr>
        </p:nvSpPr>
        <p:spPr>
          <a:xfrm>
            <a:off x="831850" y="2842054"/>
            <a:ext cx="10515600" cy="1720421"/>
          </a:xfrm>
          <a:solidFill>
            <a:schemeClr val="accent4"/>
          </a:solidFill>
        </p:spPr>
        <p:txBody>
          <a:bodyPr rtlCol="0">
            <a:normAutofit/>
          </a:bodyPr>
          <a:lstStyle/>
          <a:p>
            <a:pPr rtl="0"/>
            <a:r>
              <a:rPr lang="es-419" sz="4800">
                <a:solidFill>
                  <a:schemeClr val="bg1"/>
                </a:solidFill>
              </a:rPr>
              <a:t> Sesión 2: Cómo tratar necesidades inmediatas</a:t>
            </a:r>
          </a:p>
        </p:txBody>
      </p:sp>
      <p:sp>
        <p:nvSpPr>
          <p:cNvPr id="8" name="Text Placeholder 7">
            <a:extLst>
              <a:ext uri="{FF2B5EF4-FFF2-40B4-BE49-F238E27FC236}">
                <a16:creationId xmlns:a16="http://schemas.microsoft.com/office/drawing/2014/main" id="{E42DA5A8-835A-4D73-A2DA-92BDC5B218EE}"/>
              </a:ext>
            </a:extLst>
          </p:cNvPr>
          <p:cNvSpPr>
            <a:spLocks noGrp="1"/>
          </p:cNvSpPr>
          <p:nvPr>
            <p:ph type="body" idx="1"/>
          </p:nvPr>
        </p:nvSpPr>
        <p:spPr/>
        <p:txBody>
          <a:bodyPr rtlCol="0"/>
          <a:lstStyle/>
          <a:p>
            <a:pPr rtl="0"/>
            <a:endParaRPr lang="en-GB"/>
          </a:p>
        </p:txBody>
      </p:sp>
      <p:sp>
        <p:nvSpPr>
          <p:cNvPr id="11" name="Footer Placeholder 4">
            <a:extLst>
              <a:ext uri="{FF2B5EF4-FFF2-40B4-BE49-F238E27FC236}">
                <a16:creationId xmlns:a16="http://schemas.microsoft.com/office/drawing/2014/main" id="{02BB08CF-C7F2-4470-982D-22217E28F13B}"/>
              </a:ext>
            </a:extLst>
          </p:cNvPr>
          <p:cNvSpPr>
            <a:spLocks noGrp="1"/>
          </p:cNvSpPr>
          <p:nvPr>
            <p:ph type="ftr" sz="quarter" idx="11"/>
          </p:nvPr>
        </p:nvSpPr>
        <p:spPr>
          <a:xfrm>
            <a:off x="-1103555" y="6356349"/>
            <a:ext cx="4114800" cy="365125"/>
          </a:xfrm>
        </p:spPr>
        <p:txBody>
          <a:bodyPr rtlCol="0"/>
          <a:lstStyle/>
          <a:p>
            <a:pPr rtl="0"/>
            <a:r>
              <a:rPr lang="es-419">
                <a:solidFill>
                  <a:schemeClr val="accent4"/>
                </a:solidFill>
                <a:latin typeface="Segoe UI Emoji" panose="020B0502040204020203" pitchFamily="34" charset="0"/>
                <a:ea typeface="Segoe UI Emoji" panose="020B0502040204020203" pitchFamily="34" charset="0"/>
              </a:rPr>
              <a:t>Formación de SFP</a:t>
            </a:r>
          </a:p>
        </p:txBody>
      </p:sp>
      <p:cxnSp>
        <p:nvCxnSpPr>
          <p:cNvPr id="12" name="Straight Connector 11">
            <a:extLst>
              <a:ext uri="{FF2B5EF4-FFF2-40B4-BE49-F238E27FC236}">
                <a16:creationId xmlns:a16="http://schemas.microsoft.com/office/drawing/2014/main" id="{08527FFC-757F-4562-8D31-14E776D9EFD9}"/>
              </a:ext>
            </a:extLst>
          </p:cNvPr>
          <p:cNvCxnSpPr/>
          <p:nvPr/>
        </p:nvCxnSpPr>
        <p:spPr>
          <a:xfrm>
            <a:off x="0" y="6356349"/>
            <a:ext cx="12192000" cy="0"/>
          </a:xfrm>
          <a:prstGeom prst="line">
            <a:avLst/>
          </a:prstGeom>
          <a:ln w="25400">
            <a:solidFill>
              <a:schemeClr val="accent2">
                <a:alpha val="43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172301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9401657A829346985AA64C3A399081" ma:contentTypeVersion="12" ma:contentTypeDescription="Create a new document." ma:contentTypeScope="" ma:versionID="587511ad2b6f2dd2b191df269f991eb0">
  <xsd:schema xmlns:xsd="http://www.w3.org/2001/XMLSchema" xmlns:xs="http://www.w3.org/2001/XMLSchema" xmlns:p="http://schemas.microsoft.com/office/2006/metadata/properties" xmlns:ns2="83ee5f3e-594b-414a-8649-ce9b2eadd1a4" xmlns:ns3="c07a1629-68ae-4fcd-b054-b1b327c46cb9" targetNamespace="http://schemas.microsoft.com/office/2006/metadata/properties" ma:root="true" ma:fieldsID="83793c65e37edf048b0a8f6f0bb393da" ns2:_="" ns3:_="">
    <xsd:import namespace="83ee5f3e-594b-414a-8649-ce9b2eadd1a4"/>
    <xsd:import namespace="c07a1629-68ae-4fcd-b054-b1b327c46cb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Location" minOccurs="0"/>
                <xsd:element ref="ns3:SharedWithUsers" minOccurs="0"/>
                <xsd:element ref="ns3:SharedWithDetails" minOccurs="0"/>
                <xsd:element ref="ns2:MediaServiceEventHashCode" minOccurs="0"/>
                <xsd:element ref="ns2:MediaServiceGenerationTim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ee5f3e-594b-414a-8649-ce9b2eadd1a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MediaServiceAutoTags" ma:internalName="MediaServiceAutoTags" ma:readOnly="true">
      <xsd:simpleType>
        <xsd:restriction base="dms:Text"/>
      </xsd:simpleType>
    </xsd:element>
    <xsd:element name="MediaServiceOCR" ma:index="12" nillable="true" ma:displayName="MediaServiceOCR" ma:internalName="MediaServiceOCR" ma:readOnly="true">
      <xsd:simpleType>
        <xsd:restriction base="dms:Note">
          <xsd:maxLength value="255"/>
        </xsd:restriction>
      </xsd:simpleType>
    </xsd:element>
    <xsd:element name="MediaServiceLocation" ma:index="13" nillable="true" ma:displayName="MediaServiceLocation" ma:internalName="MediaServiceLocation"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07a1629-68ae-4fcd-b054-b1b327c46cb9"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c07a1629-68ae-4fcd-b054-b1b327c46cb9">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FEC2BAB-94D0-456B-BD69-551C1AF778C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ee5f3e-594b-414a-8649-ce9b2eadd1a4"/>
    <ds:schemaRef ds:uri="c07a1629-68ae-4fcd-b054-b1b327c46c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E9273C8E-5E39-4D63-9FAE-92DCF7E6BC24}">
  <ds:schemaRefs>
    <ds:schemaRef ds:uri="http://schemas.microsoft.com/office/2006/documentManagement/types"/>
    <ds:schemaRef ds:uri="http://purl.org/dc/elements/1.1/"/>
    <ds:schemaRef ds:uri="http://schemas.microsoft.com/office/2006/metadata/properties"/>
    <ds:schemaRef ds:uri="http://www.w3.org/XML/1998/namespace"/>
    <ds:schemaRef ds:uri="http://purl.org/dc/terms/"/>
    <ds:schemaRef ds:uri="http://purl.org/dc/dcmitype/"/>
    <ds:schemaRef ds:uri="3a526536-856c-4086-94a8-21130f8ba69f"/>
    <ds:schemaRef ds:uri="http://schemas.openxmlformats.org/package/2006/metadata/core-properties"/>
    <ds:schemaRef ds:uri="http://schemas.microsoft.com/office/infopath/2007/PartnerControls"/>
    <ds:schemaRef ds:uri="c07a1629-68ae-4fcd-b054-b1b327c46cb9"/>
  </ds:schemaRefs>
</ds:datastoreItem>
</file>

<file path=customXml/itemProps3.xml><?xml version="1.0" encoding="utf-8"?>
<ds:datastoreItem xmlns:ds="http://schemas.openxmlformats.org/officeDocument/2006/customXml" ds:itemID="{4B26405E-4094-4C8D-86DA-9FAAE9404CA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1569</Words>
  <Application>Microsoft Office PowerPoint</Application>
  <PresentationFormat>Widescreen</PresentationFormat>
  <Paragraphs>172</Paragraphs>
  <Slides>24</Slides>
  <Notes>6</Notes>
  <HiddenSlides>0</HiddenSlides>
  <MMClips>0</MMClips>
  <ScaleCrop>false</ScaleCrop>
  <HeadingPairs>
    <vt:vector size="6" baseType="variant">
      <vt:variant>
        <vt:lpstr>Caratteri utilizzati</vt:lpstr>
      </vt:variant>
      <vt:variant>
        <vt:i4>6</vt:i4>
      </vt:variant>
      <vt:variant>
        <vt:lpstr>Tema</vt:lpstr>
      </vt:variant>
      <vt:variant>
        <vt:i4>1</vt:i4>
      </vt:variant>
      <vt:variant>
        <vt:lpstr>Titoli diapositive</vt:lpstr>
      </vt:variant>
      <vt:variant>
        <vt:i4>24</vt:i4>
      </vt:variant>
    </vt:vector>
  </HeadingPairs>
  <TitlesOfParts>
    <vt:vector size="31" baseType="lpstr">
      <vt:lpstr>Arial</vt:lpstr>
      <vt:lpstr>Calibri</vt:lpstr>
      <vt:lpstr>Calibri Light</vt:lpstr>
      <vt:lpstr>Courier New</vt:lpstr>
      <vt:lpstr>Segoe UI Emoji</vt:lpstr>
      <vt:lpstr>Wingdings</vt:lpstr>
      <vt:lpstr>Office Theme</vt:lpstr>
      <vt:lpstr>Presentazione standard di PowerPoint</vt:lpstr>
      <vt:lpstr>Objetivos del aprendizaje</vt:lpstr>
      <vt:lpstr> Sesión 0: Repaso </vt:lpstr>
      <vt:lpstr>Reglas básicas</vt:lpstr>
      <vt:lpstr> Sesión 1: Enfoque centrado en la persona </vt:lpstr>
      <vt:lpstr>Sitio web para denunciar </vt:lpstr>
      <vt:lpstr>Enfoque centrado en la persona </vt:lpstr>
      <vt:lpstr>Conclusiones</vt:lpstr>
      <vt:lpstr> Sesión 2: Cómo tratar necesidades inmediatas</vt:lpstr>
      <vt:lpstr>Qué hacer y qué no</vt:lpstr>
      <vt:lpstr>Reacciones comunes ante la violencia sexual</vt:lpstr>
      <vt:lpstr>Registro de la información</vt:lpstr>
      <vt:lpstr>Servicios de mapeo</vt:lpstr>
      <vt:lpstr>Servicios de mapeo</vt:lpstr>
      <vt:lpstr>Opcional: Video</vt:lpstr>
      <vt:lpstr>Conclusiones</vt:lpstr>
      <vt:lpstr> Sesión 3: Investigaciones</vt:lpstr>
      <vt:lpstr>Investigaciones </vt:lpstr>
      <vt:lpstr>Presentazione standard di PowerPoint</vt:lpstr>
      <vt:lpstr> Sesión 4: Sesiones adicionales</vt:lpstr>
      <vt:lpstr>Mapeo de servicios </vt:lpstr>
      <vt:lpstr>Salvaguardia de la realidad virtual </vt:lpstr>
      <vt:lpstr>Plan de trabajo de salvaguardia</vt:lpstr>
      <vt:lpstr>Conclusión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jflint@humanitarianadvisorygroup.org</dc:creator>
  <cp:lastModifiedBy>Anita</cp:lastModifiedBy>
  <cp:revision>17</cp:revision>
  <dcterms:created xsi:type="dcterms:W3CDTF">2020-06-25T07:17:32Z</dcterms:created>
  <dcterms:modified xsi:type="dcterms:W3CDTF">2021-12-09T15:52:39Z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0x0101004F9401657A829346985AA64C3A399081</vt:lpwstr>
  </property>
  <property fmtid="{D5CDD505-2E9C-101B-9397-08002B2CF9AE}" pid="3" name="Order">
    <vt:r8>1700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TemplateUrl">
    <vt:lpwstr/>
  </property>
</Properties>
</file>