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5119350" cy="10691813"/>
  <p:notesSz cx="15119350" cy="10691813"/>
  <p:embeddedFontLst>
    <p:embeddedFont>
      <p:font typeface="Calibri" panose="020F0502020204030204" pitchFamily="34" charset="0"/>
      <p:regular r:id="rId5"/>
      <p:bold r:id="rId6"/>
      <p:italic r:id="rId7"/>
      <p:boldItalic r:id="rId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gfFk5tMomUVu8ew5j8J50QtMGh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0" d="100"/>
          <a:sy n="40" d="100"/>
        </p:scale>
        <p:origin x="1296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font" Target="fonts/font3.fntdata"/><Relationship Id="rId17" Type="http://customschemas.google.com/relationships/presentationmetadata" Target="metadata"/><Relationship Id="rId2" Type="http://schemas.openxmlformats.org/officeDocument/2006/relationships/slide" Target="slides/slide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2.fntdata"/><Relationship Id="rId5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2520375" y="801875"/>
            <a:ext cx="10080050" cy="40094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41519803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24400" y="801688"/>
            <a:ext cx="5672138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67217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2:notes"/>
          <p:cNvSpPr txBox="1">
            <a:spLocks noGrp="1"/>
          </p:cNvSpPr>
          <p:nvPr>
            <p:ph type="body" idx="1"/>
          </p:nvPr>
        </p:nvSpPr>
        <p:spPr>
          <a:xfrm>
            <a:off x="1511925" y="5078600"/>
            <a:ext cx="12095475" cy="4811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" name="Google Shape;20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724400" y="801688"/>
            <a:ext cx="5672138" cy="40100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3871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"/>
          <p:cNvGrpSpPr/>
          <p:nvPr/>
        </p:nvGrpSpPr>
        <p:grpSpPr>
          <a:xfrm>
            <a:off x="0" y="13"/>
            <a:ext cx="15120010" cy="10691990"/>
            <a:chOff x="0" y="13"/>
            <a:chExt cx="15120010" cy="10691990"/>
          </a:xfrm>
        </p:grpSpPr>
        <p:sp>
          <p:nvSpPr>
            <p:cNvPr id="12" name="Google Shape;12;p1"/>
            <p:cNvSpPr/>
            <p:nvPr/>
          </p:nvSpPr>
          <p:spPr>
            <a:xfrm>
              <a:off x="0" y="13"/>
              <a:ext cx="15120010" cy="8663229"/>
            </a:xfrm>
            <a:custGeom>
              <a:avLst/>
              <a:gdLst/>
              <a:ahLst/>
              <a:cxnLst/>
              <a:rect l="l" t="t" r="r" b="b"/>
              <a:pathLst>
                <a:path w="15120010" h="8663229" extrusionOk="0">
                  <a:moveTo>
                    <a:pt x="0" y="8663229"/>
                  </a:moveTo>
                  <a:lnTo>
                    <a:pt x="0" y="0"/>
                  </a:lnTo>
                  <a:lnTo>
                    <a:pt x="15120010" y="0"/>
                  </a:lnTo>
                  <a:lnTo>
                    <a:pt x="15120010" y="8663229"/>
                  </a:lnTo>
                  <a:lnTo>
                    <a:pt x="0" y="8663229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3" name="Google Shape;13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777148"/>
              <a:ext cx="15119986" cy="991485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4" name="Google Shape;14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506"/>
              <a:ext cx="70599" cy="75392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Google Shape;15;p1"/>
          <p:cNvSpPr/>
          <p:nvPr/>
        </p:nvSpPr>
        <p:spPr>
          <a:xfrm>
            <a:off x="432599" y="361506"/>
            <a:ext cx="1448505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پێویستە ڕێکخراوەکانی هاوکاری هانی سکاڵاکردن بدەن و ڕێگەیەکی سەلامەت هەیە بۆ ناردن و تۆمارکردنی سکاڵا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oogle Shape;22;p2"/>
          <p:cNvGrpSpPr/>
          <p:nvPr/>
        </p:nvGrpSpPr>
        <p:grpSpPr>
          <a:xfrm>
            <a:off x="0" y="12"/>
            <a:ext cx="15119998" cy="10691991"/>
            <a:chOff x="0" y="12"/>
            <a:chExt cx="15119998" cy="10691991"/>
          </a:xfrm>
        </p:grpSpPr>
        <p:sp>
          <p:nvSpPr>
            <p:cNvPr id="23" name="Google Shape;23;p2"/>
            <p:cNvSpPr/>
            <p:nvPr/>
          </p:nvSpPr>
          <p:spPr>
            <a:xfrm>
              <a:off x="0" y="12"/>
              <a:ext cx="15119998" cy="8644586"/>
            </a:xfrm>
            <a:custGeom>
              <a:avLst/>
              <a:gdLst/>
              <a:ahLst/>
              <a:cxnLst/>
              <a:rect l="l" t="t" r="r" b="b"/>
              <a:pathLst>
                <a:path w="15119998" h="8644586" extrusionOk="0">
                  <a:moveTo>
                    <a:pt x="0" y="8644586"/>
                  </a:moveTo>
                  <a:lnTo>
                    <a:pt x="0" y="0"/>
                  </a:lnTo>
                  <a:lnTo>
                    <a:pt x="15119998" y="0"/>
                  </a:lnTo>
                  <a:lnTo>
                    <a:pt x="15119998" y="8644586"/>
                  </a:lnTo>
                  <a:lnTo>
                    <a:pt x="0" y="8644586"/>
                  </a:lnTo>
                  <a:close/>
                </a:path>
              </a:pathLst>
            </a:custGeom>
            <a:solidFill>
              <a:srgbClr val="B7DCD3"/>
            </a:solidFill>
            <a:ln>
              <a:noFill/>
            </a:ln>
          </p:spPr>
          <p:txBody>
            <a:bodyPr spcFirstLastPara="1" wrap="square" lIns="0" tIns="0" rIns="0" bIns="0" anchor="t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24" name="Google Shape;24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941561"/>
              <a:ext cx="15119986" cy="9750442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5" name="Google Shape;25;p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506"/>
              <a:ext cx="70599" cy="753923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6" name="Google Shape;26;p2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4854034" y="6138867"/>
              <a:ext cx="4526279" cy="45531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7" name="Google Shape;27;p2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591546" y="5706051"/>
              <a:ext cx="3181334" cy="498595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8" name="Google Shape;28;p2"/>
          <p:cNvSpPr/>
          <p:nvPr/>
        </p:nvSpPr>
        <p:spPr>
          <a:xfrm>
            <a:off x="432599" y="361506"/>
            <a:ext cx="1448505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پێویستە ڕێکخراوەکانی هاوکاری هانی سکاڵاکردن بدەن و ڕێگەیەکی سەلامەت هەیە بۆ ناردن و تۆمارکردنی سکاڵا</a:t>
            </a:r>
            <a:endParaRPr lang="ku-Arab-IQ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30</Words>
  <Application>Microsoft Office PowerPoint</Application>
  <PresentationFormat>Custom</PresentationFormat>
  <Paragraphs>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Shochat</dc:creator>
  <cp:lastModifiedBy>Mullin, Kirsten</cp:lastModifiedBy>
  <cp:revision>3</cp:revision>
  <dcterms:created xsi:type="dcterms:W3CDTF">2021-02-17T10:57:33Z</dcterms:created>
  <dcterms:modified xsi:type="dcterms:W3CDTF">2022-02-14T16:07:34Z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