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0691813" cy="15119350"/>
  <p:notesSz cx="10691813" cy="15119350"/>
  <p:embeddedFontLst>
    <p:embeddedFont>
      <p:font typeface="Calibri" panose="020F0502020204030204" pitchFamily="34" charset="0"/>
      <p:regular r:id="rId7"/>
      <p:bold r:id="rId8"/>
      <p:italic r:id="rId9"/>
      <p:boldItalic r:id="rId1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9" roundtripDataSignature="AMtx7mhJrppfXdkuPB1ONThKI/YWVLdvM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28" d="100"/>
          <a:sy n="28" d="100"/>
        </p:scale>
        <p:origin x="2244" y="6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font" Target="fonts/font1.fntdata"/><Relationship Id="rId2" Type="http://schemas.openxmlformats.org/officeDocument/2006/relationships/slide" Target="slides/slide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23" Type="http://schemas.openxmlformats.org/officeDocument/2006/relationships/tableStyles" Target="tableStyles.xml"/><Relationship Id="rId10" Type="http://schemas.openxmlformats.org/officeDocument/2006/relationships/font" Target="fonts/font4.fntdata"/><Relationship Id="rId19" Type="http://customschemas.google.com/relationships/presentationmetadata" Target="meta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782300" y="1133950"/>
            <a:ext cx="7128200" cy="56697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1069175" y="7181675"/>
            <a:ext cx="8553425" cy="680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58857019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8;p1:notes"/>
          <p:cNvSpPr txBox="1">
            <a:spLocks noGrp="1"/>
          </p:cNvSpPr>
          <p:nvPr>
            <p:ph type="body" idx="1"/>
          </p:nvPr>
        </p:nvSpPr>
        <p:spPr>
          <a:xfrm>
            <a:off x="1069175" y="7181675"/>
            <a:ext cx="8553425" cy="680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1133475"/>
            <a:ext cx="4010025" cy="56705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419234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:notes"/>
          <p:cNvSpPr txBox="1">
            <a:spLocks noGrp="1"/>
          </p:cNvSpPr>
          <p:nvPr>
            <p:ph type="body" idx="1"/>
          </p:nvPr>
        </p:nvSpPr>
        <p:spPr>
          <a:xfrm>
            <a:off x="1069175" y="7181675"/>
            <a:ext cx="8553425" cy="680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1133475"/>
            <a:ext cx="4010025" cy="56705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11013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3:notes"/>
          <p:cNvSpPr txBox="1">
            <a:spLocks noGrp="1"/>
          </p:cNvSpPr>
          <p:nvPr>
            <p:ph type="body" idx="1"/>
          </p:nvPr>
        </p:nvSpPr>
        <p:spPr>
          <a:xfrm>
            <a:off x="1069175" y="7181675"/>
            <a:ext cx="8553425" cy="680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" name="Google Shape;28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1133475"/>
            <a:ext cx="4010025" cy="56705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270930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4:notes"/>
          <p:cNvSpPr txBox="1">
            <a:spLocks noGrp="1"/>
          </p:cNvSpPr>
          <p:nvPr>
            <p:ph type="body" idx="1"/>
          </p:nvPr>
        </p:nvSpPr>
        <p:spPr>
          <a:xfrm>
            <a:off x="1069175" y="7181675"/>
            <a:ext cx="8553425" cy="6803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" name="Google Shape;36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1133475"/>
            <a:ext cx="4010025" cy="56705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1412879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oogle Shape;11;p1"/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12" name="Google Shape;12;p1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0"/>
              <a:ext cx="10692003" cy="1511998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3" name="Google Shape;13;p1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62013" y="361495"/>
              <a:ext cx="70586" cy="73351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4" name="Google Shape;14;p1"/>
          <p:cNvSpPr/>
          <p:nvPr/>
        </p:nvSpPr>
        <p:spPr>
          <a:xfrm>
            <a:off x="534350" y="361495"/>
            <a:ext cx="9905050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ku-Arab-IQ" sz="3600" b="1" dirty="0">
                <a:solidFill>
                  <a:srgbClr val="3C4694"/>
                </a:solidFill>
                <a:latin typeface="Calibri"/>
                <a:ea typeface="Calibri"/>
                <a:cs typeface="Calibri"/>
                <a:sym typeface="Calibri"/>
              </a:rPr>
              <a:t>کارمەندانی هاوکاری لە پێدانی پارە بۆ سێکس خۆ بە دوور دەگرن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oogle Shape;21;p2"/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22" name="Google Shape;22;p2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0"/>
              <a:ext cx="10692003" cy="1511998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23" name="Google Shape;23;p2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62000" y="361495"/>
              <a:ext cx="70599" cy="73351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4" name="Google Shape;24;p2"/>
          <p:cNvSpPr/>
          <p:nvPr/>
        </p:nvSpPr>
        <p:spPr>
          <a:xfrm>
            <a:off x="534350" y="361495"/>
            <a:ext cx="9790750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ku-Arab-IQ" sz="3600" b="1" dirty="0">
                <a:solidFill>
                  <a:srgbClr val="3C4694"/>
                </a:solidFill>
                <a:latin typeface="Calibri"/>
                <a:ea typeface="Calibri"/>
                <a:cs typeface="Calibri"/>
                <a:sym typeface="Calibri"/>
              </a:rPr>
              <a:t>کارمەندانی هاوکاری لە پێدانی پارە بۆ سێکس خۆ بە دوور دەگرن</a:t>
            </a:r>
            <a:endParaRPr lang="ku-Arab-IQ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Google Shape;30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0692003" cy="15119986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Google Shape;31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62013" y="361495"/>
            <a:ext cx="70586" cy="733513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3"/>
          <p:cNvSpPr/>
          <p:nvPr/>
        </p:nvSpPr>
        <p:spPr>
          <a:xfrm>
            <a:off x="534350" y="361495"/>
            <a:ext cx="9905050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ku-Arab-IQ" sz="3600" b="1" dirty="0">
                <a:solidFill>
                  <a:srgbClr val="3C4694"/>
                </a:solidFill>
                <a:latin typeface="Calibri"/>
                <a:ea typeface="Calibri"/>
                <a:cs typeface="Calibri"/>
                <a:sym typeface="Calibri"/>
              </a:rPr>
              <a:t>کارمەندانی هاوکاری لە پێدانی پارە بۆ سێکس خۆ بە دوور دەگرن</a:t>
            </a:r>
            <a:endParaRPr lang="ku-Arab-IQ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oogle Shape;38;p4"/>
          <p:cNvGrpSpPr/>
          <p:nvPr/>
        </p:nvGrpSpPr>
        <p:grpSpPr>
          <a:xfrm>
            <a:off x="0" y="0"/>
            <a:ext cx="10692003" cy="15119986"/>
            <a:chOff x="0" y="0"/>
            <a:chExt cx="10692003" cy="15119986"/>
          </a:xfrm>
        </p:grpSpPr>
        <p:pic>
          <p:nvPicPr>
            <p:cNvPr id="39" name="Google Shape;39;p4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0" y="0"/>
              <a:ext cx="10692003" cy="1511998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40" name="Google Shape;40;p4"/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362000" y="361495"/>
              <a:ext cx="70599" cy="733513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41" name="Google Shape;41;p4"/>
          <p:cNvSpPr/>
          <p:nvPr/>
        </p:nvSpPr>
        <p:spPr>
          <a:xfrm>
            <a:off x="534350" y="361495"/>
            <a:ext cx="9886000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/>
            <a:r>
              <a:rPr lang="ku-Arab-IQ" sz="3600" b="1" dirty="0">
                <a:solidFill>
                  <a:srgbClr val="3C4694"/>
                </a:solidFill>
                <a:latin typeface="Calibri"/>
                <a:ea typeface="Calibri"/>
                <a:cs typeface="Calibri"/>
                <a:sym typeface="Calibri"/>
              </a:rPr>
              <a:t>کارمەندانی هاوکاری لە پێدانی پارە بۆ سێکس خۆ بە دوور دەگرن</a:t>
            </a:r>
            <a:endParaRPr lang="ku-Arab-IQ" sz="3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44</Words>
  <Application>Microsoft Office PowerPoint</Application>
  <PresentationFormat>Custom</PresentationFormat>
  <Paragraphs>4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Lisa Shochat</dc:creator>
  <cp:lastModifiedBy>Mullin, Kirsten</cp:lastModifiedBy>
  <cp:revision>4</cp:revision>
  <dcterms:created xsi:type="dcterms:W3CDTF">2021-02-17T10:54:33Z</dcterms:created>
  <dcterms:modified xsi:type="dcterms:W3CDTF">2022-02-14T16:07:22Z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2021-02-17T00:00:00Z</vt:filetime>
  </property>
  <property fmtid="{D5CDD505-2E9C-101B-9397-08002B2CF9AE}" pid="3" name="LastSaved">
    <vt:filetime>2021-02-17T00:00:00Z</vt:filetime>
  </property>
</Properties>
</file>