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0691813" cy="15119350"/>
  <p:notesSz cx="10691813" cy="15119350"/>
  <p:embeddedFontLst>
    <p:embeddedFont>
      <p:font typeface="Calibri" panose="020F0502020204030204" pitchFamily="34" charset="0"/>
      <p:regular r:id="rId5"/>
      <p:bold r:id="rId6"/>
      <p:italic r:id="rId7"/>
      <p:boldItalic r:id="rId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7" roundtripDataSignature="AMtx7mg+s7aoxBL8yGcI0TC8HiiMLapUR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font" Target="fonts/font3.fntdata"/><Relationship Id="rId17" Type="http://customschemas.google.com/relationships/presentationmetadata" Target="metadata"/><Relationship Id="rId2" Type="http://schemas.openxmlformats.org/officeDocument/2006/relationships/slide" Target="slides/slide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5" Type="http://schemas.openxmlformats.org/officeDocument/2006/relationships/font" Target="fonts/font1.fntdata"/><Relationship Id="rId19" Type="http://schemas.openxmlformats.org/officeDocument/2006/relationships/viewProps" Target="view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782300" y="1133950"/>
            <a:ext cx="7128200" cy="5669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1069175" y="7181675"/>
            <a:ext cx="8553425" cy="680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27388627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p1:notes"/>
          <p:cNvSpPr txBox="1">
            <a:spLocks noGrp="1"/>
          </p:cNvSpPr>
          <p:nvPr>
            <p:ph type="body" idx="1"/>
          </p:nvPr>
        </p:nvSpPr>
        <p:spPr>
          <a:xfrm>
            <a:off x="1069175" y="7181675"/>
            <a:ext cx="8553425" cy="680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1133475"/>
            <a:ext cx="4010025" cy="56705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2980554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:notes"/>
          <p:cNvSpPr txBox="1">
            <a:spLocks noGrp="1"/>
          </p:cNvSpPr>
          <p:nvPr>
            <p:ph type="body" idx="1"/>
          </p:nvPr>
        </p:nvSpPr>
        <p:spPr>
          <a:xfrm>
            <a:off x="1069175" y="7181675"/>
            <a:ext cx="8553425" cy="680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1133475"/>
            <a:ext cx="4010025" cy="56705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018213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oogle Shape;11;p1"/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12" name="Google Shape;12;p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0"/>
              <a:ext cx="10692003" cy="1511998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" name="Google Shape;13;p1"/>
            <p:cNvSpPr/>
            <p:nvPr/>
          </p:nvSpPr>
          <p:spPr>
            <a:xfrm>
              <a:off x="362013" y="361495"/>
              <a:ext cx="70586" cy="733513"/>
            </a:xfrm>
            <a:custGeom>
              <a:avLst/>
              <a:gdLst/>
              <a:ahLst/>
              <a:cxnLst/>
              <a:rect l="l" t="t" r="r" b="b"/>
              <a:pathLst>
                <a:path w="70586" h="733513" extrusionOk="0">
                  <a:moveTo>
                    <a:pt x="0" y="733513"/>
                  </a:moveTo>
                  <a:lnTo>
                    <a:pt x="0" y="0"/>
                  </a:lnTo>
                  <a:lnTo>
                    <a:pt x="70587" y="0"/>
                  </a:lnTo>
                  <a:lnTo>
                    <a:pt x="70587" y="733513"/>
                  </a:lnTo>
                  <a:lnTo>
                    <a:pt x="0" y="733513"/>
                  </a:lnTo>
                  <a:close/>
                </a:path>
              </a:pathLst>
            </a:custGeom>
            <a:solidFill>
              <a:srgbClr val="3C4694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4" name="Google Shape;14;p1"/>
          <p:cNvSpPr/>
          <p:nvPr/>
        </p:nvSpPr>
        <p:spPr>
          <a:xfrm>
            <a:off x="459744" y="346890"/>
            <a:ext cx="9751055" cy="132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ku-Arab-IQ" sz="4000" b="1" dirty="0">
                <a:solidFill>
                  <a:srgbClr val="3C4694"/>
                </a:solidFill>
                <a:latin typeface="Calibri"/>
                <a:ea typeface="Calibri"/>
                <a:cs typeface="Calibri"/>
                <a:sym typeface="Calibri"/>
              </a:rPr>
              <a:t>کارمەندان بە تەواوی خۆیان لە هەراسان کردنتان بەدوور دەگرن.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oogle Shape;21;p2"/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2" name="Google Shape;22;p2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0"/>
              <a:ext cx="10692003" cy="1511998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" name="Google Shape;23;p2"/>
            <p:cNvSpPr/>
            <p:nvPr/>
          </p:nvSpPr>
          <p:spPr>
            <a:xfrm>
              <a:off x="362000" y="361495"/>
              <a:ext cx="70599" cy="733513"/>
            </a:xfrm>
            <a:custGeom>
              <a:avLst/>
              <a:gdLst/>
              <a:ahLst/>
              <a:cxnLst/>
              <a:rect l="l" t="t" r="r" b="b"/>
              <a:pathLst>
                <a:path w="70599" h="733513" extrusionOk="0">
                  <a:moveTo>
                    <a:pt x="0" y="733513"/>
                  </a:moveTo>
                  <a:lnTo>
                    <a:pt x="0" y="0"/>
                  </a:lnTo>
                  <a:lnTo>
                    <a:pt x="70600" y="0"/>
                  </a:lnTo>
                  <a:lnTo>
                    <a:pt x="70600" y="733513"/>
                  </a:lnTo>
                  <a:lnTo>
                    <a:pt x="0" y="733513"/>
                  </a:lnTo>
                  <a:close/>
                </a:path>
              </a:pathLst>
            </a:custGeom>
            <a:solidFill>
              <a:srgbClr val="3C4694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4" name="Google Shape;24;p2"/>
          <p:cNvSpPr/>
          <p:nvPr/>
        </p:nvSpPr>
        <p:spPr>
          <a:xfrm>
            <a:off x="459744" y="346890"/>
            <a:ext cx="10093955" cy="132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ku-Arab-IQ" sz="4000" b="1" dirty="0">
                <a:solidFill>
                  <a:srgbClr val="3C4694"/>
                </a:solidFill>
                <a:latin typeface="Calibri"/>
                <a:ea typeface="Calibri"/>
                <a:cs typeface="Calibri"/>
                <a:sym typeface="Calibri"/>
              </a:rPr>
              <a:t>کارمەندان بە تەواوی خۆیان لە هەراسان کردنتان بەدوور دەگرن.</a:t>
            </a:r>
            <a:endParaRPr lang="ku-Arab-IQ" sz="4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20</Words>
  <Application>Microsoft Office PowerPoint</Application>
  <PresentationFormat>Custom</PresentationFormat>
  <Paragraphs>2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Lisa Shochat</dc:creator>
  <cp:lastModifiedBy>Mullin, Kirsten</cp:lastModifiedBy>
  <cp:revision>3</cp:revision>
  <dcterms:created xsi:type="dcterms:W3CDTF">2021-02-17T11:10:50Z</dcterms:created>
  <dcterms:modified xsi:type="dcterms:W3CDTF">2022-02-14T16:07:45Z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