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r" rtl="1">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1">
              <a:spcBef>
                <a:spcPts val="0"/>
              </a:spcBef>
              <a:spcAft>
                <a:spcPts val="0"/>
              </a:spcAft>
              <a:buNone/>
            </a:pPr>
            <a:fld id="{00000000-1234-1234-1234-123412341234}" type="slidenum">
              <a:rPr lang="ar-SA"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 name="Google Shape;176;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85" name="Google Shape;185;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93" name="Google Shape;193;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 name="Google Shape;20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10" name="Google Shape;21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9" name="Google Shape;21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20" name="Google Shape;22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37" name="Google Shape;23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247" name="Google Shape;247;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06" name="Google Shape;10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 name="Google Shape;11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2" name="Google Shape;122;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23" name="Google Shape;123;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40" name="Google Shape;14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50" name="Google Shape;15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59" name="Google Shape;159;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r" rtl="1">
              <a:spcBef>
                <a:spcPts val="0"/>
              </a:spcBef>
              <a:spcAft>
                <a:spcPts val="0"/>
              </a:spcAft>
              <a:buNone/>
            </a:pPr>
            <a:endParaRPr/>
          </a:p>
        </p:txBody>
      </p:sp>
      <p:sp>
        <p:nvSpPr>
          <p:cNvPr id="168" name="Google Shape;16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1">
              <a:spcBef>
                <a:spcPts val="0"/>
              </a:spcBef>
              <a:spcAft>
                <a:spcPts val="0"/>
              </a:spcAft>
              <a:buNone/>
            </a:pPr>
            <a:fld id="{00000000-1234-1234-1234-123412341234}" type="slidenum">
              <a:rPr lang="ar-SA"/>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6"/>
        <p:cNvGrpSpPr/>
        <p:nvPr/>
      </p:nvGrpSpPr>
      <p:grpSpPr>
        <a:xfrm>
          <a:off x="0" y="0"/>
          <a:ext cx="0" cy="0"/>
          <a:chOff x="0" y="0"/>
          <a:chExt cx="0" cy="0"/>
        </a:xfrm>
      </p:grpSpPr>
      <p:sp>
        <p:nvSpPr>
          <p:cNvPr id="77" name="Google Shape;7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79" name="Google Shape;7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0" name="Google Shape;8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1" name="Google Shape;8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2"/>
        <p:cNvGrpSpPr/>
        <p:nvPr/>
      </p:nvGrpSpPr>
      <p:grpSpPr>
        <a:xfrm>
          <a:off x="0" y="0"/>
          <a:ext cx="0" cy="0"/>
          <a:chOff x="0" y="0"/>
          <a:chExt cx="0" cy="0"/>
        </a:xfrm>
      </p:grpSpPr>
      <p:sp>
        <p:nvSpPr>
          <p:cNvPr id="83" name="Google Shape;83;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4" name="Google Shape;84;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85" name="Google Shape;8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6" name="Google Shape;8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87" name="Google Shape;8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rgbClr val="888888"/>
              </a:buClr>
              <a:buSzPts val="2400"/>
              <a:buNone/>
              <a:defRPr sz="2400">
                <a:solidFill>
                  <a:srgbClr val="888888"/>
                </a:solidFill>
              </a:defRPr>
            </a:lvl1pPr>
            <a:lvl2pPr marL="914400" lvl="1" indent="-228600" algn="r" rtl="1">
              <a:lnSpc>
                <a:spcPct val="90000"/>
              </a:lnSpc>
              <a:spcBef>
                <a:spcPts val="500"/>
              </a:spcBef>
              <a:spcAft>
                <a:spcPts val="0"/>
              </a:spcAft>
              <a:buClr>
                <a:srgbClr val="888888"/>
              </a:buClr>
              <a:buSzPts val="2000"/>
              <a:buNone/>
              <a:defRPr sz="2000">
                <a:solidFill>
                  <a:srgbClr val="888888"/>
                </a:solidFill>
              </a:defRPr>
            </a:lvl2pPr>
            <a:lvl3pPr marL="1371600" lvl="2" indent="-228600" algn="r" rtl="1">
              <a:lnSpc>
                <a:spcPct val="90000"/>
              </a:lnSpc>
              <a:spcBef>
                <a:spcPts val="500"/>
              </a:spcBef>
              <a:spcAft>
                <a:spcPts val="0"/>
              </a:spcAft>
              <a:buClr>
                <a:srgbClr val="888888"/>
              </a:buClr>
              <a:buSzPts val="1800"/>
              <a:buNone/>
              <a:defRPr sz="1800">
                <a:solidFill>
                  <a:srgbClr val="888888"/>
                </a:solidFill>
              </a:defRPr>
            </a:lvl3pPr>
            <a:lvl4pPr marL="1828800" lvl="3" indent="-228600" algn="r" rtl="1">
              <a:lnSpc>
                <a:spcPct val="90000"/>
              </a:lnSpc>
              <a:spcBef>
                <a:spcPts val="500"/>
              </a:spcBef>
              <a:spcAft>
                <a:spcPts val="0"/>
              </a:spcAft>
              <a:buClr>
                <a:srgbClr val="888888"/>
              </a:buClr>
              <a:buSzPts val="1600"/>
              <a:buNone/>
              <a:defRPr sz="1600">
                <a:solidFill>
                  <a:srgbClr val="888888"/>
                </a:solidFill>
              </a:defRPr>
            </a:lvl4pPr>
            <a:lvl5pPr marL="2286000" lvl="4" indent="-228600" algn="r" rtl="1">
              <a:lnSpc>
                <a:spcPct val="90000"/>
              </a:lnSpc>
              <a:spcBef>
                <a:spcPts val="500"/>
              </a:spcBef>
              <a:spcAft>
                <a:spcPts val="0"/>
              </a:spcAft>
              <a:buClr>
                <a:srgbClr val="888888"/>
              </a:buClr>
              <a:buSzPts val="1600"/>
              <a:buNone/>
              <a:defRPr sz="1600">
                <a:solidFill>
                  <a:srgbClr val="888888"/>
                </a:solidFill>
              </a:defRPr>
            </a:lvl5pPr>
            <a:lvl6pPr marL="2743200" lvl="5" indent="-228600" algn="r" rtl="1">
              <a:lnSpc>
                <a:spcPct val="90000"/>
              </a:lnSpc>
              <a:spcBef>
                <a:spcPts val="500"/>
              </a:spcBef>
              <a:spcAft>
                <a:spcPts val="0"/>
              </a:spcAft>
              <a:buClr>
                <a:srgbClr val="888888"/>
              </a:buClr>
              <a:buSzPts val="1600"/>
              <a:buNone/>
              <a:defRPr sz="1600">
                <a:solidFill>
                  <a:srgbClr val="888888"/>
                </a:solidFill>
              </a:defRPr>
            </a:lvl6pPr>
            <a:lvl7pPr marL="3200400" lvl="6" indent="-228600" algn="r" rtl="1">
              <a:lnSpc>
                <a:spcPct val="90000"/>
              </a:lnSpc>
              <a:spcBef>
                <a:spcPts val="500"/>
              </a:spcBef>
              <a:spcAft>
                <a:spcPts val="0"/>
              </a:spcAft>
              <a:buClr>
                <a:srgbClr val="888888"/>
              </a:buClr>
              <a:buSzPts val="1600"/>
              <a:buNone/>
              <a:defRPr sz="1600">
                <a:solidFill>
                  <a:srgbClr val="888888"/>
                </a:solidFill>
              </a:defRPr>
            </a:lvl7pPr>
            <a:lvl8pPr marL="3657600" lvl="7" indent="-228600" algn="r" rtl="1">
              <a:lnSpc>
                <a:spcPct val="90000"/>
              </a:lnSpc>
              <a:spcBef>
                <a:spcPts val="500"/>
              </a:spcBef>
              <a:spcAft>
                <a:spcPts val="0"/>
              </a:spcAft>
              <a:buClr>
                <a:srgbClr val="888888"/>
              </a:buClr>
              <a:buSzPts val="1600"/>
              <a:buNone/>
              <a:defRPr sz="1600">
                <a:solidFill>
                  <a:srgbClr val="888888"/>
                </a:solidFill>
              </a:defRPr>
            </a:lvl8pPr>
            <a:lvl9pPr marL="4114800" lvl="8" indent="-228600" algn="r" rtl="1">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4" name="Google Shape;24;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Google Shape;28;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
        <p:nvSpPr>
          <p:cNvPr id="31" name="Google Shape;31;p4"/>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0070C0"/>
                </a:solidFill>
                <a:latin typeface="Calibri"/>
                <a:ea typeface="Calibri"/>
                <a:cs typeface="Calibri"/>
                <a:sym typeface="Calibri"/>
              </a:rPr>
              <a:t>SFP Training </a:t>
            </a:r>
            <a:endParaRPr sz="1200" b="0" i="0" u="none" strike="noStrike" cap="none">
              <a:solidFill>
                <a:srgbClr val="0070C0"/>
              </a:solidFill>
              <a:latin typeface="Calibri"/>
              <a:ea typeface="Calibri"/>
              <a:cs typeface="Calibri"/>
              <a:sym typeface="Calibri"/>
            </a:endParaRPr>
          </a:p>
        </p:txBody>
      </p:sp>
      <p:cxnSp>
        <p:nvCxnSpPr>
          <p:cNvPr id="32" name="Google Shape;32;p4"/>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3"/>
        <p:cNvGrpSpPr/>
        <p:nvPr/>
      </p:nvGrpSpPr>
      <p:grpSpPr>
        <a:xfrm>
          <a:off x="0" y="0"/>
          <a:ext cx="0" cy="0"/>
          <a:chOff x="0" y="0"/>
          <a:chExt cx="0" cy="0"/>
        </a:xfrm>
      </p:grpSpPr>
      <p:sp>
        <p:nvSpPr>
          <p:cNvPr id="34" name="Google Shape;34;p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rtl="1">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rtl="1">
              <a:lnSpc>
                <a:spcPct val="90000"/>
              </a:lnSpc>
              <a:spcBef>
                <a:spcPts val="1000"/>
              </a:spcBef>
              <a:spcAft>
                <a:spcPts val="0"/>
              </a:spcAft>
              <a:buClr>
                <a:schemeClr val="dk1"/>
              </a:buClr>
              <a:buSzPts val="2400"/>
              <a:buNone/>
              <a:defRPr sz="2400"/>
            </a:lvl1pPr>
            <a:lvl2pPr lvl="1" algn="ctr" rtl="1">
              <a:lnSpc>
                <a:spcPct val="90000"/>
              </a:lnSpc>
              <a:spcBef>
                <a:spcPts val="500"/>
              </a:spcBef>
              <a:spcAft>
                <a:spcPts val="0"/>
              </a:spcAft>
              <a:buClr>
                <a:schemeClr val="dk1"/>
              </a:buClr>
              <a:buSzPts val="2000"/>
              <a:buNone/>
              <a:defRPr sz="2000"/>
            </a:lvl2pPr>
            <a:lvl3pPr lvl="2" algn="ctr" rtl="1">
              <a:lnSpc>
                <a:spcPct val="90000"/>
              </a:lnSpc>
              <a:spcBef>
                <a:spcPts val="500"/>
              </a:spcBef>
              <a:spcAft>
                <a:spcPts val="0"/>
              </a:spcAft>
              <a:buClr>
                <a:schemeClr val="dk1"/>
              </a:buClr>
              <a:buSzPts val="1800"/>
              <a:buNone/>
              <a:defRPr sz="1800"/>
            </a:lvl3pPr>
            <a:lvl4pPr lvl="3" algn="ctr" rtl="1">
              <a:lnSpc>
                <a:spcPct val="90000"/>
              </a:lnSpc>
              <a:spcBef>
                <a:spcPts val="500"/>
              </a:spcBef>
              <a:spcAft>
                <a:spcPts val="0"/>
              </a:spcAft>
              <a:buClr>
                <a:schemeClr val="dk1"/>
              </a:buClr>
              <a:buSzPts val="1600"/>
              <a:buNone/>
              <a:defRPr sz="1600"/>
            </a:lvl4pPr>
            <a:lvl5pPr lvl="4" algn="ctr" rtl="1">
              <a:lnSpc>
                <a:spcPct val="90000"/>
              </a:lnSpc>
              <a:spcBef>
                <a:spcPts val="500"/>
              </a:spcBef>
              <a:spcAft>
                <a:spcPts val="0"/>
              </a:spcAft>
              <a:buClr>
                <a:schemeClr val="dk1"/>
              </a:buClr>
              <a:buSzPts val="1600"/>
              <a:buNone/>
              <a:defRPr sz="1600"/>
            </a:lvl5pPr>
            <a:lvl6pPr lvl="5" algn="ctr" rtl="1">
              <a:lnSpc>
                <a:spcPct val="90000"/>
              </a:lnSpc>
              <a:spcBef>
                <a:spcPts val="500"/>
              </a:spcBef>
              <a:spcAft>
                <a:spcPts val="0"/>
              </a:spcAft>
              <a:buClr>
                <a:schemeClr val="dk1"/>
              </a:buClr>
              <a:buSzPts val="1600"/>
              <a:buNone/>
              <a:defRPr sz="1600"/>
            </a:lvl6pPr>
            <a:lvl7pPr lvl="6" algn="ctr" rtl="1">
              <a:lnSpc>
                <a:spcPct val="90000"/>
              </a:lnSpc>
              <a:spcBef>
                <a:spcPts val="500"/>
              </a:spcBef>
              <a:spcAft>
                <a:spcPts val="0"/>
              </a:spcAft>
              <a:buClr>
                <a:schemeClr val="dk1"/>
              </a:buClr>
              <a:buSzPts val="1600"/>
              <a:buNone/>
              <a:defRPr sz="1600"/>
            </a:lvl7pPr>
            <a:lvl8pPr lvl="7" algn="ctr" rtl="1">
              <a:lnSpc>
                <a:spcPct val="90000"/>
              </a:lnSpc>
              <a:spcBef>
                <a:spcPts val="500"/>
              </a:spcBef>
              <a:spcAft>
                <a:spcPts val="0"/>
              </a:spcAft>
              <a:buClr>
                <a:schemeClr val="dk1"/>
              </a:buClr>
              <a:buSzPts val="1600"/>
              <a:buNone/>
              <a:defRPr sz="1600"/>
            </a:lvl8pPr>
            <a:lvl9pPr lvl="8" algn="ctr" rtl="1">
              <a:lnSpc>
                <a:spcPct val="90000"/>
              </a:lnSpc>
              <a:spcBef>
                <a:spcPts val="500"/>
              </a:spcBef>
              <a:spcAft>
                <a:spcPts val="0"/>
              </a:spcAft>
              <a:buClr>
                <a:schemeClr val="dk1"/>
              </a:buClr>
              <a:buSzPts val="1600"/>
              <a:buNone/>
              <a:defRPr sz="1600"/>
            </a:lvl9pPr>
          </a:lstStyle>
          <a:p>
            <a:endParaRPr/>
          </a:p>
        </p:txBody>
      </p:sp>
      <p:sp>
        <p:nvSpPr>
          <p:cNvPr id="36" name="Google Shape;36;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7" name="Google Shape;37;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38" name="Google Shape;38;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2" name="Google Shape;42;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43" name="Google Shape;43;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4" name="Google Shape;44;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45" name="Google Shape;45;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49" name="Google Shape;49;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50" name="Google Shape;50;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r" rtl="1">
              <a:lnSpc>
                <a:spcPct val="90000"/>
              </a:lnSpc>
              <a:spcBef>
                <a:spcPts val="1000"/>
              </a:spcBef>
              <a:spcAft>
                <a:spcPts val="0"/>
              </a:spcAft>
              <a:buClr>
                <a:schemeClr val="dk1"/>
              </a:buClr>
              <a:buSzPts val="2400"/>
              <a:buNone/>
              <a:defRPr sz="2400" b="1"/>
            </a:lvl1pPr>
            <a:lvl2pPr marL="914400" lvl="1" indent="-228600" algn="r" rtl="1">
              <a:lnSpc>
                <a:spcPct val="90000"/>
              </a:lnSpc>
              <a:spcBef>
                <a:spcPts val="500"/>
              </a:spcBef>
              <a:spcAft>
                <a:spcPts val="0"/>
              </a:spcAft>
              <a:buClr>
                <a:schemeClr val="dk1"/>
              </a:buClr>
              <a:buSzPts val="2000"/>
              <a:buNone/>
              <a:defRPr sz="2000" b="1"/>
            </a:lvl2pPr>
            <a:lvl3pPr marL="1371600" lvl="2" indent="-228600" algn="r" rtl="1">
              <a:lnSpc>
                <a:spcPct val="90000"/>
              </a:lnSpc>
              <a:spcBef>
                <a:spcPts val="500"/>
              </a:spcBef>
              <a:spcAft>
                <a:spcPts val="0"/>
              </a:spcAft>
              <a:buClr>
                <a:schemeClr val="dk1"/>
              </a:buClr>
              <a:buSzPts val="1800"/>
              <a:buNone/>
              <a:defRPr sz="1800" b="1"/>
            </a:lvl3pPr>
            <a:lvl4pPr marL="1828800" lvl="3" indent="-228600" algn="r" rtl="1">
              <a:lnSpc>
                <a:spcPct val="90000"/>
              </a:lnSpc>
              <a:spcBef>
                <a:spcPts val="500"/>
              </a:spcBef>
              <a:spcAft>
                <a:spcPts val="0"/>
              </a:spcAft>
              <a:buClr>
                <a:schemeClr val="dk1"/>
              </a:buClr>
              <a:buSzPts val="1600"/>
              <a:buNone/>
              <a:defRPr sz="1600" b="1"/>
            </a:lvl4pPr>
            <a:lvl5pPr marL="2286000" lvl="4" indent="-228600" algn="r" rtl="1">
              <a:lnSpc>
                <a:spcPct val="90000"/>
              </a:lnSpc>
              <a:spcBef>
                <a:spcPts val="500"/>
              </a:spcBef>
              <a:spcAft>
                <a:spcPts val="0"/>
              </a:spcAft>
              <a:buClr>
                <a:schemeClr val="dk1"/>
              </a:buClr>
              <a:buSzPts val="1600"/>
              <a:buNone/>
              <a:defRPr sz="1600" b="1"/>
            </a:lvl5pPr>
            <a:lvl6pPr marL="2743200" lvl="5" indent="-228600" algn="r" rtl="1">
              <a:lnSpc>
                <a:spcPct val="90000"/>
              </a:lnSpc>
              <a:spcBef>
                <a:spcPts val="500"/>
              </a:spcBef>
              <a:spcAft>
                <a:spcPts val="0"/>
              </a:spcAft>
              <a:buClr>
                <a:schemeClr val="dk1"/>
              </a:buClr>
              <a:buSzPts val="1600"/>
              <a:buNone/>
              <a:defRPr sz="1600" b="1"/>
            </a:lvl6pPr>
            <a:lvl7pPr marL="3200400" lvl="6" indent="-228600" algn="r" rtl="1">
              <a:lnSpc>
                <a:spcPct val="90000"/>
              </a:lnSpc>
              <a:spcBef>
                <a:spcPts val="500"/>
              </a:spcBef>
              <a:spcAft>
                <a:spcPts val="0"/>
              </a:spcAft>
              <a:buClr>
                <a:schemeClr val="dk1"/>
              </a:buClr>
              <a:buSzPts val="1600"/>
              <a:buNone/>
              <a:defRPr sz="1600" b="1"/>
            </a:lvl7pPr>
            <a:lvl8pPr marL="3657600" lvl="7" indent="-228600" algn="r" rtl="1">
              <a:lnSpc>
                <a:spcPct val="90000"/>
              </a:lnSpc>
              <a:spcBef>
                <a:spcPts val="500"/>
              </a:spcBef>
              <a:spcAft>
                <a:spcPts val="0"/>
              </a:spcAft>
              <a:buClr>
                <a:schemeClr val="dk1"/>
              </a:buClr>
              <a:buSzPts val="1600"/>
              <a:buNone/>
              <a:defRPr sz="1600" b="1"/>
            </a:lvl8pPr>
            <a:lvl9pPr marL="4114800" lvl="8" indent="-228600" algn="r" rtl="1">
              <a:lnSpc>
                <a:spcPct val="90000"/>
              </a:lnSpc>
              <a:spcBef>
                <a:spcPts val="500"/>
              </a:spcBef>
              <a:spcAft>
                <a:spcPts val="0"/>
              </a:spcAft>
              <a:buClr>
                <a:schemeClr val="dk1"/>
              </a:buClr>
              <a:buSzPts val="1600"/>
              <a:buNone/>
              <a:defRPr sz="1600" b="1"/>
            </a:lvl9pPr>
          </a:lstStyle>
          <a:p>
            <a:endParaRPr/>
          </a:p>
        </p:txBody>
      </p:sp>
      <p:sp>
        <p:nvSpPr>
          <p:cNvPr id="51" name="Google Shape;51;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r" rtl="1">
              <a:lnSpc>
                <a:spcPct val="90000"/>
              </a:lnSpc>
              <a:spcBef>
                <a:spcPts val="1000"/>
              </a:spcBef>
              <a:spcAft>
                <a:spcPts val="0"/>
              </a:spcAft>
              <a:buClr>
                <a:schemeClr val="dk1"/>
              </a:buClr>
              <a:buSzPts val="1800"/>
              <a:buChar char="•"/>
              <a:defRPr/>
            </a:lvl1pPr>
            <a:lvl2pPr marL="914400" lvl="1" indent="-342900" algn="r" rtl="1">
              <a:lnSpc>
                <a:spcPct val="90000"/>
              </a:lnSpc>
              <a:spcBef>
                <a:spcPts val="500"/>
              </a:spcBef>
              <a:spcAft>
                <a:spcPts val="0"/>
              </a:spcAft>
              <a:buClr>
                <a:schemeClr val="dk1"/>
              </a:buClr>
              <a:buSzPts val="1800"/>
              <a:buChar char="•"/>
              <a:defRPr/>
            </a:lvl2pPr>
            <a:lvl3pPr marL="1371600" lvl="2" indent="-342900" algn="r" rtl="1">
              <a:lnSpc>
                <a:spcPct val="90000"/>
              </a:lnSpc>
              <a:spcBef>
                <a:spcPts val="500"/>
              </a:spcBef>
              <a:spcAft>
                <a:spcPts val="0"/>
              </a:spcAft>
              <a:buClr>
                <a:schemeClr val="dk1"/>
              </a:buClr>
              <a:buSzPts val="1800"/>
              <a:buChar char="•"/>
              <a:defRPr/>
            </a:lvl3pPr>
            <a:lvl4pPr marL="1828800" lvl="3" indent="-342900" algn="r" rtl="1">
              <a:lnSpc>
                <a:spcPct val="90000"/>
              </a:lnSpc>
              <a:spcBef>
                <a:spcPts val="500"/>
              </a:spcBef>
              <a:spcAft>
                <a:spcPts val="0"/>
              </a:spcAft>
              <a:buClr>
                <a:schemeClr val="dk1"/>
              </a:buClr>
              <a:buSzPts val="1800"/>
              <a:buChar char="•"/>
              <a:defRPr/>
            </a:lvl4pPr>
            <a:lvl5pPr marL="2286000" lvl="4" indent="-342900" algn="r" rtl="1">
              <a:lnSpc>
                <a:spcPct val="90000"/>
              </a:lnSpc>
              <a:spcBef>
                <a:spcPts val="500"/>
              </a:spcBef>
              <a:spcAft>
                <a:spcPts val="0"/>
              </a:spcAft>
              <a:buClr>
                <a:schemeClr val="dk1"/>
              </a:buClr>
              <a:buSzPts val="1800"/>
              <a:buChar char="•"/>
              <a:defRPr/>
            </a:lvl5pPr>
            <a:lvl6pPr marL="2743200" lvl="5" indent="-342900" algn="r" rtl="1">
              <a:lnSpc>
                <a:spcPct val="90000"/>
              </a:lnSpc>
              <a:spcBef>
                <a:spcPts val="500"/>
              </a:spcBef>
              <a:spcAft>
                <a:spcPts val="0"/>
              </a:spcAft>
              <a:buClr>
                <a:schemeClr val="dk1"/>
              </a:buClr>
              <a:buSzPts val="1800"/>
              <a:buChar char="•"/>
              <a:defRPr/>
            </a:lvl6pPr>
            <a:lvl7pPr marL="3200400" lvl="6" indent="-342900" algn="r" rtl="1">
              <a:lnSpc>
                <a:spcPct val="90000"/>
              </a:lnSpc>
              <a:spcBef>
                <a:spcPts val="500"/>
              </a:spcBef>
              <a:spcAft>
                <a:spcPts val="0"/>
              </a:spcAft>
              <a:buClr>
                <a:schemeClr val="dk1"/>
              </a:buClr>
              <a:buSzPts val="1800"/>
              <a:buChar char="•"/>
              <a:defRPr/>
            </a:lvl7pPr>
            <a:lvl8pPr marL="3657600" lvl="7" indent="-342900" algn="r" rtl="1">
              <a:lnSpc>
                <a:spcPct val="90000"/>
              </a:lnSpc>
              <a:spcBef>
                <a:spcPts val="500"/>
              </a:spcBef>
              <a:spcAft>
                <a:spcPts val="0"/>
              </a:spcAft>
              <a:buClr>
                <a:schemeClr val="dk1"/>
              </a:buClr>
              <a:buSzPts val="1800"/>
              <a:buChar char="•"/>
              <a:defRPr/>
            </a:lvl8pPr>
            <a:lvl9pPr marL="4114800" lvl="8" indent="-342900" algn="r" rtl="1">
              <a:lnSpc>
                <a:spcPct val="90000"/>
              </a:lnSpc>
              <a:spcBef>
                <a:spcPts val="500"/>
              </a:spcBef>
              <a:spcAft>
                <a:spcPts val="0"/>
              </a:spcAft>
              <a:buClr>
                <a:schemeClr val="dk1"/>
              </a:buClr>
              <a:buSzPts val="1800"/>
              <a:buChar char="•"/>
              <a:defRPr/>
            </a:lvl9pPr>
          </a:lstStyle>
          <a:p>
            <a:endParaRPr/>
          </a:p>
        </p:txBody>
      </p:sp>
      <p:sp>
        <p:nvSpPr>
          <p:cNvPr id="52" name="Google Shape;52;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3" name="Google Shape;53;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4" name="Google Shape;54;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
        <p:cNvGrpSpPr/>
        <p:nvPr/>
      </p:nvGrpSpPr>
      <p:grpSpPr>
        <a:xfrm>
          <a:off x="0" y="0"/>
          <a:ext cx="0" cy="0"/>
          <a:chOff x="0" y="0"/>
          <a:chExt cx="0" cy="0"/>
        </a:xfrm>
      </p:grpSpPr>
      <p:sp>
        <p:nvSpPr>
          <p:cNvPr id="56" name="Google Shape;5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r" rtl="1">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
        <p:nvSpPr>
          <p:cNvPr id="60" name="Google Shape;60;p8"/>
          <p:cNvSpPr txBox="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r>
              <a:rPr lang="ar-SA" sz="1200" b="0" i="0" u="none" strike="noStrike" cap="none">
                <a:solidFill>
                  <a:srgbClr val="0070C0"/>
                </a:solidFill>
                <a:latin typeface="Calibri"/>
                <a:ea typeface="Calibri"/>
                <a:cs typeface="Calibri"/>
                <a:sym typeface="Calibri"/>
              </a:rPr>
              <a:t>SFP Training </a:t>
            </a:r>
            <a:endParaRPr sz="1200" b="0" i="0" u="none" strike="noStrike" cap="none">
              <a:solidFill>
                <a:srgbClr val="0070C0"/>
              </a:solidFill>
              <a:latin typeface="Calibri"/>
              <a:ea typeface="Calibri"/>
              <a:cs typeface="Calibri"/>
              <a:sym typeface="Calibri"/>
            </a:endParaRPr>
          </a:p>
        </p:txBody>
      </p:sp>
      <p:cxnSp>
        <p:nvCxnSpPr>
          <p:cNvPr id="61" name="Google Shape;61;p8"/>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2"/>
        <p:cNvGrpSpPr/>
        <p:nvPr/>
      </p:nvGrpSpPr>
      <p:grpSpPr>
        <a:xfrm>
          <a:off x="0" y="0"/>
          <a:ext cx="0" cy="0"/>
          <a:chOff x="0" y="0"/>
          <a:chExt cx="0" cy="0"/>
        </a:xfrm>
      </p:grpSpPr>
      <p:sp>
        <p:nvSpPr>
          <p:cNvPr id="63" name="Google Shape;63;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r" rtl="1">
              <a:lnSpc>
                <a:spcPct val="90000"/>
              </a:lnSpc>
              <a:spcBef>
                <a:spcPts val="1000"/>
              </a:spcBef>
              <a:spcAft>
                <a:spcPts val="0"/>
              </a:spcAft>
              <a:buClr>
                <a:schemeClr val="dk1"/>
              </a:buClr>
              <a:buSzPts val="3200"/>
              <a:buChar char="•"/>
              <a:defRPr sz="3200"/>
            </a:lvl1pPr>
            <a:lvl2pPr marL="914400" lvl="1" indent="-406400" algn="r" rtl="1">
              <a:lnSpc>
                <a:spcPct val="90000"/>
              </a:lnSpc>
              <a:spcBef>
                <a:spcPts val="500"/>
              </a:spcBef>
              <a:spcAft>
                <a:spcPts val="0"/>
              </a:spcAft>
              <a:buClr>
                <a:schemeClr val="dk1"/>
              </a:buClr>
              <a:buSzPts val="2800"/>
              <a:buChar char="•"/>
              <a:defRPr sz="2800"/>
            </a:lvl2pPr>
            <a:lvl3pPr marL="1371600" lvl="2" indent="-381000" algn="r" rtl="1">
              <a:lnSpc>
                <a:spcPct val="90000"/>
              </a:lnSpc>
              <a:spcBef>
                <a:spcPts val="500"/>
              </a:spcBef>
              <a:spcAft>
                <a:spcPts val="0"/>
              </a:spcAft>
              <a:buClr>
                <a:schemeClr val="dk1"/>
              </a:buClr>
              <a:buSzPts val="2400"/>
              <a:buChar char="•"/>
              <a:defRPr sz="2400"/>
            </a:lvl3pPr>
            <a:lvl4pPr marL="1828800" lvl="3" indent="-355600" algn="r" rtl="1">
              <a:lnSpc>
                <a:spcPct val="90000"/>
              </a:lnSpc>
              <a:spcBef>
                <a:spcPts val="500"/>
              </a:spcBef>
              <a:spcAft>
                <a:spcPts val="0"/>
              </a:spcAft>
              <a:buClr>
                <a:schemeClr val="dk1"/>
              </a:buClr>
              <a:buSzPts val="2000"/>
              <a:buChar char="•"/>
              <a:defRPr sz="2000"/>
            </a:lvl4pPr>
            <a:lvl5pPr marL="2286000" lvl="4" indent="-355600" algn="r" rtl="1">
              <a:lnSpc>
                <a:spcPct val="90000"/>
              </a:lnSpc>
              <a:spcBef>
                <a:spcPts val="500"/>
              </a:spcBef>
              <a:spcAft>
                <a:spcPts val="0"/>
              </a:spcAft>
              <a:buClr>
                <a:schemeClr val="dk1"/>
              </a:buClr>
              <a:buSzPts val="2000"/>
              <a:buChar char="•"/>
              <a:defRPr sz="2000"/>
            </a:lvl5pPr>
            <a:lvl6pPr marL="2743200" lvl="5" indent="-355600" algn="r" rtl="1">
              <a:lnSpc>
                <a:spcPct val="90000"/>
              </a:lnSpc>
              <a:spcBef>
                <a:spcPts val="500"/>
              </a:spcBef>
              <a:spcAft>
                <a:spcPts val="0"/>
              </a:spcAft>
              <a:buClr>
                <a:schemeClr val="dk1"/>
              </a:buClr>
              <a:buSzPts val="2000"/>
              <a:buChar char="•"/>
              <a:defRPr sz="2000"/>
            </a:lvl6pPr>
            <a:lvl7pPr marL="3200400" lvl="6" indent="-355600" algn="r" rtl="1">
              <a:lnSpc>
                <a:spcPct val="90000"/>
              </a:lnSpc>
              <a:spcBef>
                <a:spcPts val="500"/>
              </a:spcBef>
              <a:spcAft>
                <a:spcPts val="0"/>
              </a:spcAft>
              <a:buClr>
                <a:schemeClr val="dk1"/>
              </a:buClr>
              <a:buSzPts val="2000"/>
              <a:buChar char="•"/>
              <a:defRPr sz="2000"/>
            </a:lvl7pPr>
            <a:lvl8pPr marL="3657600" lvl="7" indent="-355600" algn="r" rtl="1">
              <a:lnSpc>
                <a:spcPct val="90000"/>
              </a:lnSpc>
              <a:spcBef>
                <a:spcPts val="500"/>
              </a:spcBef>
              <a:spcAft>
                <a:spcPts val="0"/>
              </a:spcAft>
              <a:buClr>
                <a:schemeClr val="dk1"/>
              </a:buClr>
              <a:buSzPts val="2000"/>
              <a:buChar char="•"/>
              <a:defRPr sz="2000"/>
            </a:lvl8pPr>
            <a:lvl9pPr marL="4114800" lvl="8" indent="-355600" algn="r" rtl="1">
              <a:lnSpc>
                <a:spcPct val="90000"/>
              </a:lnSpc>
              <a:spcBef>
                <a:spcPts val="500"/>
              </a:spcBef>
              <a:spcAft>
                <a:spcPts val="0"/>
              </a:spcAft>
              <a:buClr>
                <a:schemeClr val="dk1"/>
              </a:buClr>
              <a:buSzPts val="2000"/>
              <a:buChar char="•"/>
              <a:defRPr sz="2000"/>
            </a:lvl9pPr>
          </a:lstStyle>
          <a:p>
            <a:endParaRPr/>
          </a:p>
        </p:txBody>
      </p:sp>
      <p:sp>
        <p:nvSpPr>
          <p:cNvPr id="65" name="Google Shape;65;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66" name="Google Shape;66;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7" name="Google Shape;67;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68" name="Google Shape;68;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r" rtl="1">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10"/>
          <p:cNvSpPr>
            <a:spLocks noGrp="1"/>
          </p:cNvSpPr>
          <p:nvPr>
            <p:ph type="pic" idx="2"/>
          </p:nvPr>
        </p:nvSpPr>
        <p:spPr>
          <a:xfrm>
            <a:off x="5183188" y="987425"/>
            <a:ext cx="6172200" cy="4873625"/>
          </a:xfrm>
          <a:prstGeom prst="rect">
            <a:avLst/>
          </a:prstGeom>
          <a:noFill/>
          <a:ln>
            <a:noFill/>
          </a:ln>
        </p:spPr>
      </p:sp>
      <p:sp>
        <p:nvSpPr>
          <p:cNvPr id="72" name="Google Shape;72;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r" rtl="1">
              <a:lnSpc>
                <a:spcPct val="90000"/>
              </a:lnSpc>
              <a:spcBef>
                <a:spcPts val="1000"/>
              </a:spcBef>
              <a:spcAft>
                <a:spcPts val="0"/>
              </a:spcAft>
              <a:buClr>
                <a:schemeClr val="dk1"/>
              </a:buClr>
              <a:buSzPts val="1600"/>
              <a:buNone/>
              <a:defRPr sz="1600"/>
            </a:lvl1pPr>
            <a:lvl2pPr marL="914400" lvl="1" indent="-228600" algn="r" rtl="1">
              <a:lnSpc>
                <a:spcPct val="90000"/>
              </a:lnSpc>
              <a:spcBef>
                <a:spcPts val="500"/>
              </a:spcBef>
              <a:spcAft>
                <a:spcPts val="0"/>
              </a:spcAft>
              <a:buClr>
                <a:schemeClr val="dk1"/>
              </a:buClr>
              <a:buSzPts val="1400"/>
              <a:buNone/>
              <a:defRPr sz="1400"/>
            </a:lvl2pPr>
            <a:lvl3pPr marL="1371600" lvl="2" indent="-228600" algn="r" rtl="1">
              <a:lnSpc>
                <a:spcPct val="90000"/>
              </a:lnSpc>
              <a:spcBef>
                <a:spcPts val="500"/>
              </a:spcBef>
              <a:spcAft>
                <a:spcPts val="0"/>
              </a:spcAft>
              <a:buClr>
                <a:schemeClr val="dk1"/>
              </a:buClr>
              <a:buSzPts val="1200"/>
              <a:buNone/>
              <a:defRPr sz="1200"/>
            </a:lvl3pPr>
            <a:lvl4pPr marL="1828800" lvl="3" indent="-228600" algn="r" rtl="1">
              <a:lnSpc>
                <a:spcPct val="90000"/>
              </a:lnSpc>
              <a:spcBef>
                <a:spcPts val="500"/>
              </a:spcBef>
              <a:spcAft>
                <a:spcPts val="0"/>
              </a:spcAft>
              <a:buClr>
                <a:schemeClr val="dk1"/>
              </a:buClr>
              <a:buSzPts val="1000"/>
              <a:buNone/>
              <a:defRPr sz="1000"/>
            </a:lvl4pPr>
            <a:lvl5pPr marL="2286000" lvl="4" indent="-228600" algn="r" rtl="1">
              <a:lnSpc>
                <a:spcPct val="90000"/>
              </a:lnSpc>
              <a:spcBef>
                <a:spcPts val="500"/>
              </a:spcBef>
              <a:spcAft>
                <a:spcPts val="0"/>
              </a:spcAft>
              <a:buClr>
                <a:schemeClr val="dk1"/>
              </a:buClr>
              <a:buSzPts val="1000"/>
              <a:buNone/>
              <a:defRPr sz="1000"/>
            </a:lvl5pPr>
            <a:lvl6pPr marL="2743200" lvl="5" indent="-228600" algn="r" rtl="1">
              <a:lnSpc>
                <a:spcPct val="90000"/>
              </a:lnSpc>
              <a:spcBef>
                <a:spcPts val="500"/>
              </a:spcBef>
              <a:spcAft>
                <a:spcPts val="0"/>
              </a:spcAft>
              <a:buClr>
                <a:schemeClr val="dk1"/>
              </a:buClr>
              <a:buSzPts val="1000"/>
              <a:buNone/>
              <a:defRPr sz="1000"/>
            </a:lvl6pPr>
            <a:lvl7pPr marL="3200400" lvl="6" indent="-228600" algn="r" rtl="1">
              <a:lnSpc>
                <a:spcPct val="90000"/>
              </a:lnSpc>
              <a:spcBef>
                <a:spcPts val="500"/>
              </a:spcBef>
              <a:spcAft>
                <a:spcPts val="0"/>
              </a:spcAft>
              <a:buClr>
                <a:schemeClr val="dk1"/>
              </a:buClr>
              <a:buSzPts val="1000"/>
              <a:buNone/>
              <a:defRPr sz="1000"/>
            </a:lvl7pPr>
            <a:lvl8pPr marL="3657600" lvl="7" indent="-228600" algn="r" rtl="1">
              <a:lnSpc>
                <a:spcPct val="90000"/>
              </a:lnSpc>
              <a:spcBef>
                <a:spcPts val="500"/>
              </a:spcBef>
              <a:spcAft>
                <a:spcPts val="0"/>
              </a:spcAft>
              <a:buClr>
                <a:schemeClr val="dk1"/>
              </a:buClr>
              <a:buSzPts val="1000"/>
              <a:buNone/>
              <a:defRPr sz="1000"/>
            </a:lvl8pPr>
            <a:lvl9pPr marL="4114800" lvl="8" indent="-228600" algn="r" rtl="1">
              <a:lnSpc>
                <a:spcPct val="90000"/>
              </a:lnSpc>
              <a:spcBef>
                <a:spcPts val="500"/>
              </a:spcBef>
              <a:spcAft>
                <a:spcPts val="0"/>
              </a:spcAft>
              <a:buClr>
                <a:schemeClr val="dk1"/>
              </a:buClr>
              <a:buSzPts val="1000"/>
              <a:buNone/>
              <a:defRPr sz="1000"/>
            </a:lvl9pPr>
          </a:lstStyle>
          <a:p>
            <a:endParaRPr/>
          </a:p>
        </p:txBody>
      </p:sp>
      <p:sp>
        <p:nvSpPr>
          <p:cNvPr id="73" name="Google Shape;73;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4" name="Google Shape;74;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rtl="1">
              <a:spcBef>
                <a:spcPts val="0"/>
              </a:spcBef>
              <a:spcAft>
                <a:spcPts val="0"/>
              </a:spcAft>
              <a:buSzPts val="1400"/>
              <a:buNone/>
              <a:defRPr/>
            </a:lvl1pPr>
            <a:lvl2pPr lvl="1" algn="r" rtl="1">
              <a:spcBef>
                <a:spcPts val="0"/>
              </a:spcBef>
              <a:spcAft>
                <a:spcPts val="0"/>
              </a:spcAft>
              <a:buSzPts val="1400"/>
              <a:buNone/>
              <a:defRPr/>
            </a:lvl2pPr>
            <a:lvl3pPr lvl="2" algn="r" rtl="1">
              <a:spcBef>
                <a:spcPts val="0"/>
              </a:spcBef>
              <a:spcAft>
                <a:spcPts val="0"/>
              </a:spcAft>
              <a:buSzPts val="1400"/>
              <a:buNone/>
              <a:defRPr/>
            </a:lvl3pPr>
            <a:lvl4pPr lvl="3" algn="r" rtl="1">
              <a:spcBef>
                <a:spcPts val="0"/>
              </a:spcBef>
              <a:spcAft>
                <a:spcPts val="0"/>
              </a:spcAft>
              <a:buSzPts val="1400"/>
              <a:buNone/>
              <a:defRPr/>
            </a:lvl4pPr>
            <a:lvl5pPr lvl="4" algn="r" rtl="1">
              <a:spcBef>
                <a:spcPts val="0"/>
              </a:spcBef>
              <a:spcAft>
                <a:spcPts val="0"/>
              </a:spcAft>
              <a:buSzPts val="1400"/>
              <a:buNone/>
              <a:defRPr/>
            </a:lvl5pPr>
            <a:lvl6pPr lvl="5" algn="r" rtl="1">
              <a:spcBef>
                <a:spcPts val="0"/>
              </a:spcBef>
              <a:spcAft>
                <a:spcPts val="0"/>
              </a:spcAft>
              <a:buSzPts val="1400"/>
              <a:buNone/>
              <a:defRPr/>
            </a:lvl6pPr>
            <a:lvl7pPr lvl="6" algn="r" rtl="1">
              <a:spcBef>
                <a:spcPts val="0"/>
              </a:spcBef>
              <a:spcAft>
                <a:spcPts val="0"/>
              </a:spcAft>
              <a:buSzPts val="1400"/>
              <a:buNone/>
              <a:defRPr/>
            </a:lvl7pPr>
            <a:lvl8pPr lvl="7" algn="r" rtl="1">
              <a:spcBef>
                <a:spcPts val="0"/>
              </a:spcBef>
              <a:spcAft>
                <a:spcPts val="0"/>
              </a:spcAft>
              <a:buSzPts val="1400"/>
              <a:buNone/>
              <a:defRPr/>
            </a:lvl8pPr>
            <a:lvl9pPr lvl="8" algn="r" rtl="1">
              <a:spcBef>
                <a:spcPts val="0"/>
              </a:spcBef>
              <a:spcAft>
                <a:spcPts val="0"/>
              </a:spcAft>
              <a:buSzPts val="1400"/>
              <a:buNone/>
              <a:defRPr/>
            </a:lvl9pPr>
          </a:lstStyle>
          <a:p>
            <a:endParaRPr/>
          </a:p>
        </p:txBody>
      </p:sp>
      <p:sp>
        <p:nvSpPr>
          <p:cNvPr id="75" name="Google Shape;75;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rtl="1">
              <a:spcBef>
                <a:spcPts val="0"/>
              </a:spcBef>
              <a:buNone/>
              <a:defRPr/>
            </a:lvl1pPr>
            <a:lvl2pPr marL="0" lvl="1" indent="0" algn="r" rtl="1">
              <a:spcBef>
                <a:spcPts val="0"/>
              </a:spcBef>
              <a:buNone/>
              <a:defRPr/>
            </a:lvl2pPr>
            <a:lvl3pPr marL="0" lvl="2" indent="0" algn="r" rtl="1">
              <a:spcBef>
                <a:spcPts val="0"/>
              </a:spcBef>
              <a:buNone/>
              <a:defRPr/>
            </a:lvl3pPr>
            <a:lvl4pPr marL="0" lvl="3" indent="0" algn="r" rtl="1">
              <a:spcBef>
                <a:spcPts val="0"/>
              </a:spcBef>
              <a:buNone/>
              <a:defRPr/>
            </a:lvl4pPr>
            <a:lvl5pPr marL="0" lvl="4" indent="0" algn="r" rtl="1">
              <a:spcBef>
                <a:spcPts val="0"/>
              </a:spcBef>
              <a:buNone/>
              <a:defRPr/>
            </a:lvl5pPr>
            <a:lvl6pPr marL="0" lvl="5" indent="0" algn="r" rtl="1">
              <a:spcBef>
                <a:spcPts val="0"/>
              </a:spcBef>
              <a:buNone/>
              <a:defRPr/>
            </a:lvl6pPr>
            <a:lvl7pPr marL="0" lvl="6" indent="0" algn="r" rtl="1">
              <a:spcBef>
                <a:spcPts val="0"/>
              </a:spcBef>
              <a:buNone/>
              <a:defRPr/>
            </a:lvl7pPr>
            <a:lvl8pPr marL="0" lvl="7" indent="0" algn="r" rtl="1">
              <a:spcBef>
                <a:spcPts val="0"/>
              </a:spcBef>
              <a:buNone/>
              <a:defRPr/>
            </a:lvl8pPr>
            <a:lvl9pPr marL="0" lvl="8" indent="0" algn="r" rtl="1">
              <a:spcBef>
                <a:spcPts val="0"/>
              </a:spcBef>
              <a:buNone/>
              <a:defRPr/>
            </a:lvl9pPr>
          </a:lstStyle>
          <a:p>
            <a:pPr marL="0" lvl="0" indent="0" algn="r" rtl="1">
              <a:spcBef>
                <a:spcPts val="0"/>
              </a:spcBef>
              <a:spcAft>
                <a:spcPts val="0"/>
              </a:spcAft>
              <a:buNone/>
            </a:pPr>
            <a:fld id="{00000000-1234-1234-1234-123412341234}" type="slidenum">
              <a:rPr lang="ar-S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r" rtl="1">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r" rtl="1">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r" rtl="1">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r" rtl="1">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r" rtl="1">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1">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r" rtl="1">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1">
              <a:spcBef>
                <a:spcPts val="0"/>
              </a:spcBef>
              <a:buNone/>
              <a:defRPr sz="1200" b="0" i="0" u="none" strike="noStrike" cap="none">
                <a:solidFill>
                  <a:srgbClr val="888888"/>
                </a:solidFill>
                <a:latin typeface="Calibri"/>
                <a:ea typeface="Calibri"/>
                <a:cs typeface="Calibri"/>
                <a:sym typeface="Calibri"/>
              </a:defRPr>
            </a:lvl1pPr>
            <a:lvl2pPr marL="0" marR="0" lvl="1" indent="0" algn="r" rtl="1">
              <a:spcBef>
                <a:spcPts val="0"/>
              </a:spcBef>
              <a:buNone/>
              <a:defRPr sz="1200" b="0" i="0" u="none" strike="noStrike" cap="none">
                <a:solidFill>
                  <a:srgbClr val="888888"/>
                </a:solidFill>
                <a:latin typeface="Calibri"/>
                <a:ea typeface="Calibri"/>
                <a:cs typeface="Calibri"/>
                <a:sym typeface="Calibri"/>
              </a:defRPr>
            </a:lvl2pPr>
            <a:lvl3pPr marL="0" marR="0" lvl="2" indent="0" algn="r" rtl="1">
              <a:spcBef>
                <a:spcPts val="0"/>
              </a:spcBef>
              <a:buNone/>
              <a:defRPr sz="1200" b="0" i="0" u="none" strike="noStrike" cap="none">
                <a:solidFill>
                  <a:srgbClr val="888888"/>
                </a:solidFill>
                <a:latin typeface="Calibri"/>
                <a:ea typeface="Calibri"/>
                <a:cs typeface="Calibri"/>
                <a:sym typeface="Calibri"/>
              </a:defRPr>
            </a:lvl3pPr>
            <a:lvl4pPr marL="0" marR="0" lvl="3" indent="0" algn="r" rtl="1">
              <a:spcBef>
                <a:spcPts val="0"/>
              </a:spcBef>
              <a:buNone/>
              <a:defRPr sz="1200" b="0" i="0" u="none" strike="noStrike" cap="none">
                <a:solidFill>
                  <a:srgbClr val="888888"/>
                </a:solidFill>
                <a:latin typeface="Calibri"/>
                <a:ea typeface="Calibri"/>
                <a:cs typeface="Calibri"/>
                <a:sym typeface="Calibri"/>
              </a:defRPr>
            </a:lvl4pPr>
            <a:lvl5pPr marL="0" marR="0" lvl="4" indent="0" algn="r" rtl="1">
              <a:spcBef>
                <a:spcPts val="0"/>
              </a:spcBef>
              <a:buNone/>
              <a:defRPr sz="1200" b="0" i="0" u="none" strike="noStrike" cap="none">
                <a:solidFill>
                  <a:srgbClr val="888888"/>
                </a:solidFill>
                <a:latin typeface="Calibri"/>
                <a:ea typeface="Calibri"/>
                <a:cs typeface="Calibri"/>
                <a:sym typeface="Calibri"/>
              </a:defRPr>
            </a:lvl5pPr>
            <a:lvl6pPr marL="0" marR="0" lvl="5" indent="0" algn="r" rtl="1">
              <a:spcBef>
                <a:spcPts val="0"/>
              </a:spcBef>
              <a:buNone/>
              <a:defRPr sz="1200" b="0" i="0" u="none" strike="noStrike" cap="none">
                <a:solidFill>
                  <a:srgbClr val="888888"/>
                </a:solidFill>
                <a:latin typeface="Calibri"/>
                <a:ea typeface="Calibri"/>
                <a:cs typeface="Calibri"/>
                <a:sym typeface="Calibri"/>
              </a:defRPr>
            </a:lvl6pPr>
            <a:lvl7pPr marL="0" marR="0" lvl="6" indent="0" algn="r" rtl="1">
              <a:spcBef>
                <a:spcPts val="0"/>
              </a:spcBef>
              <a:buNone/>
              <a:defRPr sz="1200" b="0" i="0" u="none" strike="noStrike" cap="none">
                <a:solidFill>
                  <a:srgbClr val="888888"/>
                </a:solidFill>
                <a:latin typeface="Calibri"/>
                <a:ea typeface="Calibri"/>
                <a:cs typeface="Calibri"/>
                <a:sym typeface="Calibri"/>
              </a:defRPr>
            </a:lvl7pPr>
            <a:lvl8pPr marL="0" marR="0" lvl="7" indent="0" algn="r" rtl="1">
              <a:spcBef>
                <a:spcPts val="0"/>
              </a:spcBef>
              <a:buNone/>
              <a:defRPr sz="1200" b="0" i="0" u="none" strike="noStrike" cap="none">
                <a:solidFill>
                  <a:srgbClr val="888888"/>
                </a:solidFill>
                <a:latin typeface="Calibri"/>
                <a:ea typeface="Calibri"/>
                <a:cs typeface="Calibri"/>
                <a:sym typeface="Calibri"/>
              </a:defRPr>
            </a:lvl8pPr>
            <a:lvl9pPr marL="0" marR="0" lvl="8" indent="0" algn="r" rtl="1">
              <a:spcBef>
                <a:spcPts val="0"/>
              </a:spcBef>
              <a:buNone/>
              <a:defRPr sz="1200" b="0" i="0" u="none" strike="noStrike" cap="none">
                <a:solidFill>
                  <a:srgbClr val="888888"/>
                </a:solidFill>
                <a:latin typeface="Calibri"/>
                <a:ea typeface="Calibri"/>
                <a:cs typeface="Calibri"/>
                <a:sym typeface="Calibri"/>
              </a:defRPr>
            </a:lvl9pPr>
          </a:lstStyle>
          <a:p>
            <a:pPr marL="0" lvl="0" indent="0" algn="r" rtl="1">
              <a:spcBef>
                <a:spcPts val="0"/>
              </a:spcBef>
              <a:spcAft>
                <a:spcPts val="0"/>
              </a:spcAft>
              <a:buNone/>
            </a:pPr>
            <a:fld id="{00000000-1234-1234-1234-123412341234}" type="slidenum">
              <a:rPr lang="ar-SA"/>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3"/>
          <p:cNvSpPr/>
          <p:nvPr/>
        </p:nvSpPr>
        <p:spPr>
          <a:xfrm>
            <a:off x="0" y="3429000"/>
            <a:ext cx="12192000" cy="1836159"/>
          </a:xfrm>
          <a:prstGeom prst="rect">
            <a:avLst/>
          </a:prstGeom>
          <a:solidFill>
            <a:srgbClr val="253858"/>
          </a:solidFill>
          <a:ln>
            <a:noFill/>
          </a:ln>
          <a:effectLst>
            <a:outerShdw blurRad="57150" dist="19050" dir="5400000" algn="ctr" rotWithShape="0">
              <a:srgbClr val="000000">
                <a:alpha val="62745"/>
              </a:srgbClr>
            </a:outerShdw>
          </a:effectLst>
        </p:spPr>
        <p:txBody>
          <a:bodyPr spcFirstLastPara="1" wrap="square" lIns="91425" tIns="45700" rIns="91425" bIns="45700" anchor="ctr" anchorCtr="0">
            <a:noAutofit/>
          </a:bodyPr>
          <a:lstStyle/>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الوحدة الثانية: الوقاية</a:t>
            </a:r>
            <a:endParaRPr/>
          </a:p>
          <a:p>
            <a:pPr marL="0" marR="0" lvl="0" indent="0" algn="ctr" rtl="1">
              <a:spcBef>
                <a:spcPts val="0"/>
              </a:spcBef>
              <a:spcAft>
                <a:spcPts val="0"/>
              </a:spcAft>
              <a:buNone/>
            </a:pPr>
            <a:r>
              <a:rPr lang="ar-SA" sz="3600" b="0" i="0" u="none" strike="noStrike" cap="none">
                <a:solidFill>
                  <a:schemeClr val="lt1"/>
                </a:solidFill>
                <a:latin typeface="Calibri"/>
                <a:ea typeface="Calibri"/>
                <a:cs typeface="Calibri"/>
                <a:sym typeface="Calibri"/>
              </a:rPr>
              <a:t>تدريب مسؤولي الصون</a:t>
            </a:r>
            <a:endParaRPr/>
          </a:p>
        </p:txBody>
      </p:sp>
      <p:grpSp>
        <p:nvGrpSpPr>
          <p:cNvPr id="93" name="Google Shape;93;p13"/>
          <p:cNvGrpSpPr/>
          <p:nvPr/>
        </p:nvGrpSpPr>
        <p:grpSpPr>
          <a:xfrm>
            <a:off x="2366272" y="918396"/>
            <a:ext cx="7459457" cy="1655762"/>
            <a:chOff x="2308561" y="918396"/>
            <a:chExt cx="7459457" cy="1655762"/>
          </a:xfrm>
        </p:grpSpPr>
        <p:sp>
          <p:nvSpPr>
            <p:cNvPr id="94" name="Google Shape;94;p13"/>
            <p:cNvSpPr/>
            <p:nvPr/>
          </p:nvSpPr>
          <p:spPr>
            <a:xfrm>
              <a:off x="2308561" y="918396"/>
              <a:ext cx="1675503" cy="1655762"/>
            </a:xfrm>
            <a:prstGeom prst="rect">
              <a:avLst/>
            </a:prstGeom>
            <a:solidFill>
              <a:srgbClr val="E5332A"/>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13"/>
            <p:cNvSpPr/>
            <p:nvPr/>
          </p:nvSpPr>
          <p:spPr>
            <a:xfrm>
              <a:off x="4202280" y="918396"/>
              <a:ext cx="1675503" cy="1655762"/>
            </a:xfrm>
            <a:prstGeom prst="rect">
              <a:avLst/>
            </a:prstGeom>
            <a:solidFill>
              <a:srgbClr val="0070C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6" name="Google Shape;96;p13"/>
            <p:cNvSpPr/>
            <p:nvPr/>
          </p:nvSpPr>
          <p:spPr>
            <a:xfrm>
              <a:off x="6096000" y="918396"/>
              <a:ext cx="1675503" cy="1655762"/>
            </a:xfrm>
            <a:prstGeom prst="rect">
              <a:avLst/>
            </a:prstGeom>
            <a:solidFill>
              <a:srgbClr val="00B05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7" name="Google Shape;97;p13"/>
            <p:cNvSpPr/>
            <p:nvPr/>
          </p:nvSpPr>
          <p:spPr>
            <a:xfrm>
              <a:off x="8092515" y="918396"/>
              <a:ext cx="1675503" cy="1655762"/>
            </a:xfrm>
            <a:prstGeom prst="rect">
              <a:avLst/>
            </a:prstGeom>
            <a:solidFill>
              <a:srgbClr val="FFC000"/>
            </a:solidFill>
            <a:ln>
              <a:noFill/>
            </a:ln>
          </p:spPr>
          <p:txBody>
            <a:bodyPr spcFirstLastPara="1" wrap="square" lIns="91425" tIns="45700" rIns="91425" bIns="45700" anchor="ctr" anchorCtr="0">
              <a:noAutofit/>
            </a:bodyPr>
            <a:lstStyle/>
            <a:p>
              <a:pPr marL="0" marR="0" lvl="0" indent="0" algn="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8" name="Google Shape;98;p13"/>
            <p:cNvPicPr preferRelativeResize="0"/>
            <p:nvPr/>
          </p:nvPicPr>
          <p:blipFill rotWithShape="1">
            <a:blip r:embed="rId3">
              <a:alphaModFix/>
            </a:blip>
            <a:srcRect/>
            <a:stretch/>
          </p:blipFill>
          <p:spPr>
            <a:xfrm>
              <a:off x="4526633" y="1232879"/>
              <a:ext cx="1026795" cy="1026795"/>
            </a:xfrm>
            <a:prstGeom prst="rect">
              <a:avLst/>
            </a:prstGeom>
            <a:noFill/>
            <a:ln>
              <a:noFill/>
            </a:ln>
          </p:spPr>
        </p:pic>
      </p:grpSp>
      <p:grpSp>
        <p:nvGrpSpPr>
          <p:cNvPr id="99" name="Google Shape;99;p13"/>
          <p:cNvGrpSpPr/>
          <p:nvPr/>
        </p:nvGrpSpPr>
        <p:grpSpPr>
          <a:xfrm>
            <a:off x="3104510" y="5750319"/>
            <a:ext cx="5982981" cy="755349"/>
            <a:chOff x="2782636" y="5861461"/>
            <a:chExt cx="5982981" cy="755349"/>
          </a:xfrm>
        </p:grpSpPr>
        <p:pic>
          <p:nvPicPr>
            <p:cNvPr id="100" name="Google Shape;100;p13"/>
            <p:cNvPicPr preferRelativeResize="0"/>
            <p:nvPr/>
          </p:nvPicPr>
          <p:blipFill rotWithShape="1">
            <a:blip r:embed="rId4">
              <a:alphaModFix/>
            </a:blip>
            <a:srcRect/>
            <a:stretch/>
          </p:blipFill>
          <p:spPr>
            <a:xfrm>
              <a:off x="7286001" y="5988636"/>
              <a:ext cx="1479616" cy="500998"/>
            </a:xfrm>
            <a:prstGeom prst="rect">
              <a:avLst/>
            </a:prstGeom>
            <a:noFill/>
            <a:ln>
              <a:noFill/>
            </a:ln>
          </p:spPr>
        </p:pic>
        <p:pic>
          <p:nvPicPr>
            <p:cNvPr id="101" name="Google Shape;101;p13"/>
            <p:cNvPicPr preferRelativeResize="0"/>
            <p:nvPr/>
          </p:nvPicPr>
          <p:blipFill rotWithShape="1">
            <a:blip r:embed="rId5">
              <a:alphaModFix/>
            </a:blip>
            <a:srcRect/>
            <a:stretch/>
          </p:blipFill>
          <p:spPr>
            <a:xfrm>
              <a:off x="2782636" y="5861461"/>
              <a:ext cx="1173489" cy="755349"/>
            </a:xfrm>
            <a:prstGeom prst="rect">
              <a:avLst/>
            </a:prstGeom>
            <a:noFill/>
            <a:ln>
              <a:noFill/>
            </a:ln>
          </p:spPr>
        </p:pic>
        <p:pic>
          <p:nvPicPr>
            <p:cNvPr id="102" name="Google Shape;102;p13"/>
            <p:cNvPicPr preferRelativeResize="0"/>
            <p:nvPr/>
          </p:nvPicPr>
          <p:blipFill rotWithShape="1">
            <a:blip r:embed="rId6">
              <a:alphaModFix/>
            </a:blip>
            <a:srcRect/>
            <a:stretch/>
          </p:blipFill>
          <p:spPr>
            <a:xfrm>
              <a:off x="4485681" y="5931462"/>
              <a:ext cx="2270764" cy="615347"/>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22"/>
          <p:cNvSpPr txBox="1">
            <a:spLocks noGrp="1"/>
          </p:cNvSpPr>
          <p:nvPr>
            <p:ph type="title"/>
          </p:nvPr>
        </p:nvSpPr>
        <p:spPr>
          <a:xfrm>
            <a:off x="831850" y="3800475"/>
            <a:ext cx="10515600" cy="762000"/>
          </a:xfrm>
          <a:prstGeom prst="rect">
            <a:avLst/>
          </a:prstGeom>
          <a:solidFill>
            <a:srgbClr val="0070C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4800"/>
              <a:buFont typeface="Calibri"/>
              <a:buNone/>
            </a:pPr>
            <a:r>
              <a:rPr lang="ar-SA" sz="4800">
                <a:solidFill>
                  <a:schemeClr val="lt1"/>
                </a:solidFill>
              </a:rPr>
              <a:t> الجلسة 2: تقييم عملية الصون</a:t>
            </a:r>
            <a:endParaRPr/>
          </a:p>
        </p:txBody>
      </p:sp>
      <p:sp>
        <p:nvSpPr>
          <p:cNvPr id="179" name="Google Shape;179;p2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80" name="Google Shape;180;p22"/>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81" name="Google Shape;181;p22"/>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Google Shape;187;p23"/>
          <p:cNvPicPr preferRelativeResize="0"/>
          <p:nvPr/>
        </p:nvPicPr>
        <p:blipFill rotWithShape="1">
          <a:blip r:embed="rId3">
            <a:alphaModFix/>
          </a:blip>
          <a:srcRect/>
          <a:stretch/>
        </p:blipFill>
        <p:spPr>
          <a:xfrm>
            <a:off x="150360" y="1012894"/>
            <a:ext cx="8340498" cy="5136863"/>
          </a:xfrm>
          <a:prstGeom prst="rect">
            <a:avLst/>
          </a:prstGeom>
          <a:noFill/>
          <a:ln>
            <a:noFill/>
          </a:ln>
        </p:spPr>
      </p:pic>
      <p:cxnSp>
        <p:nvCxnSpPr>
          <p:cNvPr id="188" name="Google Shape;188;p23"/>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pic>
        <p:nvPicPr>
          <p:cNvPr id="189" name="Google Shape;189;p23"/>
          <p:cNvPicPr preferRelativeResize="0"/>
          <p:nvPr/>
        </p:nvPicPr>
        <p:blipFill rotWithShape="1">
          <a:blip r:embed="rId4">
            <a:alphaModFix/>
          </a:blip>
          <a:srcRect/>
          <a:stretch/>
        </p:blipFill>
        <p:spPr>
          <a:xfrm>
            <a:off x="8082486" y="884154"/>
            <a:ext cx="4178753" cy="232463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4"/>
          <p:cNvSpPr txBox="1">
            <a:spLocks noGrp="1"/>
          </p:cNvSpPr>
          <p:nvPr>
            <p:ph type="title"/>
          </p:nvPr>
        </p:nvSpPr>
        <p:spPr>
          <a:xfrm>
            <a:off x="742666"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196" name="Google Shape;196;p24"/>
          <p:cNvSpPr txBox="1">
            <a:spLocks noGrp="1"/>
          </p:cNvSpPr>
          <p:nvPr>
            <p:ph type="body" idx="1"/>
          </p:nvPr>
        </p:nvSpPr>
        <p:spPr>
          <a:xfrm>
            <a:off x="742666" y="1487616"/>
            <a:ext cx="10515600" cy="437544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70C0"/>
              </a:buClr>
              <a:buSzPts val="2240"/>
              <a:buFont typeface="Noto Sans Symbols"/>
              <a:buChar char="▪"/>
            </a:pPr>
            <a:r>
              <a:rPr lang="ar-SA"/>
              <a:t>قد يشارك مسؤولو الصون في إجراء تقييمات لعملية الصون على مستوى المكتب القطري، والتي يمكن أن تقيم بيئة السياسة، والتدريب، والقضايا ذات الصلة. كما يمكن أن يساعد ذلك في إبلاغ الفرق القطرية وخطط عمل الصون الخاصة بها. </a:t>
            </a:r>
            <a:endParaRPr/>
          </a:p>
          <a:p>
            <a:pPr marL="228600" lvl="0" indent="-228600" algn="r" rtl="1">
              <a:lnSpc>
                <a:spcPct val="90000"/>
              </a:lnSpc>
              <a:spcBef>
                <a:spcPts val="2200"/>
              </a:spcBef>
              <a:spcAft>
                <a:spcPts val="0"/>
              </a:spcAft>
              <a:buClr>
                <a:srgbClr val="0070C0"/>
              </a:buClr>
              <a:buSzPts val="2240"/>
              <a:buFont typeface="Noto Sans Symbols"/>
              <a:buChar char="▪"/>
            </a:pPr>
            <a:r>
              <a:rPr lang="ar-SA"/>
              <a:t>من المهم مراجعة نتائج هذا التقييم بانتظام لتحديد أي مشكلات جديدة وتحديث استراتيجيات الحد من هذه المشكلات. </a:t>
            </a:r>
            <a:endParaRPr/>
          </a:p>
          <a:p>
            <a:pPr marL="228600" lvl="0" indent="-86360" algn="r" rtl="1">
              <a:lnSpc>
                <a:spcPct val="90000"/>
              </a:lnSpc>
              <a:spcBef>
                <a:spcPts val="2200"/>
              </a:spcBef>
              <a:spcAft>
                <a:spcPts val="0"/>
              </a:spcAft>
              <a:buClr>
                <a:srgbClr val="0070C0"/>
              </a:buClr>
              <a:buSzPts val="2240"/>
              <a:buFont typeface="Noto Sans Symbols"/>
              <a:buNone/>
            </a:pPr>
            <a:endParaRPr/>
          </a:p>
          <a:p>
            <a:pPr marL="228600" lvl="0" indent="-50800" algn="r" rtl="1">
              <a:lnSpc>
                <a:spcPct val="90000"/>
              </a:lnSpc>
              <a:spcBef>
                <a:spcPts val="2200"/>
              </a:spcBef>
              <a:spcAft>
                <a:spcPts val="0"/>
              </a:spcAft>
              <a:buClr>
                <a:schemeClr val="dk1"/>
              </a:buClr>
              <a:buSzPts val="2800"/>
              <a:buNone/>
            </a:pPr>
            <a:endParaRPr/>
          </a:p>
        </p:txBody>
      </p:sp>
      <p:sp>
        <p:nvSpPr>
          <p:cNvPr id="197" name="Google Shape;197;p2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98" name="Google Shape;198;p24"/>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5"/>
          <p:cNvSpPr txBox="1">
            <a:spLocks noGrp="1"/>
          </p:cNvSpPr>
          <p:nvPr>
            <p:ph type="title"/>
          </p:nvPr>
        </p:nvSpPr>
        <p:spPr>
          <a:xfrm>
            <a:off x="831850" y="2895600"/>
            <a:ext cx="10515600" cy="1666875"/>
          </a:xfrm>
          <a:prstGeom prst="rect">
            <a:avLst/>
          </a:prstGeom>
          <a:solidFill>
            <a:srgbClr val="0070C0"/>
          </a:solidFill>
          <a:ln>
            <a:noFill/>
          </a:ln>
        </p:spPr>
        <p:txBody>
          <a:bodyPr spcFirstLastPara="1" wrap="square" lIns="91425" tIns="45700" rIns="91425" bIns="45700" anchor="b" anchorCtr="0">
            <a:normAutofit fontScale="90000"/>
          </a:bodyPr>
          <a:lstStyle/>
          <a:p>
            <a:pPr marL="0" lvl="0" indent="0" algn="r" rtl="1">
              <a:lnSpc>
                <a:spcPct val="90000"/>
              </a:lnSpc>
              <a:spcBef>
                <a:spcPts val="0"/>
              </a:spcBef>
              <a:spcAft>
                <a:spcPts val="0"/>
              </a:spcAft>
              <a:buClr>
                <a:schemeClr val="dk1"/>
              </a:buClr>
              <a:buSzPct val="100000"/>
              <a:buFont typeface="Calibri"/>
              <a:buNone/>
            </a:pPr>
            <a:r>
              <a:rPr lang="ar-SA"/>
              <a:t> </a:t>
            </a:r>
            <a:r>
              <a:rPr lang="ar-SA">
                <a:solidFill>
                  <a:schemeClr val="lt1"/>
                </a:solidFill>
              </a:rPr>
              <a:t>الجلسة 3: العمل مع الشبكة الإلكترونية للصون</a:t>
            </a:r>
            <a:endParaRPr/>
          </a:p>
        </p:txBody>
      </p:sp>
      <p:sp>
        <p:nvSpPr>
          <p:cNvPr id="204" name="Google Shape;204;p2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05" name="Google Shape;205;p2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206" name="Google Shape;206;p25"/>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6"/>
          <p:cNvSpPr txBox="1">
            <a:spLocks noGrp="1"/>
          </p:cNvSpPr>
          <p:nvPr>
            <p:ph type="title"/>
          </p:nvPr>
        </p:nvSpPr>
        <p:spPr>
          <a:xfrm>
            <a:off x="742666"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شبكات الصون</a:t>
            </a:r>
            <a:endParaRPr/>
          </a:p>
        </p:txBody>
      </p:sp>
      <p:sp>
        <p:nvSpPr>
          <p:cNvPr id="213" name="Google Shape;213;p26"/>
          <p:cNvSpPr txBox="1">
            <a:spLocks noGrp="1"/>
          </p:cNvSpPr>
          <p:nvPr>
            <p:ph type="body" idx="1"/>
          </p:nvPr>
        </p:nvSpPr>
        <p:spPr>
          <a:xfrm>
            <a:off x="596766" y="1583145"/>
            <a:ext cx="8057377" cy="4503755"/>
          </a:xfrm>
          <a:prstGeom prst="rect">
            <a:avLst/>
          </a:prstGeom>
          <a:noFill/>
          <a:ln>
            <a:noFill/>
          </a:ln>
        </p:spPr>
        <p:txBody>
          <a:bodyPr spcFirstLastPara="1" wrap="square" lIns="91425" tIns="45700" rIns="91425" bIns="45700" anchor="t" anchorCtr="0">
            <a:normAutofit fontScale="92500"/>
          </a:bodyPr>
          <a:lstStyle/>
          <a:p>
            <a:pPr marL="228600" lvl="0" indent="-228600" algn="r" rtl="1">
              <a:lnSpc>
                <a:spcPct val="90000"/>
              </a:lnSpc>
              <a:spcBef>
                <a:spcPts val="0"/>
              </a:spcBef>
              <a:spcAft>
                <a:spcPts val="0"/>
              </a:spcAft>
              <a:buClr>
                <a:srgbClr val="0070C0"/>
              </a:buClr>
              <a:buSzPct val="80000"/>
              <a:buFont typeface="Noto Sans Symbols"/>
              <a:buChar char="▪"/>
            </a:pPr>
            <a:r>
              <a:rPr lang="ar-SA"/>
              <a:t>ما هي الموارد الموجودة داخل الدولة بشأن الصون (مثل: شبكات الصون على المستوى الوطني/الحماية من الاستغلال والاعتداء الجنسيين، والمنسقين المشتركين بين الوكالات للحماية من الاستغلال والاعتداء الجنسيين، ومسؤولي الصون الآخرين، والجهات الفاعلة المحلية في مجال الصون مثل: الهيئات الحكومية أو منظمات حقوق الطفل)؟</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ما هي المعلومات التي ستكون مفيدة لطرحها على الجهات الفاعلة الأخرى؟</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من هو المرشح الأفضل لتقديم المعلومات عن أي آليات إحالة موجودة؟</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ما المعلومات التي يمكنك مشاركتها عند الحديث عن الصون في منظمتك مع الجهات الخارجية؟ هل هناك أي شيء لا يمكنك مشاركته؟ </a:t>
            </a:r>
            <a:endParaRPr/>
          </a:p>
          <a:p>
            <a:pPr marL="0" lvl="0" indent="0" algn="r" rtl="1">
              <a:lnSpc>
                <a:spcPct val="90000"/>
              </a:lnSpc>
              <a:spcBef>
                <a:spcPts val="1000"/>
              </a:spcBef>
              <a:spcAft>
                <a:spcPts val="0"/>
              </a:spcAft>
              <a:buClr>
                <a:schemeClr val="dk1"/>
              </a:buClr>
              <a:buSzPct val="100000"/>
              <a:buNone/>
            </a:pPr>
            <a:endParaRPr/>
          </a:p>
        </p:txBody>
      </p:sp>
      <p:sp>
        <p:nvSpPr>
          <p:cNvPr id="214" name="Google Shape;214;p2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215" name="Google Shape;215;p26"/>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pic>
        <p:nvPicPr>
          <p:cNvPr id="216" name="Google Shape;216;p26"/>
          <p:cNvPicPr preferRelativeResize="0"/>
          <p:nvPr/>
        </p:nvPicPr>
        <p:blipFill rotWithShape="1">
          <a:blip r:embed="rId3">
            <a:alphaModFix/>
          </a:blip>
          <a:srcRect/>
          <a:stretch/>
        </p:blipFill>
        <p:spPr>
          <a:xfrm>
            <a:off x="8482168" y="1902151"/>
            <a:ext cx="3709831" cy="257638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7"/>
          <p:cNvSpPr txBox="1">
            <a:spLocks noGrp="1"/>
          </p:cNvSpPr>
          <p:nvPr>
            <p:ph type="title"/>
          </p:nvPr>
        </p:nvSpPr>
        <p:spPr>
          <a:xfrm>
            <a:off x="742666"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223" name="Google Shape;223;p27"/>
          <p:cNvSpPr txBox="1">
            <a:spLocks noGrp="1"/>
          </p:cNvSpPr>
          <p:nvPr>
            <p:ph type="body" idx="1"/>
          </p:nvPr>
        </p:nvSpPr>
        <p:spPr>
          <a:xfrm>
            <a:off x="742666" y="1589322"/>
            <a:ext cx="10515600" cy="4273742"/>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70C0"/>
              </a:buClr>
              <a:buSzPts val="2240"/>
              <a:buFont typeface="Noto Sans Symbols"/>
              <a:buChar char="▪"/>
            </a:pPr>
            <a:r>
              <a:rPr lang="ar-SA"/>
              <a:t>يمكن لشبكات الصون داخل البلد أن توفر معلومات قيمة ودعمًا لمسؤولي الصون فيما يتعلق بالصون.</a:t>
            </a:r>
            <a:endParaRPr/>
          </a:p>
          <a:p>
            <a:pPr marL="228600" lvl="0" indent="-228600" algn="r" rtl="1">
              <a:lnSpc>
                <a:spcPct val="90000"/>
              </a:lnSpc>
              <a:spcBef>
                <a:spcPts val="1600"/>
              </a:spcBef>
              <a:spcAft>
                <a:spcPts val="0"/>
              </a:spcAft>
              <a:buClr>
                <a:srgbClr val="0070C0"/>
              </a:buClr>
              <a:buSzPts val="2240"/>
              <a:buFont typeface="Noto Sans Symbols"/>
              <a:buChar char="▪"/>
            </a:pPr>
            <a:r>
              <a:rPr lang="ar-SA"/>
              <a:t>من المهم فهم ما هي المعلومات التي يمكن مشاركتها مع الآخرين وما الذي لا يجب مشاركته، وإِضافة إلى ذلك ما هي المعلومات المفيدة التي يمكن الحصول عليها من الجهات الفاعلة الأخرى.</a:t>
            </a:r>
            <a:endParaRPr/>
          </a:p>
          <a:p>
            <a:pPr marL="228600" lvl="0" indent="-228600" algn="r" rtl="1">
              <a:lnSpc>
                <a:spcPct val="90000"/>
              </a:lnSpc>
              <a:spcBef>
                <a:spcPts val="1600"/>
              </a:spcBef>
              <a:spcAft>
                <a:spcPts val="0"/>
              </a:spcAft>
              <a:buClr>
                <a:srgbClr val="0070C0"/>
              </a:buClr>
              <a:buSzPts val="2240"/>
              <a:buFont typeface="Noto Sans Symbols"/>
              <a:buChar char="▪"/>
            </a:pPr>
            <a:r>
              <a:rPr lang="ar-SA"/>
              <a:t>ضمان تخصيص الوقت الكافي للتحديد والتواصل مع مسؤولي الصون والشبكات ذات الصلة.</a:t>
            </a:r>
            <a:endParaRPr/>
          </a:p>
        </p:txBody>
      </p:sp>
      <p:sp>
        <p:nvSpPr>
          <p:cNvPr id="224" name="Google Shape;224;p27"/>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  </a:t>
            </a:r>
            <a:endParaRPr/>
          </a:p>
        </p:txBody>
      </p:sp>
      <p:cxnSp>
        <p:nvCxnSpPr>
          <p:cNvPr id="225" name="Google Shape;225;p27"/>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8"/>
          <p:cNvSpPr txBox="1">
            <a:spLocks noGrp="1"/>
          </p:cNvSpPr>
          <p:nvPr>
            <p:ph type="title"/>
          </p:nvPr>
        </p:nvSpPr>
        <p:spPr>
          <a:xfrm>
            <a:off x="831850" y="3571875"/>
            <a:ext cx="10515600" cy="990600"/>
          </a:xfrm>
          <a:prstGeom prst="rect">
            <a:avLst/>
          </a:prstGeom>
          <a:solidFill>
            <a:srgbClr val="0070C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dk1"/>
              </a:buClr>
              <a:buSzPts val="6000"/>
              <a:buFont typeface="Calibri"/>
              <a:buNone/>
            </a:pPr>
            <a:r>
              <a:rPr lang="ar-SA"/>
              <a:t> </a:t>
            </a:r>
            <a:r>
              <a:rPr lang="ar-SA">
                <a:solidFill>
                  <a:schemeClr val="lt1"/>
                </a:solidFill>
              </a:rPr>
              <a:t>الجلسة 4: جلسات إضافية</a:t>
            </a:r>
            <a:endParaRPr/>
          </a:p>
        </p:txBody>
      </p:sp>
      <p:sp>
        <p:nvSpPr>
          <p:cNvPr id="231" name="Google Shape;231;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232" name="Google Shape;232;p28"/>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233" name="Google Shape;233;p28"/>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9"/>
          <p:cNvSpPr txBox="1">
            <a:spLocks noGrp="1"/>
          </p:cNvSpPr>
          <p:nvPr>
            <p:ph type="title"/>
          </p:nvPr>
        </p:nvSpPr>
        <p:spPr>
          <a:xfrm>
            <a:off x="415119" y="345354"/>
            <a:ext cx="11555454" cy="2023232"/>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i="1"/>
              <a:t> مهمة عبر الإنترنت</a:t>
            </a:r>
            <a:r>
              <a:rPr lang="ar-SA"/>
              <a:t> </a:t>
            </a:r>
            <a:r>
              <a:rPr lang="ar-SA">
                <a:solidFill>
                  <a:srgbClr val="2F5496"/>
                </a:solidFill>
              </a:rPr>
              <a:t>دراسات حالات الإبلاغ BOND|</a:t>
            </a:r>
            <a:endParaRPr/>
          </a:p>
        </p:txBody>
      </p:sp>
      <p:sp>
        <p:nvSpPr>
          <p:cNvPr id="240" name="Google Shape;240;p29"/>
          <p:cNvSpPr txBox="1"/>
          <p:nvPr/>
        </p:nvSpPr>
        <p:spPr>
          <a:xfrm>
            <a:off x="438391" y="2438400"/>
            <a:ext cx="7736780" cy="3608167"/>
          </a:xfrm>
          <a:prstGeom prst="rect">
            <a:avLst/>
          </a:prstGeom>
          <a:noFill/>
          <a:ln>
            <a:noFill/>
          </a:ln>
        </p:spPr>
        <p:txBody>
          <a:bodyPr spcFirstLastPara="1" wrap="square" lIns="91425" tIns="45700" rIns="91425" bIns="45700" anchor="t" anchorCtr="0">
            <a:spAutoFit/>
          </a:bodyPr>
          <a:lstStyle/>
          <a:p>
            <a:pPr marL="514350" marR="0" lvl="0" indent="-514350" algn="r" rtl="1">
              <a:lnSpc>
                <a:spcPct val="90000"/>
              </a:lnSpc>
              <a:spcBef>
                <a:spcPts val="0"/>
              </a:spcBef>
              <a:spcAft>
                <a:spcPts val="0"/>
              </a:spcAft>
              <a:buClr>
                <a:srgbClr val="0070C0"/>
              </a:buClr>
              <a:buSzPts val="1920"/>
              <a:buFont typeface="Calibri"/>
              <a:buAutoNum type="arabicPeriod"/>
            </a:pPr>
            <a:r>
              <a:rPr lang="ar-SA" sz="2400" b="0" i="0" u="none" strike="noStrike" cap="none">
                <a:solidFill>
                  <a:schemeClr val="dk1"/>
                </a:solidFill>
                <a:latin typeface="Calibri"/>
                <a:ea typeface="Calibri"/>
                <a:cs typeface="Calibri"/>
                <a:sym typeface="Calibri"/>
              </a:rPr>
              <a:t>ما هي القضايا الرئيسية في عملية الإبلاغ التي تم إبرازها في دراسة الحالة هذه؟</a:t>
            </a:r>
            <a:endParaRPr sz="2400" b="0" i="0" u="none" strike="noStrike" cap="none">
              <a:solidFill>
                <a:schemeClr val="dk1"/>
              </a:solidFill>
              <a:latin typeface="Calibri"/>
              <a:ea typeface="Calibri"/>
              <a:cs typeface="Calibri"/>
              <a:sym typeface="Calibri"/>
            </a:endParaRPr>
          </a:p>
          <a:p>
            <a:pPr marL="514350" marR="0" lvl="0" indent="-514350" algn="r" rtl="1">
              <a:lnSpc>
                <a:spcPct val="90000"/>
              </a:lnSpc>
              <a:spcBef>
                <a:spcPts val="1600"/>
              </a:spcBef>
              <a:spcAft>
                <a:spcPts val="0"/>
              </a:spcAft>
              <a:buClr>
                <a:srgbClr val="0070C0"/>
              </a:buClr>
              <a:buSzPts val="1920"/>
              <a:buFont typeface="Calibri"/>
              <a:buAutoNum type="arabicPeriod"/>
            </a:pPr>
            <a:r>
              <a:rPr lang="ar-SA" sz="2400" b="0" i="0" u="none" strike="noStrike" cap="none">
                <a:solidFill>
                  <a:schemeClr val="dk1"/>
                </a:solidFill>
                <a:latin typeface="Calibri"/>
                <a:ea typeface="Calibri"/>
                <a:cs typeface="Calibri"/>
                <a:sym typeface="Calibri"/>
              </a:rPr>
              <a:t>ما هو مسار الإبلاغ الذي كان سيُستخدم إذا حدث هذا الموقف في منظمتك؟ وهل كان سيؤدي إلى نتيجة مختلفة عن تلك الموجودة في دراسة الحالة؟ </a:t>
            </a:r>
            <a:endParaRPr sz="2400" b="0" i="0" u="none" strike="noStrike" cap="none">
              <a:solidFill>
                <a:schemeClr val="dk1"/>
              </a:solidFill>
              <a:latin typeface="Calibri"/>
              <a:ea typeface="Calibri"/>
              <a:cs typeface="Calibri"/>
              <a:sym typeface="Calibri"/>
            </a:endParaRPr>
          </a:p>
          <a:p>
            <a:pPr marL="514350" marR="0" lvl="0" indent="-514350" algn="r" rtl="1">
              <a:lnSpc>
                <a:spcPct val="90000"/>
              </a:lnSpc>
              <a:spcBef>
                <a:spcPts val="1600"/>
              </a:spcBef>
              <a:spcAft>
                <a:spcPts val="0"/>
              </a:spcAft>
              <a:buClr>
                <a:srgbClr val="0070C0"/>
              </a:buClr>
              <a:buSzPts val="1920"/>
              <a:buFont typeface="Calibri"/>
              <a:buAutoNum type="arabicPeriod"/>
            </a:pPr>
            <a:r>
              <a:rPr lang="ar-SA" sz="2400" b="0" i="0" u="none" strike="noStrike" cap="none">
                <a:solidFill>
                  <a:schemeClr val="dk1"/>
                </a:solidFill>
                <a:latin typeface="Calibri"/>
                <a:ea typeface="Calibri"/>
                <a:cs typeface="Calibri"/>
                <a:sym typeface="Calibri"/>
              </a:rPr>
              <a:t>ما التوصيات التي ستقدمها لتحسين عملية الإبلاغ في دراسة الحالة هذه؟</a:t>
            </a:r>
            <a:endParaRPr sz="2400" b="0" i="0" u="none" strike="noStrike" cap="none">
              <a:solidFill>
                <a:schemeClr val="dk1"/>
              </a:solidFill>
              <a:latin typeface="Calibri"/>
              <a:ea typeface="Calibri"/>
              <a:cs typeface="Calibri"/>
              <a:sym typeface="Calibri"/>
            </a:endParaRPr>
          </a:p>
          <a:p>
            <a:pPr marL="0" marR="0" lvl="0" indent="0" algn="r" rtl="1">
              <a:spcBef>
                <a:spcPts val="600"/>
              </a:spcBef>
              <a:spcAft>
                <a:spcPts val="0"/>
              </a:spcAft>
              <a:buNone/>
            </a:pPr>
            <a:endParaRPr sz="2400" b="0" i="0" u="none" strike="noStrike" cap="none">
              <a:solidFill>
                <a:schemeClr val="dk1"/>
              </a:solidFill>
              <a:latin typeface="Calibri"/>
              <a:ea typeface="Calibri"/>
              <a:cs typeface="Calibri"/>
              <a:sym typeface="Calibri"/>
            </a:endParaRPr>
          </a:p>
        </p:txBody>
      </p:sp>
      <p:sp>
        <p:nvSpPr>
          <p:cNvPr id="241" name="Google Shape;241;p29"/>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242" name="Google Shape;242;p29"/>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pic>
        <p:nvPicPr>
          <p:cNvPr id="243" name="Google Shape;243;p29"/>
          <p:cNvPicPr preferRelativeResize="0"/>
          <p:nvPr/>
        </p:nvPicPr>
        <p:blipFill rotWithShape="1">
          <a:blip r:embed="rId3">
            <a:alphaModFix/>
          </a:blip>
          <a:srcRect/>
          <a:stretch/>
        </p:blipFill>
        <p:spPr>
          <a:xfrm>
            <a:off x="8577221" y="2210707"/>
            <a:ext cx="3092264" cy="263290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30"/>
          <p:cNvSpPr txBox="1">
            <a:spLocks noGrp="1"/>
          </p:cNvSpPr>
          <p:nvPr>
            <p:ph type="title"/>
          </p:nvPr>
        </p:nvSpPr>
        <p:spPr>
          <a:xfrm>
            <a:off x="742666"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الخاتمة</a:t>
            </a:r>
            <a:endParaRPr/>
          </a:p>
        </p:txBody>
      </p:sp>
      <p:sp>
        <p:nvSpPr>
          <p:cNvPr id="250" name="Google Shape;250;p30"/>
          <p:cNvSpPr txBox="1">
            <a:spLocks noGrp="1"/>
          </p:cNvSpPr>
          <p:nvPr>
            <p:ph type="body" idx="1"/>
          </p:nvPr>
        </p:nvSpPr>
        <p:spPr>
          <a:xfrm>
            <a:off x="742666" y="1310189"/>
            <a:ext cx="10515600" cy="5182671"/>
          </a:xfrm>
          <a:prstGeom prst="rect">
            <a:avLst/>
          </a:prstGeom>
          <a:noFill/>
          <a:ln>
            <a:noFill/>
          </a:ln>
        </p:spPr>
        <p:txBody>
          <a:bodyPr spcFirstLastPara="1" wrap="square" lIns="91425" tIns="45700" rIns="91425" bIns="45700" anchor="t" anchorCtr="0">
            <a:normAutofit lnSpcReduction="10000"/>
          </a:bodyPr>
          <a:lstStyle/>
          <a:p>
            <a:pPr marL="228600" lvl="1" indent="-228600" algn="r" rtl="1">
              <a:lnSpc>
                <a:spcPct val="100000"/>
              </a:lnSpc>
              <a:spcBef>
                <a:spcPts val="0"/>
              </a:spcBef>
              <a:spcAft>
                <a:spcPts val="0"/>
              </a:spcAft>
              <a:buClr>
                <a:srgbClr val="0070C0"/>
              </a:buClr>
              <a:buSzPts val="2160"/>
              <a:buFont typeface="Noto Sans Symbols"/>
              <a:buChar char="▪"/>
            </a:pPr>
            <a:r>
              <a:rPr lang="ar-SA" sz="2700"/>
              <a:t>يؤدي مسؤولو الصون دورًا حاسمًا في زيادة الوعي بالصون لدى الموظفين، وقد يدعمون أيضًا البرامج لتنفيذ ذلك ضمن المجتمعات.</a:t>
            </a:r>
            <a:endParaRPr sz="2700"/>
          </a:p>
          <a:p>
            <a:pPr marL="228600" lvl="1" indent="-228600" algn="r" rtl="1">
              <a:lnSpc>
                <a:spcPct val="100000"/>
              </a:lnSpc>
              <a:spcBef>
                <a:spcPts val="1000"/>
              </a:spcBef>
              <a:spcAft>
                <a:spcPts val="0"/>
              </a:spcAft>
              <a:buClr>
                <a:srgbClr val="0070C0"/>
              </a:buClr>
              <a:buSzPts val="2160"/>
              <a:buFont typeface="Noto Sans Symbols"/>
              <a:buChar char="▪"/>
            </a:pPr>
            <a:r>
              <a:rPr lang="ar-SA" sz="2700"/>
              <a:t>يستطيع مسؤولو الصون المشاركة في إجراء تقييمات عملية الصون على مستوى المكاتب الوطنية، ما يمكن أن يساعد في إعلام الفرق الوطنية وخطط عمل الصون الخاصة بها.</a:t>
            </a:r>
            <a:endParaRPr sz="2700"/>
          </a:p>
          <a:p>
            <a:pPr marL="228600" lvl="1" indent="-228600" algn="r" rtl="1">
              <a:lnSpc>
                <a:spcPct val="110000"/>
              </a:lnSpc>
              <a:spcBef>
                <a:spcPts val="1000"/>
              </a:spcBef>
              <a:spcAft>
                <a:spcPts val="0"/>
              </a:spcAft>
              <a:buClr>
                <a:srgbClr val="0070C0"/>
              </a:buClr>
              <a:buSzPts val="2160"/>
              <a:buFont typeface="Noto Sans Symbols"/>
              <a:buChar char="▪"/>
            </a:pPr>
            <a:r>
              <a:rPr lang="ar-SA" sz="2700"/>
              <a:t>يجب أن ينسق مسؤولو الصون مع مسؤولي الصون في المنظمات غير الحكومية الأخرى، ووكالات الأمم المتحدة داخل الدولة، وشبكات الحماية من الاستغلال والاعتداء الجنسيَين أو شبكات الصون حيثما وُجدت. </a:t>
            </a:r>
            <a:endParaRPr sz="2700"/>
          </a:p>
          <a:p>
            <a:pPr marL="228600" lvl="1" indent="-228600" algn="r" rtl="1">
              <a:lnSpc>
                <a:spcPct val="110000"/>
              </a:lnSpc>
              <a:spcBef>
                <a:spcPts val="1000"/>
              </a:spcBef>
              <a:spcAft>
                <a:spcPts val="0"/>
              </a:spcAft>
              <a:buClr>
                <a:srgbClr val="0070C0"/>
              </a:buClr>
              <a:buSzPts val="2160"/>
              <a:buFont typeface="Noto Sans Symbols"/>
              <a:buChar char="▪"/>
            </a:pPr>
            <a:r>
              <a:rPr lang="ar-SA" sz="2700"/>
              <a:t>من المهم أن تكون مكاتب الدولة على دراية بالتدابير الجماعية المشتركة بين الوكالات وأن تساهم، عند الحاجة، في منع ومعالجة انتهاكات الحماية من الاستغلال والاعتداء الجنسيين/ الصون.</a:t>
            </a:r>
            <a:endParaRPr sz="2700"/>
          </a:p>
          <a:p>
            <a:pPr marL="228600" lvl="0" indent="-91440" algn="r" rtl="1">
              <a:lnSpc>
                <a:spcPct val="120000"/>
              </a:lnSpc>
              <a:spcBef>
                <a:spcPts val="1000"/>
              </a:spcBef>
              <a:spcAft>
                <a:spcPts val="0"/>
              </a:spcAft>
              <a:buClr>
                <a:srgbClr val="0070C0"/>
              </a:buClr>
              <a:buSzPts val="2160"/>
              <a:buFont typeface="Noto Sans Symbols"/>
              <a:buNone/>
            </a:pPr>
            <a:endParaRPr sz="2700"/>
          </a:p>
          <a:p>
            <a:pPr marL="228600" lvl="0" indent="-50800" algn="r" rtl="1">
              <a:lnSpc>
                <a:spcPct val="90000"/>
              </a:lnSpc>
              <a:spcBef>
                <a:spcPts val="1000"/>
              </a:spcBef>
              <a:spcAft>
                <a:spcPts val="0"/>
              </a:spcAft>
              <a:buClr>
                <a:schemeClr val="dk1"/>
              </a:buClr>
              <a:buSzPts val="2800"/>
              <a:buNone/>
            </a:pPr>
            <a:endParaRPr/>
          </a:p>
        </p:txBody>
      </p:sp>
      <p:sp>
        <p:nvSpPr>
          <p:cNvPr id="251" name="Google Shape;251;p30"/>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252" name="Google Shape;252;p30"/>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أهداف التعلم </a:t>
            </a:r>
            <a:endParaRPr/>
          </a:p>
        </p:txBody>
      </p:sp>
      <p:sp>
        <p:nvSpPr>
          <p:cNvPr id="109" name="Google Shape;109;p14"/>
          <p:cNvSpPr txBox="1">
            <a:spLocks noGrp="1"/>
          </p:cNvSpPr>
          <p:nvPr>
            <p:ph type="body" idx="1"/>
          </p:nvPr>
        </p:nvSpPr>
        <p:spPr>
          <a:xfrm>
            <a:off x="742666" y="1511726"/>
            <a:ext cx="10515600" cy="4351338"/>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chemeClr val="dk1"/>
              </a:buClr>
              <a:buSzPts val="2800"/>
              <a:buNone/>
            </a:pPr>
            <a:r>
              <a:rPr lang="ar-SA"/>
              <a:t>سيتمكن مسؤولو الصون من:</a:t>
            </a:r>
            <a:endParaRPr/>
          </a:p>
          <a:p>
            <a:pPr marL="228600" lvl="0" indent="-228600" algn="r" rtl="1">
              <a:lnSpc>
                <a:spcPct val="90000"/>
              </a:lnSpc>
              <a:spcBef>
                <a:spcPts val="1000"/>
              </a:spcBef>
              <a:spcAft>
                <a:spcPts val="0"/>
              </a:spcAft>
              <a:buClr>
                <a:srgbClr val="0070C0"/>
              </a:buClr>
              <a:buSzPts val="2000"/>
              <a:buFont typeface="Noto Sans Symbols"/>
              <a:buChar char="▪"/>
            </a:pPr>
            <a:r>
              <a:rPr lang="ar-SA" sz="2500"/>
              <a:t>فهم المعلومات التي يتعين نشرها بين الموظفين، متضمنًا فترة تدريب الموظفين</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فهم كيفية تطوير رسائل الصون ذات الصلة من أجل المجتمعات </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دعم تقييم عملية الصون </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التواصل الفعال مع مسؤولي الصون الآخرين للمساهمة في تدابير الحماية الجماعية من الاستغلال والاعتداء الجنسيين، والتنسيق مع الجهات الفاعلة الأخرى لضمان مسارات الإحالة المناسبة </a:t>
            </a:r>
            <a:endParaRPr sz="2500"/>
          </a:p>
          <a:p>
            <a:pPr marL="228600" lvl="0" indent="-106679" algn="r" rtl="1">
              <a:lnSpc>
                <a:spcPct val="90000"/>
              </a:lnSpc>
              <a:spcBef>
                <a:spcPts val="2200"/>
              </a:spcBef>
              <a:spcAft>
                <a:spcPts val="0"/>
              </a:spcAft>
              <a:buClr>
                <a:srgbClr val="0070C0"/>
              </a:buClr>
              <a:buSzPts val="1920"/>
              <a:buFont typeface="Noto Sans Symbols"/>
              <a:buNone/>
            </a:pPr>
            <a:endParaRPr sz="2400"/>
          </a:p>
          <a:p>
            <a:pPr marL="228600" lvl="0" indent="-50800" algn="r" rtl="1">
              <a:lnSpc>
                <a:spcPct val="90000"/>
              </a:lnSpc>
              <a:spcBef>
                <a:spcPts val="2200"/>
              </a:spcBef>
              <a:spcAft>
                <a:spcPts val="0"/>
              </a:spcAft>
              <a:buClr>
                <a:schemeClr val="dk1"/>
              </a:buClr>
              <a:buSzPts val="2800"/>
              <a:buNone/>
            </a:pPr>
            <a:endParaRPr/>
          </a:p>
        </p:txBody>
      </p:sp>
      <p:sp>
        <p:nvSpPr>
          <p:cNvPr id="110" name="Google Shape;110;p14"/>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 </a:t>
            </a:r>
            <a:endParaRPr/>
          </a:p>
        </p:txBody>
      </p:sp>
      <p:cxnSp>
        <p:nvCxnSpPr>
          <p:cNvPr id="111" name="Google Shape;111;p14"/>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5"/>
          <p:cNvSpPr txBox="1">
            <a:spLocks noGrp="1"/>
          </p:cNvSpPr>
          <p:nvPr>
            <p:ph type="title"/>
          </p:nvPr>
        </p:nvSpPr>
        <p:spPr>
          <a:xfrm>
            <a:off x="831850" y="3614738"/>
            <a:ext cx="10515600" cy="947737"/>
          </a:xfrm>
          <a:prstGeom prst="rect">
            <a:avLst/>
          </a:prstGeom>
          <a:solidFill>
            <a:srgbClr val="0070C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lt1"/>
              </a:buClr>
              <a:buSzPts val="6000"/>
              <a:buFont typeface="Calibri"/>
              <a:buNone/>
            </a:pPr>
            <a:r>
              <a:rPr lang="ar-SA">
                <a:solidFill>
                  <a:schemeClr val="lt1"/>
                </a:solidFill>
              </a:rPr>
              <a:t> الجلسة 0: مراجعة المعلومات </a:t>
            </a:r>
            <a:endParaRPr/>
          </a:p>
        </p:txBody>
      </p:sp>
      <p:sp>
        <p:nvSpPr>
          <p:cNvPr id="117" name="Google Shape;117;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18" name="Google Shape;118;p15"/>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19" name="Google Shape;119;p15"/>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القواعد الأساسية </a:t>
            </a:r>
            <a:endParaRPr/>
          </a:p>
        </p:txBody>
      </p:sp>
      <p:sp>
        <p:nvSpPr>
          <p:cNvPr id="126" name="Google Shape;126;p16"/>
          <p:cNvSpPr txBox="1">
            <a:spLocks noGrp="1"/>
          </p:cNvSpPr>
          <p:nvPr>
            <p:ph type="body" idx="1"/>
          </p:nvPr>
        </p:nvSpPr>
        <p:spPr>
          <a:xfrm>
            <a:off x="742666" y="1511726"/>
            <a:ext cx="10515600" cy="4351338"/>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70C0"/>
              </a:buClr>
              <a:buSzPts val="2000"/>
              <a:buFont typeface="Noto Sans Symbols"/>
              <a:buChar char="▪"/>
            </a:pPr>
            <a:r>
              <a:rPr lang="ar-SA" sz="2500"/>
              <a:t>تأكد من ظهور اسمك المفضل </a:t>
            </a:r>
            <a:endParaRPr/>
          </a:p>
          <a:p>
            <a:pPr marL="228600" lvl="0" indent="-228600" algn="r" rtl="1">
              <a:lnSpc>
                <a:spcPct val="90000"/>
              </a:lnSpc>
              <a:spcBef>
                <a:spcPts val="2200"/>
              </a:spcBef>
              <a:spcAft>
                <a:spcPts val="0"/>
              </a:spcAft>
              <a:buClr>
                <a:srgbClr val="0070C0"/>
              </a:buClr>
              <a:buSzPts val="2000"/>
              <a:buFont typeface="Noto Sans Symbols"/>
              <a:buChar char="▪"/>
            </a:pPr>
            <a:r>
              <a:rPr lang="ar-SA" sz="2500"/>
              <a:t>الرجاء التزام الصمت عندما يتحدث الآخرون </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الرجاء إبقاء كاميرا الفيديو متصلة ما لم تكن لديك مشاكل بالاتصال  </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الرجاء استعمال صندوق الدردشة/ أو رفع اليد عندما يكون لديك سؤال</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لا تغادر جلسة التدريب إلا خلال فترات الاستراحة المحددة</a:t>
            </a:r>
            <a:endParaRPr sz="2500"/>
          </a:p>
          <a:p>
            <a:pPr marL="228600" lvl="0" indent="-228600" algn="r" rtl="1">
              <a:lnSpc>
                <a:spcPct val="90000"/>
              </a:lnSpc>
              <a:spcBef>
                <a:spcPts val="2200"/>
              </a:spcBef>
              <a:spcAft>
                <a:spcPts val="0"/>
              </a:spcAft>
              <a:buClr>
                <a:srgbClr val="0070C0"/>
              </a:buClr>
              <a:buSzPts val="2000"/>
              <a:buFont typeface="Noto Sans Symbols"/>
              <a:buChar char="▪"/>
            </a:pPr>
            <a:r>
              <a:rPr lang="ar-SA" sz="2500"/>
              <a:t>الرجاء المشاركة بقدر الإمكان</a:t>
            </a:r>
            <a:endParaRPr/>
          </a:p>
          <a:p>
            <a:pPr marL="0" lvl="0" indent="0" algn="r" rtl="1">
              <a:lnSpc>
                <a:spcPct val="90000"/>
              </a:lnSpc>
              <a:spcBef>
                <a:spcPts val="2200"/>
              </a:spcBef>
              <a:spcAft>
                <a:spcPts val="0"/>
              </a:spcAft>
              <a:buClr>
                <a:srgbClr val="0070C0"/>
              </a:buClr>
              <a:buSzPts val="1920"/>
              <a:buNone/>
            </a:pPr>
            <a:endParaRPr sz="2400"/>
          </a:p>
          <a:p>
            <a:pPr marL="228600" lvl="0" indent="-50800" algn="r" rtl="1">
              <a:lnSpc>
                <a:spcPct val="90000"/>
              </a:lnSpc>
              <a:spcBef>
                <a:spcPts val="2200"/>
              </a:spcBef>
              <a:spcAft>
                <a:spcPts val="0"/>
              </a:spcAft>
              <a:buClr>
                <a:schemeClr val="dk1"/>
              </a:buClr>
              <a:buSzPts val="2800"/>
              <a:buNone/>
            </a:pPr>
            <a:endParaRPr/>
          </a:p>
        </p:txBody>
      </p:sp>
      <p:sp>
        <p:nvSpPr>
          <p:cNvPr id="127" name="Google Shape;127;p16"/>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 </a:t>
            </a:r>
            <a:endParaRPr/>
          </a:p>
        </p:txBody>
      </p:sp>
      <p:cxnSp>
        <p:nvCxnSpPr>
          <p:cNvPr id="128" name="Google Shape;128;p16"/>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7"/>
          <p:cNvSpPr txBox="1">
            <a:spLocks noGrp="1"/>
          </p:cNvSpPr>
          <p:nvPr>
            <p:ph type="title"/>
          </p:nvPr>
        </p:nvSpPr>
        <p:spPr>
          <a:xfrm>
            <a:off x="831850" y="3643313"/>
            <a:ext cx="10515600" cy="919162"/>
          </a:xfrm>
          <a:prstGeom prst="rect">
            <a:avLst/>
          </a:prstGeom>
          <a:solidFill>
            <a:srgbClr val="0070C0"/>
          </a:solidFill>
          <a:ln>
            <a:noFill/>
          </a:ln>
        </p:spPr>
        <p:txBody>
          <a:bodyPr spcFirstLastPara="1" wrap="square" lIns="91425" tIns="45700" rIns="91425" bIns="45700" anchor="b" anchorCtr="0">
            <a:normAutofit/>
          </a:bodyPr>
          <a:lstStyle/>
          <a:p>
            <a:pPr marL="0" lvl="0" indent="0" algn="r" rtl="1">
              <a:lnSpc>
                <a:spcPct val="90000"/>
              </a:lnSpc>
              <a:spcBef>
                <a:spcPts val="0"/>
              </a:spcBef>
              <a:spcAft>
                <a:spcPts val="0"/>
              </a:spcAft>
              <a:buClr>
                <a:schemeClr val="dk1"/>
              </a:buClr>
              <a:buSzPts val="6000"/>
              <a:buFont typeface="Calibri"/>
              <a:buNone/>
            </a:pPr>
            <a:r>
              <a:rPr lang="ar-SA"/>
              <a:t> </a:t>
            </a:r>
            <a:r>
              <a:rPr lang="ar-SA">
                <a:solidFill>
                  <a:schemeClr val="lt1"/>
                </a:solidFill>
              </a:rPr>
              <a:t>الجلسة 1: رفع مستوى الوعي</a:t>
            </a:r>
            <a:endParaRPr/>
          </a:p>
        </p:txBody>
      </p:sp>
      <p:sp>
        <p:nvSpPr>
          <p:cNvPr id="134" name="Google Shape;134;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p>
            <a:pPr marL="0" lvl="0" indent="0" algn="r" rtl="1">
              <a:lnSpc>
                <a:spcPct val="90000"/>
              </a:lnSpc>
              <a:spcBef>
                <a:spcPts val="0"/>
              </a:spcBef>
              <a:spcAft>
                <a:spcPts val="0"/>
              </a:spcAft>
              <a:buClr>
                <a:srgbClr val="888888"/>
              </a:buClr>
              <a:buSzPts val="2400"/>
              <a:buNone/>
            </a:pPr>
            <a:endParaRPr/>
          </a:p>
        </p:txBody>
      </p:sp>
      <p:sp>
        <p:nvSpPr>
          <p:cNvPr id="135" name="Google Shape;135;p17"/>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36" name="Google Shape;136;p17"/>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8"/>
          <p:cNvSpPr txBox="1">
            <a:spLocks noGrp="1"/>
          </p:cNvSpPr>
          <p:nvPr>
            <p:ph type="title"/>
          </p:nvPr>
        </p:nvSpPr>
        <p:spPr>
          <a:xfrm>
            <a:off x="477672" y="365125"/>
            <a:ext cx="10876128"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رفع مستوى الوعي للموظفين والمجتمعات </a:t>
            </a:r>
            <a:endParaRPr/>
          </a:p>
        </p:txBody>
      </p:sp>
      <p:sp>
        <p:nvSpPr>
          <p:cNvPr id="143" name="Google Shape;143;p18"/>
          <p:cNvSpPr txBox="1">
            <a:spLocks noGrp="1"/>
          </p:cNvSpPr>
          <p:nvPr>
            <p:ph type="body" idx="1"/>
          </p:nvPr>
        </p:nvSpPr>
        <p:spPr>
          <a:xfrm>
            <a:off x="742666" y="1701574"/>
            <a:ext cx="7236563" cy="4172376"/>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70C0"/>
              </a:buClr>
              <a:buSzPts val="2240"/>
              <a:buFont typeface="Noto Sans Symbols"/>
              <a:buChar char="▪"/>
            </a:pPr>
            <a:r>
              <a:rPr lang="ar-SA"/>
              <a:t>من هي المجموعات المختلفة [الموظفين/المجتمعات] التي تود استهدافها؟</a:t>
            </a:r>
            <a:endParaRPr sz="4400"/>
          </a:p>
          <a:p>
            <a:pPr marL="228600" lvl="0" indent="-228600" algn="r" rtl="1">
              <a:lnSpc>
                <a:spcPct val="90000"/>
              </a:lnSpc>
              <a:spcBef>
                <a:spcPts val="1600"/>
              </a:spcBef>
              <a:spcAft>
                <a:spcPts val="0"/>
              </a:spcAft>
              <a:buClr>
                <a:srgbClr val="0070C0"/>
              </a:buClr>
              <a:buSzPts val="2240"/>
              <a:buFont typeface="Noto Sans Symbols"/>
              <a:buChar char="▪"/>
            </a:pPr>
            <a:r>
              <a:rPr lang="ar-SA"/>
              <a:t>ما المعلومات التي تحتاج لمشاركتها؟ </a:t>
            </a:r>
            <a:endParaRPr sz="4400"/>
          </a:p>
          <a:p>
            <a:pPr marL="228600" lvl="0" indent="-228600" algn="r" rtl="1">
              <a:lnSpc>
                <a:spcPct val="90000"/>
              </a:lnSpc>
              <a:spcBef>
                <a:spcPts val="1600"/>
              </a:spcBef>
              <a:spcAft>
                <a:spcPts val="0"/>
              </a:spcAft>
              <a:buClr>
                <a:srgbClr val="0070C0"/>
              </a:buClr>
              <a:buSzPts val="2240"/>
              <a:buFont typeface="Noto Sans Symbols"/>
              <a:buChar char="▪"/>
            </a:pPr>
            <a:r>
              <a:rPr lang="ar-SA"/>
              <a:t>كيف ستشارك المعلومات؟</a:t>
            </a:r>
            <a:endParaRPr sz="2000"/>
          </a:p>
          <a:p>
            <a:pPr marL="228600" lvl="0" indent="-228600" algn="r" rtl="1">
              <a:lnSpc>
                <a:spcPct val="90000"/>
              </a:lnSpc>
              <a:spcBef>
                <a:spcPts val="1600"/>
              </a:spcBef>
              <a:spcAft>
                <a:spcPts val="0"/>
              </a:spcAft>
              <a:buClr>
                <a:srgbClr val="0070C0"/>
              </a:buClr>
              <a:buSzPts val="2240"/>
              <a:buFont typeface="Noto Sans Symbols"/>
              <a:buChar char="▪"/>
            </a:pPr>
            <a:r>
              <a:rPr lang="ar-SA"/>
              <a:t>[إضافي: ما هي المصادر الداخلية أو الخارجية المفيدة التي يمكنك الاعتماد عليها؟ على سبيل المثال: مواد التدريب، أو استراتيجيات التواصل، أو أي مستشار تقني إلخ.]</a:t>
            </a:r>
            <a:endParaRPr sz="2000"/>
          </a:p>
          <a:p>
            <a:pPr marL="0" lvl="0" indent="0" algn="r" rtl="1">
              <a:lnSpc>
                <a:spcPct val="90000"/>
              </a:lnSpc>
              <a:spcBef>
                <a:spcPts val="1600"/>
              </a:spcBef>
              <a:spcAft>
                <a:spcPts val="0"/>
              </a:spcAft>
              <a:buClr>
                <a:schemeClr val="dk1"/>
              </a:buClr>
              <a:buSzPts val="2800"/>
              <a:buNone/>
            </a:pPr>
            <a:endParaRPr/>
          </a:p>
        </p:txBody>
      </p:sp>
      <p:sp>
        <p:nvSpPr>
          <p:cNvPr id="144" name="Google Shape;144;p18"/>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45" name="Google Shape;145;p18"/>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pic>
        <p:nvPicPr>
          <p:cNvPr id="146" name="Google Shape;146;p18"/>
          <p:cNvPicPr preferRelativeResize="0"/>
          <p:nvPr/>
        </p:nvPicPr>
        <p:blipFill rotWithShape="1">
          <a:blip r:embed="rId3">
            <a:alphaModFix/>
          </a:blip>
          <a:srcRect/>
          <a:stretch/>
        </p:blipFill>
        <p:spPr>
          <a:xfrm>
            <a:off x="7898668" y="1197403"/>
            <a:ext cx="3935051" cy="288844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الرسائل الأساسية </a:t>
            </a:r>
            <a:endParaRPr/>
          </a:p>
        </p:txBody>
      </p:sp>
      <p:sp>
        <p:nvSpPr>
          <p:cNvPr id="153" name="Google Shape;153;p19"/>
          <p:cNvSpPr txBox="1">
            <a:spLocks noGrp="1"/>
          </p:cNvSpPr>
          <p:nvPr>
            <p:ph type="body" idx="1"/>
          </p:nvPr>
        </p:nvSpPr>
        <p:spPr>
          <a:xfrm>
            <a:off x="742666" y="1511725"/>
            <a:ext cx="10515600" cy="4767887"/>
          </a:xfrm>
          <a:prstGeom prst="rect">
            <a:avLst/>
          </a:prstGeom>
          <a:noFill/>
          <a:ln>
            <a:noFill/>
          </a:ln>
        </p:spPr>
        <p:txBody>
          <a:bodyPr spcFirstLastPara="1" wrap="square" lIns="91425" tIns="45700" rIns="91425" bIns="45700" anchor="t" anchorCtr="0">
            <a:normAutofit fontScale="92500" lnSpcReduction="10000"/>
          </a:bodyPr>
          <a:lstStyle/>
          <a:p>
            <a:pPr marL="228600" lvl="0" indent="-228600" algn="r" rtl="1">
              <a:lnSpc>
                <a:spcPct val="90000"/>
              </a:lnSpc>
              <a:spcBef>
                <a:spcPts val="0"/>
              </a:spcBef>
              <a:spcAft>
                <a:spcPts val="0"/>
              </a:spcAft>
              <a:buClr>
                <a:srgbClr val="0070C0"/>
              </a:buClr>
              <a:buSzPct val="80000"/>
              <a:buFont typeface="Noto Sans Symbols"/>
              <a:buChar char="▪"/>
            </a:pPr>
            <a:r>
              <a:rPr lang="ar-SA"/>
              <a:t>نتحمل جميعًا مسؤولية الصون وتعزيز ثقافة الصون الإيجابية</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لا تسامح مع الأذى والإساءة</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من واجبك الإبلاغ - ارفع صوتك!</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التقاعس عن العمل ليس خيارًا</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الحفاظ على السرية في جميع الأوقات</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أبلغ عن مخاوف الصون المشبوهة والفعلية والتاريخية ومجهولة الهوية على الفور</a:t>
            </a:r>
            <a:endParaRPr/>
          </a:p>
          <a:p>
            <a:pPr marL="228600" lvl="0" indent="-228600" algn="r" rtl="1">
              <a:lnSpc>
                <a:spcPct val="90000"/>
              </a:lnSpc>
              <a:spcBef>
                <a:spcPts val="1000"/>
              </a:spcBef>
              <a:spcAft>
                <a:spcPts val="0"/>
              </a:spcAft>
              <a:buClr>
                <a:srgbClr val="0070C0"/>
              </a:buClr>
              <a:buSzPct val="80000"/>
              <a:buFont typeface="Noto Sans Symbols"/>
              <a:buChar char="▪"/>
            </a:pPr>
            <a:r>
              <a:rPr lang="ar-SA"/>
              <a:t>يجب علينا جميعًا رعاية بعضنا البعض، تجاه كل طفل وامرأة ورجل في المجتمع ممن نسعى لخدمتهم ودعمهم، وتجاه زملائنا في العمل، للعمل بما يحقق مصلحتهم الفضلى لضمان سلامتهم والسعي لإزالة أو تقليل أي مخاطر للضرر</a:t>
            </a:r>
            <a:endParaRPr/>
          </a:p>
          <a:p>
            <a:pPr marL="228600" lvl="0" indent="-64135" algn="r" rtl="1">
              <a:lnSpc>
                <a:spcPct val="90000"/>
              </a:lnSpc>
              <a:spcBef>
                <a:spcPts val="1000"/>
              </a:spcBef>
              <a:spcAft>
                <a:spcPts val="0"/>
              </a:spcAft>
              <a:buClr>
                <a:schemeClr val="dk1"/>
              </a:buClr>
              <a:buSzPct val="100000"/>
              <a:buNone/>
            </a:pPr>
            <a:endParaRPr/>
          </a:p>
        </p:txBody>
      </p:sp>
      <p:sp>
        <p:nvSpPr>
          <p:cNvPr id="154" name="Google Shape;154;p19"/>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55" name="Google Shape;155;p19"/>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0"/>
          <p:cNvSpPr txBox="1">
            <a:spLocks noGrp="1"/>
          </p:cNvSpPr>
          <p:nvPr>
            <p:ph type="title"/>
          </p:nvPr>
        </p:nvSpPr>
        <p:spPr>
          <a:xfrm>
            <a:off x="742666"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مصادر مفيدة </a:t>
            </a:r>
            <a:endParaRPr/>
          </a:p>
        </p:txBody>
      </p:sp>
      <p:sp>
        <p:nvSpPr>
          <p:cNvPr id="162" name="Google Shape;162;p20"/>
          <p:cNvSpPr txBox="1">
            <a:spLocks noGrp="1"/>
          </p:cNvSpPr>
          <p:nvPr>
            <p:ph type="body" idx="1"/>
          </p:nvPr>
        </p:nvSpPr>
        <p:spPr>
          <a:xfrm>
            <a:off x="742666" y="2019868"/>
            <a:ext cx="10515600" cy="3843195"/>
          </a:xfrm>
          <a:prstGeom prst="rect">
            <a:avLst/>
          </a:prstGeom>
          <a:noFill/>
          <a:ln>
            <a:noFill/>
          </a:ln>
        </p:spPr>
        <p:txBody>
          <a:bodyPr spcFirstLastPara="1" wrap="square" lIns="91425" tIns="45700" rIns="91425" bIns="45700" anchor="t" anchorCtr="0">
            <a:normAutofit/>
          </a:bodyPr>
          <a:lstStyle/>
          <a:p>
            <a:pPr marL="228600" lvl="0" indent="-228600" algn="r" rtl="1">
              <a:lnSpc>
                <a:spcPct val="90000"/>
              </a:lnSpc>
              <a:spcBef>
                <a:spcPts val="0"/>
              </a:spcBef>
              <a:spcAft>
                <a:spcPts val="0"/>
              </a:spcAft>
              <a:buClr>
                <a:srgbClr val="0070C0"/>
              </a:buClr>
              <a:buSzPts val="2240"/>
              <a:buFont typeface="Noto Sans Symbols"/>
              <a:buChar char="▪"/>
            </a:pPr>
            <a:r>
              <a:rPr lang="ar-SA"/>
              <a:t>المبادئ الستة للجنة الدائمة المشتركة بين الوكالات (IASC)</a:t>
            </a:r>
            <a:endParaRPr/>
          </a:p>
          <a:p>
            <a:pPr marL="228600" lvl="0" indent="-228600" algn="r" rtl="1">
              <a:lnSpc>
                <a:spcPct val="90000"/>
              </a:lnSpc>
              <a:spcBef>
                <a:spcPts val="1600"/>
              </a:spcBef>
              <a:spcAft>
                <a:spcPts val="0"/>
              </a:spcAft>
              <a:buClr>
                <a:srgbClr val="0070C0"/>
              </a:buClr>
              <a:buSzPts val="2240"/>
              <a:buFont typeface="Noto Sans Symbols"/>
              <a:buChar char="▪"/>
            </a:pPr>
            <a:r>
              <a:rPr lang="ar-SA"/>
              <a:t>فيلم: لا عذر للإساءة</a:t>
            </a:r>
            <a:endParaRPr/>
          </a:p>
          <a:p>
            <a:pPr marL="228600" lvl="0" indent="-228600" algn="r" rtl="1">
              <a:lnSpc>
                <a:spcPct val="90000"/>
              </a:lnSpc>
              <a:spcBef>
                <a:spcPts val="1600"/>
              </a:spcBef>
              <a:spcAft>
                <a:spcPts val="0"/>
              </a:spcAft>
              <a:buClr>
                <a:srgbClr val="0070C0"/>
              </a:buClr>
              <a:buSzPts val="2240"/>
              <a:buFont typeface="Noto Sans Symbols"/>
              <a:buChar char="▪"/>
            </a:pPr>
            <a:r>
              <a:rPr lang="ar-SA"/>
              <a:t>فيلم: قل ‘لا‘ لسوء السلوك</a:t>
            </a:r>
            <a:endParaRPr/>
          </a:p>
          <a:p>
            <a:pPr marL="228600" lvl="0" indent="-228600" algn="r" rtl="1">
              <a:lnSpc>
                <a:spcPct val="90000"/>
              </a:lnSpc>
              <a:spcBef>
                <a:spcPts val="1600"/>
              </a:spcBef>
              <a:spcAft>
                <a:spcPts val="0"/>
              </a:spcAft>
              <a:buClr>
                <a:srgbClr val="0070C0"/>
              </a:buClr>
              <a:buSzPts val="2240"/>
              <a:buFont typeface="Noto Sans Symbols"/>
              <a:buChar char="▪"/>
            </a:pPr>
            <a:r>
              <a:rPr lang="ar-SA"/>
              <a:t>مدونة قواعد السلوك التنظيمية مترجمة إلى اللغة (اللغات) المحلية</a:t>
            </a:r>
            <a:endParaRPr/>
          </a:p>
          <a:p>
            <a:pPr marL="228600" lvl="0" indent="-228600" algn="r" rtl="1">
              <a:lnSpc>
                <a:spcPct val="90000"/>
              </a:lnSpc>
              <a:spcBef>
                <a:spcPts val="1600"/>
              </a:spcBef>
              <a:spcAft>
                <a:spcPts val="0"/>
              </a:spcAft>
              <a:buClr>
                <a:srgbClr val="0070C0"/>
              </a:buClr>
              <a:buSzPts val="2240"/>
              <a:buFont typeface="Noto Sans Symbols"/>
              <a:buChar char="▪"/>
            </a:pPr>
            <a:r>
              <a:rPr lang="ar-SA"/>
              <a:t>المصدر 7: نموذج خطة التدريب [أو بديل آخر من المنظمة]</a:t>
            </a:r>
            <a:endParaRPr/>
          </a:p>
          <a:p>
            <a:pPr marL="228600" lvl="0" indent="-50800" algn="r" rtl="1">
              <a:lnSpc>
                <a:spcPct val="90000"/>
              </a:lnSpc>
              <a:spcBef>
                <a:spcPts val="1600"/>
              </a:spcBef>
              <a:spcAft>
                <a:spcPts val="0"/>
              </a:spcAft>
              <a:buClr>
                <a:schemeClr val="dk1"/>
              </a:buClr>
              <a:buSzPts val="2800"/>
              <a:buNone/>
            </a:pPr>
            <a:endParaRPr/>
          </a:p>
        </p:txBody>
      </p:sp>
      <p:sp>
        <p:nvSpPr>
          <p:cNvPr id="163" name="Google Shape;163;p20"/>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 </a:t>
            </a:r>
            <a:endParaRPr/>
          </a:p>
        </p:txBody>
      </p:sp>
      <p:cxnSp>
        <p:nvCxnSpPr>
          <p:cNvPr id="164" name="Google Shape;164;p20"/>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21"/>
          <p:cNvSpPr txBox="1">
            <a:spLocks noGrp="1"/>
          </p:cNvSpPr>
          <p:nvPr>
            <p:ph type="title"/>
          </p:nvPr>
        </p:nvSpPr>
        <p:spPr>
          <a:xfrm>
            <a:off x="742666" y="365125"/>
            <a:ext cx="10515600" cy="1325563"/>
          </a:xfrm>
          <a:prstGeom prst="rect">
            <a:avLst/>
          </a:prstGeom>
          <a:noFill/>
          <a:ln>
            <a:noFill/>
          </a:ln>
        </p:spPr>
        <p:txBody>
          <a:bodyPr spcFirstLastPara="1" wrap="square" lIns="91425" tIns="45700" rIns="91425" bIns="45700" anchor="ctr" anchorCtr="0">
            <a:normAutofit/>
          </a:bodyPr>
          <a:lstStyle/>
          <a:p>
            <a:pPr marL="0" lvl="0" indent="0" algn="r" rtl="1">
              <a:lnSpc>
                <a:spcPct val="90000"/>
              </a:lnSpc>
              <a:spcBef>
                <a:spcPts val="0"/>
              </a:spcBef>
              <a:spcAft>
                <a:spcPts val="0"/>
              </a:spcAft>
              <a:buClr>
                <a:schemeClr val="dk1"/>
              </a:buClr>
              <a:buSzPts val="4400"/>
              <a:buFont typeface="Calibri"/>
              <a:buNone/>
            </a:pPr>
            <a:r>
              <a:rPr lang="ar-SA"/>
              <a:t>الاستنتاجات</a:t>
            </a:r>
            <a:endParaRPr/>
          </a:p>
        </p:txBody>
      </p:sp>
      <p:sp>
        <p:nvSpPr>
          <p:cNvPr id="171" name="Google Shape;171;p21"/>
          <p:cNvSpPr txBox="1">
            <a:spLocks noGrp="1"/>
          </p:cNvSpPr>
          <p:nvPr>
            <p:ph type="body" idx="1"/>
          </p:nvPr>
        </p:nvSpPr>
        <p:spPr>
          <a:xfrm>
            <a:off x="742666" y="1937656"/>
            <a:ext cx="10515600" cy="3939055"/>
          </a:xfrm>
          <a:prstGeom prst="rect">
            <a:avLst/>
          </a:prstGeom>
          <a:noFill/>
          <a:ln>
            <a:noFill/>
          </a:ln>
        </p:spPr>
        <p:txBody>
          <a:bodyPr spcFirstLastPara="1" wrap="square" lIns="91425" tIns="45700" rIns="91425" bIns="45700" anchor="t" anchorCtr="0">
            <a:normAutofit fontScale="47500" lnSpcReduction="20000"/>
          </a:bodyPr>
          <a:lstStyle/>
          <a:p>
            <a:pPr marL="228600" lvl="0" indent="-228625" algn="r" rtl="1">
              <a:lnSpc>
                <a:spcPct val="110000"/>
              </a:lnSpc>
              <a:spcBef>
                <a:spcPts val="0"/>
              </a:spcBef>
              <a:spcAft>
                <a:spcPts val="0"/>
              </a:spcAft>
              <a:buClr>
                <a:srgbClr val="0070C0"/>
              </a:buClr>
              <a:buSzPct val="80000"/>
              <a:buFont typeface="Noto Sans Symbols"/>
              <a:buChar char="▪"/>
            </a:pPr>
            <a:r>
              <a:rPr lang="ar-SA" sz="5300"/>
              <a:t>يؤدي مسؤولو الصون دورًا رئيسيًا في زيادة الوعي بالصون، ويجب عليهم العمل مع رؤساء المكاتب والموظفين الرئيسيين الآخرين لتطوير وتعزيز وتنفيذ استراتيجيات لزيادة الوعي لدى الموظفين والمجتمعات</a:t>
            </a:r>
            <a:endParaRPr sz="5300"/>
          </a:p>
          <a:p>
            <a:pPr marL="228600" lvl="0" indent="-228625" algn="r" rtl="1">
              <a:lnSpc>
                <a:spcPct val="110000"/>
              </a:lnSpc>
              <a:spcBef>
                <a:spcPts val="2200"/>
              </a:spcBef>
              <a:spcAft>
                <a:spcPts val="0"/>
              </a:spcAft>
              <a:buClr>
                <a:srgbClr val="0070C0"/>
              </a:buClr>
              <a:buSzPct val="80000"/>
              <a:buFont typeface="Noto Sans Symbols"/>
              <a:buChar char="▪"/>
            </a:pPr>
            <a:r>
              <a:rPr lang="ar-SA" sz="5300"/>
              <a:t>يجب أن تراعي استراتيجيات الاتصال الأشخاص المستهدفين، والمعلومات التي يجب مشاركتها، وكيفية مشاركتها</a:t>
            </a:r>
            <a:endParaRPr sz="5300"/>
          </a:p>
          <a:p>
            <a:pPr marL="228600" lvl="0" indent="-228625" algn="r" rtl="1">
              <a:lnSpc>
                <a:spcPct val="110000"/>
              </a:lnSpc>
              <a:spcBef>
                <a:spcPts val="2200"/>
              </a:spcBef>
              <a:spcAft>
                <a:spcPts val="0"/>
              </a:spcAft>
              <a:buClr>
                <a:srgbClr val="0070C0"/>
              </a:buClr>
              <a:buSzPct val="80000"/>
              <a:buFont typeface="Noto Sans Symbols"/>
              <a:buChar char="▪"/>
            </a:pPr>
            <a:r>
              <a:rPr lang="ar-SA" sz="5300"/>
              <a:t>هناك العديد من الموارد التي يمكن لمسؤولي الصون الاعتماد عليها، بما في ذلك مستشارو الصون، ومصادر التدريب، ووسائل الاتصال. من المهم لمسؤولي الصون البقاء على اتصال مع موظفي الحماية في المقر الرئيسي لضمان نشر المعلومات والتحديثات بسرعة.</a:t>
            </a:r>
            <a:endParaRPr sz="5300"/>
          </a:p>
          <a:p>
            <a:pPr marL="228600" lvl="0" indent="-35560" algn="r" rtl="1">
              <a:lnSpc>
                <a:spcPct val="120000"/>
              </a:lnSpc>
              <a:spcBef>
                <a:spcPts val="2200"/>
              </a:spcBef>
              <a:spcAft>
                <a:spcPts val="0"/>
              </a:spcAft>
              <a:buClr>
                <a:srgbClr val="0070C0"/>
              </a:buClr>
              <a:buSzPct val="80000"/>
              <a:buFont typeface="Noto Sans Symbols"/>
              <a:buNone/>
            </a:pPr>
            <a:endParaRPr sz="8000"/>
          </a:p>
          <a:p>
            <a:pPr marL="228600" lvl="0" indent="-144145" algn="r" rtl="1">
              <a:lnSpc>
                <a:spcPct val="90000"/>
              </a:lnSpc>
              <a:spcBef>
                <a:spcPts val="1300"/>
              </a:spcBef>
              <a:spcAft>
                <a:spcPts val="0"/>
              </a:spcAft>
              <a:buClr>
                <a:schemeClr val="dk1"/>
              </a:buClr>
              <a:buSzPct val="100000"/>
              <a:buNone/>
            </a:pPr>
            <a:endParaRPr/>
          </a:p>
        </p:txBody>
      </p:sp>
      <p:sp>
        <p:nvSpPr>
          <p:cNvPr id="172" name="Google Shape;172;p21"/>
          <p:cNvSpPr txBox="1">
            <a:spLocks noGrp="1"/>
          </p:cNvSpPr>
          <p:nvPr>
            <p:ph type="ftr" idx="11"/>
          </p:nvPr>
        </p:nvSpPr>
        <p:spPr>
          <a:xfrm>
            <a:off x="-1103555" y="6356349"/>
            <a:ext cx="4114800" cy="365125"/>
          </a:xfrm>
          <a:prstGeom prst="rect">
            <a:avLst/>
          </a:prstGeom>
          <a:noFill/>
          <a:ln>
            <a:noFill/>
          </a:ln>
        </p:spPr>
        <p:txBody>
          <a:bodyPr spcFirstLastPara="1" wrap="square" lIns="91425" tIns="45700" rIns="91425" bIns="45700" anchor="ctr" anchorCtr="0">
            <a:noAutofit/>
          </a:bodyPr>
          <a:lstStyle/>
          <a:p>
            <a:pPr marL="0" lvl="0" indent="0" algn="ctr" rtl="1">
              <a:spcBef>
                <a:spcPts val="0"/>
              </a:spcBef>
              <a:spcAft>
                <a:spcPts val="0"/>
              </a:spcAft>
              <a:buNone/>
            </a:pPr>
            <a:r>
              <a:rPr lang="ar-SA">
                <a:solidFill>
                  <a:srgbClr val="0070C0"/>
                </a:solidFill>
              </a:rPr>
              <a:t>تدريب مسؤولي الصون</a:t>
            </a:r>
            <a:endParaRPr/>
          </a:p>
        </p:txBody>
      </p:sp>
      <p:cxnSp>
        <p:nvCxnSpPr>
          <p:cNvPr id="173" name="Google Shape;173;p21"/>
          <p:cNvCxnSpPr/>
          <p:nvPr/>
        </p:nvCxnSpPr>
        <p:spPr>
          <a:xfrm>
            <a:off x="0" y="6356349"/>
            <a:ext cx="12192000" cy="0"/>
          </a:xfrm>
          <a:prstGeom prst="straightConnector1">
            <a:avLst/>
          </a:prstGeom>
          <a:noFill/>
          <a:ln w="25400" cap="flat" cmpd="sng">
            <a:solidFill>
              <a:srgbClr val="0070C0"/>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887</Words>
  <Application>Microsoft Office PowerPoint</Application>
  <PresentationFormat>Widescreen</PresentationFormat>
  <Paragraphs>92</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Noto Sans Symbols</vt:lpstr>
      <vt:lpstr>Office Theme</vt:lpstr>
      <vt:lpstr>PowerPoint Presentation</vt:lpstr>
      <vt:lpstr>أهداف التعلم </vt:lpstr>
      <vt:lpstr> الجلسة 0: مراجعة المعلومات </vt:lpstr>
      <vt:lpstr>القواعد الأساسية </vt:lpstr>
      <vt:lpstr> الجلسة 1: رفع مستوى الوعي</vt:lpstr>
      <vt:lpstr>رفع مستوى الوعي للموظفين والمجتمعات </vt:lpstr>
      <vt:lpstr>الرسائل الأساسية </vt:lpstr>
      <vt:lpstr>مصادر مفيدة </vt:lpstr>
      <vt:lpstr>الاستنتاجات</vt:lpstr>
      <vt:lpstr> الجلسة 2: تقييم عملية الصون</vt:lpstr>
      <vt:lpstr>PowerPoint Presentation</vt:lpstr>
      <vt:lpstr>الاستنتاجات</vt:lpstr>
      <vt:lpstr> الجلسة 3: العمل مع الشبكة الإلكترونية للصون</vt:lpstr>
      <vt:lpstr>شبكات الصون</vt:lpstr>
      <vt:lpstr>الاستنتاجات</vt:lpstr>
      <vt:lpstr> الجلسة 4: جلسات إضافية</vt:lpstr>
      <vt:lpstr> مهمة عبر الإنترنت دراسات حالات الإبلاغ BOND|</vt:lpstr>
      <vt:lpstr>الخاتمة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Mullin, Kirsten</cp:lastModifiedBy>
  <cp:revision>1</cp:revision>
  <dcterms:modified xsi:type="dcterms:W3CDTF">2022-03-10T19:45:37Z</dcterms:modified>
</cp:coreProperties>
</file>