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640DA31-C7EC-4F5A-B220-C801BA8C68BA}">
  <a:tblStyle styleId="{E640DA31-C7EC-4F5A-B220-C801BA8C68BA}"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1">
              <a:spcBef>
                <a:spcPts val="0"/>
              </a:spcBef>
              <a:spcAft>
                <a:spcPts val="0"/>
              </a:spcAft>
              <a:buNone/>
            </a:pPr>
            <a:fld id="{00000000-1234-1234-1234-123412341234}" type="slidenum">
              <a:rPr lang="ar-SA"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interagencystandingcommittee.org/iasc-learning-package-protection-sexual-misconduct-un-partner-organizations"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youtu.be/GQhOuq7BFLY"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 name="Google Shape;8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75" name="Google Shape;175;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3" name="Google Shape;183;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84" name="Google Shape;184;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94" name="Google Shape;19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2" name="Google Shape;20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211" name="Google Shape;211;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1" name="Google Shape;221;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222" name="Google Shape;222;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0" name="Google Shape;230;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8" name="Google Shape;238;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239" name="Google Shape;239;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9" name="Google Shape;249;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08" name="Google Shape;108;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17" name="Google Shape;117;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5" name="Google Shape;12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26" name="Google Shape;12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35" name="Google Shape;13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44" name="Google Shape;14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r>
              <a:rPr lang="ar-SA" sz="1200">
                <a:solidFill>
                  <a:schemeClr val="dk1"/>
                </a:solidFill>
                <a:latin typeface="Calibri"/>
                <a:ea typeface="Calibri"/>
                <a:cs typeface="Calibri"/>
                <a:sym typeface="Calibri"/>
              </a:rPr>
              <a:t>فيديو اللجنة الدائمة المشتركة بين الوكالات، ماذا لو كنت أنت (مفيد عند مناقشة هذه القضايا من منظور المتفرج)</a:t>
            </a:r>
            <a:endParaRPr sz="1200">
              <a:solidFill>
                <a:schemeClr val="dk1"/>
              </a:solidFill>
              <a:latin typeface="Calibri"/>
              <a:ea typeface="Calibri"/>
              <a:cs typeface="Calibri"/>
              <a:sym typeface="Calibri"/>
            </a:endParaRPr>
          </a:p>
          <a:p>
            <a:pPr marL="0" lvl="0" indent="0" algn="r" rtl="1">
              <a:spcBef>
                <a:spcPts val="0"/>
              </a:spcBef>
              <a:spcAft>
                <a:spcPts val="0"/>
              </a:spcAft>
              <a:buNone/>
            </a:pPr>
            <a:r>
              <a:rPr lang="ar-SA" sz="1200" u="sng">
                <a:solidFill>
                  <a:schemeClr val="hlink"/>
                </a:solidFill>
                <a:latin typeface="Calibri"/>
                <a:ea typeface="Calibri"/>
                <a:cs typeface="Calibri"/>
                <a:sym typeface="Calibri"/>
                <a:hlinkClick r:id="rId3"/>
              </a:rPr>
              <a:t>https://interagencystandingcommittee.org/iasc-learning-package-protection-sexual-misconduct-un-partner-organizations</a:t>
            </a:r>
            <a:r>
              <a:rPr lang="ar-SA" sz="1200" u="sng">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a:p>
            <a:pPr marL="0" lvl="0" indent="0" algn="r" rtl="1">
              <a:spcBef>
                <a:spcPts val="0"/>
              </a:spcBef>
              <a:spcAft>
                <a:spcPts val="0"/>
              </a:spcAft>
              <a:buNone/>
            </a:pPr>
            <a:r>
              <a:rPr lang="ar-SA" sz="1200">
                <a:solidFill>
                  <a:schemeClr val="dk1"/>
                </a:solidFill>
                <a:latin typeface="Calibri"/>
                <a:ea typeface="Calibri"/>
                <a:cs typeface="Calibri"/>
                <a:sym typeface="Calibri"/>
              </a:rPr>
              <a:t>فيديو منظمة أنقذوا الأطفال، حماية الطفل في حالات الطوارئ (يشرح الحماية فيما يتعلق بالأطفال؛ وهو متوفر بعدة لغات)</a:t>
            </a:r>
            <a:endParaRPr sz="1200">
              <a:solidFill>
                <a:schemeClr val="dk1"/>
              </a:solidFill>
              <a:latin typeface="Calibri"/>
              <a:ea typeface="Calibri"/>
              <a:cs typeface="Calibri"/>
              <a:sym typeface="Calibri"/>
            </a:endParaRPr>
          </a:p>
          <a:p>
            <a:pPr marL="0" lvl="0" indent="0" algn="r" rtl="1">
              <a:spcBef>
                <a:spcPts val="0"/>
              </a:spcBef>
              <a:spcAft>
                <a:spcPts val="0"/>
              </a:spcAft>
              <a:buNone/>
            </a:pPr>
            <a:r>
              <a:rPr lang="ar-SA" sz="1200" u="sng">
                <a:solidFill>
                  <a:schemeClr val="hlink"/>
                </a:solidFill>
                <a:latin typeface="Calibri"/>
                <a:ea typeface="Calibri"/>
                <a:cs typeface="Calibri"/>
                <a:sym typeface="Calibri"/>
                <a:hlinkClick r:id="rId4"/>
              </a:rPr>
              <a:t>https://youtu.be/GQhOuq7BFLY</a:t>
            </a:r>
            <a:r>
              <a:rPr lang="ar-SA" sz="1200" u="sng">
                <a:solidFill>
                  <a:schemeClr val="dk1"/>
                </a:solidFill>
                <a:latin typeface="Calibri"/>
                <a:ea typeface="Calibri"/>
                <a:cs typeface="Calibri"/>
                <a:sym typeface="Calibri"/>
              </a:rPr>
              <a:t> </a:t>
            </a:r>
            <a:endParaRPr sz="1200">
              <a:solidFill>
                <a:schemeClr val="dk1"/>
              </a:solidFill>
              <a:latin typeface="Calibri"/>
              <a:ea typeface="Calibri"/>
              <a:cs typeface="Calibri"/>
              <a:sym typeface="Calibri"/>
            </a:endParaRPr>
          </a:p>
          <a:p>
            <a:pPr marL="0" lvl="0" indent="0" algn="r" rtl="1">
              <a:spcBef>
                <a:spcPts val="0"/>
              </a:spcBef>
              <a:spcAft>
                <a:spcPts val="0"/>
              </a:spcAft>
              <a:buNone/>
            </a:pPr>
            <a:endParaRPr/>
          </a:p>
        </p:txBody>
      </p:sp>
      <p:sp>
        <p:nvSpPr>
          <p:cNvPr id="154" name="Google Shape;154;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66" name="Google Shape;166;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0"/>
        <p:cNvGrpSpPr/>
        <p:nvPr/>
      </p:nvGrpSpPr>
      <p:grpSpPr>
        <a:xfrm>
          <a:off x="0" y="0"/>
          <a:ext cx="0" cy="0"/>
          <a:chOff x="0" y="0"/>
          <a:chExt cx="0" cy="0"/>
        </a:xfrm>
      </p:grpSpPr>
      <p:sp>
        <p:nvSpPr>
          <p:cNvPr id="71" name="Google Shape;71;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2" name="Google Shape;72;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73" name="Google Shape;73;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4" name="Google Shape;74;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5" name="Google Shape;75;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6"/>
        <p:cNvGrpSpPr/>
        <p:nvPr/>
      </p:nvGrpSpPr>
      <p:grpSpPr>
        <a:xfrm>
          <a:off x="0" y="0"/>
          <a:ext cx="0" cy="0"/>
          <a:chOff x="0" y="0"/>
          <a:chExt cx="0" cy="0"/>
        </a:xfrm>
      </p:grpSpPr>
      <p:sp>
        <p:nvSpPr>
          <p:cNvPr id="77" name="Google Shape;77;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79" name="Google Shape;79;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80" name="Google Shape;80;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81" name="Google Shape;81;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r" rtl="1">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r" rtl="1">
              <a:lnSpc>
                <a:spcPct val="90000"/>
              </a:lnSpc>
              <a:spcBef>
                <a:spcPts val="1000"/>
              </a:spcBef>
              <a:spcAft>
                <a:spcPts val="0"/>
              </a:spcAft>
              <a:buClr>
                <a:srgbClr val="888888"/>
              </a:buClr>
              <a:buSzPts val="2400"/>
              <a:buNone/>
              <a:defRPr sz="2400">
                <a:solidFill>
                  <a:srgbClr val="888888"/>
                </a:solidFill>
              </a:defRPr>
            </a:lvl1pPr>
            <a:lvl2pPr marL="914400" lvl="1" indent="-228600" algn="r" rtl="1">
              <a:lnSpc>
                <a:spcPct val="90000"/>
              </a:lnSpc>
              <a:spcBef>
                <a:spcPts val="500"/>
              </a:spcBef>
              <a:spcAft>
                <a:spcPts val="0"/>
              </a:spcAft>
              <a:buClr>
                <a:srgbClr val="888888"/>
              </a:buClr>
              <a:buSzPts val="2000"/>
              <a:buNone/>
              <a:defRPr sz="2000">
                <a:solidFill>
                  <a:srgbClr val="888888"/>
                </a:solidFill>
              </a:defRPr>
            </a:lvl2pPr>
            <a:lvl3pPr marL="1371600" lvl="2" indent="-228600" algn="r" rtl="1">
              <a:lnSpc>
                <a:spcPct val="90000"/>
              </a:lnSpc>
              <a:spcBef>
                <a:spcPts val="500"/>
              </a:spcBef>
              <a:spcAft>
                <a:spcPts val="0"/>
              </a:spcAft>
              <a:buClr>
                <a:srgbClr val="888888"/>
              </a:buClr>
              <a:buSzPts val="1800"/>
              <a:buNone/>
              <a:defRPr sz="1800">
                <a:solidFill>
                  <a:srgbClr val="888888"/>
                </a:solidFill>
              </a:defRPr>
            </a:lvl3pPr>
            <a:lvl4pPr marL="1828800" lvl="3" indent="-228600" algn="r" rtl="1">
              <a:lnSpc>
                <a:spcPct val="90000"/>
              </a:lnSpc>
              <a:spcBef>
                <a:spcPts val="500"/>
              </a:spcBef>
              <a:spcAft>
                <a:spcPts val="0"/>
              </a:spcAft>
              <a:buClr>
                <a:srgbClr val="888888"/>
              </a:buClr>
              <a:buSzPts val="1600"/>
              <a:buNone/>
              <a:defRPr sz="1600">
                <a:solidFill>
                  <a:srgbClr val="888888"/>
                </a:solidFill>
              </a:defRPr>
            </a:lvl4pPr>
            <a:lvl5pPr marL="2286000" lvl="4" indent="-228600" algn="r" rtl="1">
              <a:lnSpc>
                <a:spcPct val="90000"/>
              </a:lnSpc>
              <a:spcBef>
                <a:spcPts val="500"/>
              </a:spcBef>
              <a:spcAft>
                <a:spcPts val="0"/>
              </a:spcAft>
              <a:buClr>
                <a:srgbClr val="888888"/>
              </a:buClr>
              <a:buSzPts val="1600"/>
              <a:buNone/>
              <a:defRPr sz="1600">
                <a:solidFill>
                  <a:srgbClr val="888888"/>
                </a:solidFill>
              </a:defRPr>
            </a:lvl5pPr>
            <a:lvl6pPr marL="2743200" lvl="5" indent="-228600" algn="r" rtl="1">
              <a:lnSpc>
                <a:spcPct val="90000"/>
              </a:lnSpc>
              <a:spcBef>
                <a:spcPts val="500"/>
              </a:spcBef>
              <a:spcAft>
                <a:spcPts val="0"/>
              </a:spcAft>
              <a:buClr>
                <a:srgbClr val="888888"/>
              </a:buClr>
              <a:buSzPts val="1600"/>
              <a:buNone/>
              <a:defRPr sz="1600">
                <a:solidFill>
                  <a:srgbClr val="888888"/>
                </a:solidFill>
              </a:defRPr>
            </a:lvl6pPr>
            <a:lvl7pPr marL="3200400" lvl="6" indent="-228600" algn="r" rtl="1">
              <a:lnSpc>
                <a:spcPct val="90000"/>
              </a:lnSpc>
              <a:spcBef>
                <a:spcPts val="500"/>
              </a:spcBef>
              <a:spcAft>
                <a:spcPts val="0"/>
              </a:spcAft>
              <a:buClr>
                <a:srgbClr val="888888"/>
              </a:buClr>
              <a:buSzPts val="1600"/>
              <a:buNone/>
              <a:defRPr sz="1600">
                <a:solidFill>
                  <a:srgbClr val="888888"/>
                </a:solidFill>
              </a:defRPr>
            </a:lvl7pPr>
            <a:lvl8pPr marL="3657600" lvl="7" indent="-228600" algn="r" rtl="1">
              <a:lnSpc>
                <a:spcPct val="90000"/>
              </a:lnSpc>
              <a:spcBef>
                <a:spcPts val="500"/>
              </a:spcBef>
              <a:spcAft>
                <a:spcPts val="0"/>
              </a:spcAft>
              <a:buClr>
                <a:srgbClr val="888888"/>
              </a:buClr>
              <a:buSzPts val="1600"/>
              <a:buNone/>
              <a:defRPr sz="1600">
                <a:solidFill>
                  <a:srgbClr val="888888"/>
                </a:solidFill>
              </a:defRPr>
            </a:lvl8pPr>
            <a:lvl9pPr marL="4114800" lvl="8" indent="-228600" algn="r" rtl="1">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4" name="Google Shape;24;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30" name="Google Shape;30;p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31" name="Google Shape;31;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2" name="Google Shape;32;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3" name="Google Shape;33;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4"/>
        <p:cNvGrpSpPr/>
        <p:nvPr/>
      </p:nvGrpSpPr>
      <p:grpSpPr>
        <a:xfrm>
          <a:off x="0" y="0"/>
          <a:ext cx="0" cy="0"/>
          <a:chOff x="0" y="0"/>
          <a:chExt cx="0" cy="0"/>
        </a:xfrm>
      </p:grpSpPr>
      <p:sp>
        <p:nvSpPr>
          <p:cNvPr id="35" name="Google Shape;35;p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rtl="1">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rtl="1">
              <a:lnSpc>
                <a:spcPct val="90000"/>
              </a:lnSpc>
              <a:spcBef>
                <a:spcPts val="1000"/>
              </a:spcBef>
              <a:spcAft>
                <a:spcPts val="0"/>
              </a:spcAft>
              <a:buClr>
                <a:schemeClr val="dk1"/>
              </a:buClr>
              <a:buSzPts val="2400"/>
              <a:buNone/>
              <a:defRPr sz="2400"/>
            </a:lvl1pPr>
            <a:lvl2pPr lvl="1" algn="ctr" rtl="1">
              <a:lnSpc>
                <a:spcPct val="90000"/>
              </a:lnSpc>
              <a:spcBef>
                <a:spcPts val="500"/>
              </a:spcBef>
              <a:spcAft>
                <a:spcPts val="0"/>
              </a:spcAft>
              <a:buClr>
                <a:schemeClr val="dk1"/>
              </a:buClr>
              <a:buSzPts val="2000"/>
              <a:buNone/>
              <a:defRPr sz="2000"/>
            </a:lvl2pPr>
            <a:lvl3pPr lvl="2" algn="ctr" rtl="1">
              <a:lnSpc>
                <a:spcPct val="90000"/>
              </a:lnSpc>
              <a:spcBef>
                <a:spcPts val="500"/>
              </a:spcBef>
              <a:spcAft>
                <a:spcPts val="0"/>
              </a:spcAft>
              <a:buClr>
                <a:schemeClr val="dk1"/>
              </a:buClr>
              <a:buSzPts val="1800"/>
              <a:buNone/>
              <a:defRPr sz="1800"/>
            </a:lvl3pPr>
            <a:lvl4pPr lvl="3" algn="ctr" rtl="1">
              <a:lnSpc>
                <a:spcPct val="90000"/>
              </a:lnSpc>
              <a:spcBef>
                <a:spcPts val="500"/>
              </a:spcBef>
              <a:spcAft>
                <a:spcPts val="0"/>
              </a:spcAft>
              <a:buClr>
                <a:schemeClr val="dk1"/>
              </a:buClr>
              <a:buSzPts val="1600"/>
              <a:buNone/>
              <a:defRPr sz="1600"/>
            </a:lvl4pPr>
            <a:lvl5pPr lvl="4" algn="ctr" rtl="1">
              <a:lnSpc>
                <a:spcPct val="90000"/>
              </a:lnSpc>
              <a:spcBef>
                <a:spcPts val="500"/>
              </a:spcBef>
              <a:spcAft>
                <a:spcPts val="0"/>
              </a:spcAft>
              <a:buClr>
                <a:schemeClr val="dk1"/>
              </a:buClr>
              <a:buSzPts val="1600"/>
              <a:buNone/>
              <a:defRPr sz="1600"/>
            </a:lvl5pPr>
            <a:lvl6pPr lvl="5" algn="ctr" rtl="1">
              <a:lnSpc>
                <a:spcPct val="90000"/>
              </a:lnSpc>
              <a:spcBef>
                <a:spcPts val="500"/>
              </a:spcBef>
              <a:spcAft>
                <a:spcPts val="0"/>
              </a:spcAft>
              <a:buClr>
                <a:schemeClr val="dk1"/>
              </a:buClr>
              <a:buSzPts val="1600"/>
              <a:buNone/>
              <a:defRPr sz="1600"/>
            </a:lvl6pPr>
            <a:lvl7pPr lvl="6" algn="ctr" rtl="1">
              <a:lnSpc>
                <a:spcPct val="90000"/>
              </a:lnSpc>
              <a:spcBef>
                <a:spcPts val="500"/>
              </a:spcBef>
              <a:spcAft>
                <a:spcPts val="0"/>
              </a:spcAft>
              <a:buClr>
                <a:schemeClr val="dk1"/>
              </a:buClr>
              <a:buSzPts val="1600"/>
              <a:buNone/>
              <a:defRPr sz="1600"/>
            </a:lvl7pPr>
            <a:lvl8pPr lvl="7" algn="ctr" rtl="1">
              <a:lnSpc>
                <a:spcPct val="90000"/>
              </a:lnSpc>
              <a:spcBef>
                <a:spcPts val="500"/>
              </a:spcBef>
              <a:spcAft>
                <a:spcPts val="0"/>
              </a:spcAft>
              <a:buClr>
                <a:schemeClr val="dk1"/>
              </a:buClr>
              <a:buSzPts val="1600"/>
              <a:buNone/>
              <a:defRPr sz="1600"/>
            </a:lvl8pPr>
            <a:lvl9pPr lvl="8" algn="ctr" rtl="1">
              <a:lnSpc>
                <a:spcPct val="90000"/>
              </a:lnSpc>
              <a:spcBef>
                <a:spcPts val="500"/>
              </a:spcBef>
              <a:spcAft>
                <a:spcPts val="0"/>
              </a:spcAft>
              <a:buClr>
                <a:schemeClr val="dk1"/>
              </a:buClr>
              <a:buSzPts val="1600"/>
              <a:buNone/>
              <a:defRPr sz="1600"/>
            </a:lvl9pPr>
          </a:lstStyle>
          <a:p>
            <a:endParaRPr/>
          </a:p>
        </p:txBody>
      </p:sp>
      <p:sp>
        <p:nvSpPr>
          <p:cNvPr id="37" name="Google Shape;37;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8" name="Google Shape;38;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9" name="Google Shape;39;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r" rtl="1">
              <a:lnSpc>
                <a:spcPct val="90000"/>
              </a:lnSpc>
              <a:spcBef>
                <a:spcPts val="1000"/>
              </a:spcBef>
              <a:spcAft>
                <a:spcPts val="0"/>
              </a:spcAft>
              <a:buClr>
                <a:schemeClr val="dk1"/>
              </a:buClr>
              <a:buSzPts val="2400"/>
              <a:buNone/>
              <a:defRPr sz="2400" b="1"/>
            </a:lvl1pPr>
            <a:lvl2pPr marL="914400" lvl="1" indent="-228600" algn="r" rtl="1">
              <a:lnSpc>
                <a:spcPct val="90000"/>
              </a:lnSpc>
              <a:spcBef>
                <a:spcPts val="500"/>
              </a:spcBef>
              <a:spcAft>
                <a:spcPts val="0"/>
              </a:spcAft>
              <a:buClr>
                <a:schemeClr val="dk1"/>
              </a:buClr>
              <a:buSzPts val="2000"/>
              <a:buNone/>
              <a:defRPr sz="2000" b="1"/>
            </a:lvl2pPr>
            <a:lvl3pPr marL="1371600" lvl="2" indent="-228600" algn="r" rtl="1">
              <a:lnSpc>
                <a:spcPct val="90000"/>
              </a:lnSpc>
              <a:spcBef>
                <a:spcPts val="500"/>
              </a:spcBef>
              <a:spcAft>
                <a:spcPts val="0"/>
              </a:spcAft>
              <a:buClr>
                <a:schemeClr val="dk1"/>
              </a:buClr>
              <a:buSzPts val="1800"/>
              <a:buNone/>
              <a:defRPr sz="1800" b="1"/>
            </a:lvl3pPr>
            <a:lvl4pPr marL="1828800" lvl="3" indent="-228600" algn="r" rtl="1">
              <a:lnSpc>
                <a:spcPct val="90000"/>
              </a:lnSpc>
              <a:spcBef>
                <a:spcPts val="500"/>
              </a:spcBef>
              <a:spcAft>
                <a:spcPts val="0"/>
              </a:spcAft>
              <a:buClr>
                <a:schemeClr val="dk1"/>
              </a:buClr>
              <a:buSzPts val="1600"/>
              <a:buNone/>
              <a:defRPr sz="1600" b="1"/>
            </a:lvl4pPr>
            <a:lvl5pPr marL="2286000" lvl="4" indent="-228600" algn="r" rtl="1">
              <a:lnSpc>
                <a:spcPct val="90000"/>
              </a:lnSpc>
              <a:spcBef>
                <a:spcPts val="500"/>
              </a:spcBef>
              <a:spcAft>
                <a:spcPts val="0"/>
              </a:spcAft>
              <a:buClr>
                <a:schemeClr val="dk1"/>
              </a:buClr>
              <a:buSzPts val="1600"/>
              <a:buNone/>
              <a:defRPr sz="1600" b="1"/>
            </a:lvl5pPr>
            <a:lvl6pPr marL="2743200" lvl="5" indent="-228600" algn="r" rtl="1">
              <a:lnSpc>
                <a:spcPct val="90000"/>
              </a:lnSpc>
              <a:spcBef>
                <a:spcPts val="500"/>
              </a:spcBef>
              <a:spcAft>
                <a:spcPts val="0"/>
              </a:spcAft>
              <a:buClr>
                <a:schemeClr val="dk1"/>
              </a:buClr>
              <a:buSzPts val="1600"/>
              <a:buNone/>
              <a:defRPr sz="1600" b="1"/>
            </a:lvl6pPr>
            <a:lvl7pPr marL="3200400" lvl="6" indent="-228600" algn="r" rtl="1">
              <a:lnSpc>
                <a:spcPct val="90000"/>
              </a:lnSpc>
              <a:spcBef>
                <a:spcPts val="500"/>
              </a:spcBef>
              <a:spcAft>
                <a:spcPts val="0"/>
              </a:spcAft>
              <a:buClr>
                <a:schemeClr val="dk1"/>
              </a:buClr>
              <a:buSzPts val="1600"/>
              <a:buNone/>
              <a:defRPr sz="1600" b="1"/>
            </a:lvl7pPr>
            <a:lvl8pPr marL="3657600" lvl="7" indent="-228600" algn="r" rtl="1">
              <a:lnSpc>
                <a:spcPct val="90000"/>
              </a:lnSpc>
              <a:spcBef>
                <a:spcPts val="500"/>
              </a:spcBef>
              <a:spcAft>
                <a:spcPts val="0"/>
              </a:spcAft>
              <a:buClr>
                <a:schemeClr val="dk1"/>
              </a:buClr>
              <a:buSzPts val="1600"/>
              <a:buNone/>
              <a:defRPr sz="1600" b="1"/>
            </a:lvl8pPr>
            <a:lvl9pPr marL="4114800" lvl="8" indent="-228600" algn="r" rtl="1">
              <a:lnSpc>
                <a:spcPct val="90000"/>
              </a:lnSpc>
              <a:spcBef>
                <a:spcPts val="500"/>
              </a:spcBef>
              <a:spcAft>
                <a:spcPts val="0"/>
              </a:spcAft>
              <a:buClr>
                <a:schemeClr val="dk1"/>
              </a:buClr>
              <a:buSzPts val="1600"/>
              <a:buNone/>
              <a:defRPr sz="1600" b="1"/>
            </a:lvl9pPr>
          </a:lstStyle>
          <a:p>
            <a:endParaRPr/>
          </a:p>
        </p:txBody>
      </p:sp>
      <p:sp>
        <p:nvSpPr>
          <p:cNvPr id="43" name="Google Shape;43;p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44" name="Google Shape;44;p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r" rtl="1">
              <a:lnSpc>
                <a:spcPct val="90000"/>
              </a:lnSpc>
              <a:spcBef>
                <a:spcPts val="1000"/>
              </a:spcBef>
              <a:spcAft>
                <a:spcPts val="0"/>
              </a:spcAft>
              <a:buClr>
                <a:schemeClr val="dk1"/>
              </a:buClr>
              <a:buSzPts val="2400"/>
              <a:buNone/>
              <a:defRPr sz="2400" b="1"/>
            </a:lvl1pPr>
            <a:lvl2pPr marL="914400" lvl="1" indent="-228600" algn="r" rtl="1">
              <a:lnSpc>
                <a:spcPct val="90000"/>
              </a:lnSpc>
              <a:spcBef>
                <a:spcPts val="500"/>
              </a:spcBef>
              <a:spcAft>
                <a:spcPts val="0"/>
              </a:spcAft>
              <a:buClr>
                <a:schemeClr val="dk1"/>
              </a:buClr>
              <a:buSzPts val="2000"/>
              <a:buNone/>
              <a:defRPr sz="2000" b="1"/>
            </a:lvl2pPr>
            <a:lvl3pPr marL="1371600" lvl="2" indent="-228600" algn="r" rtl="1">
              <a:lnSpc>
                <a:spcPct val="90000"/>
              </a:lnSpc>
              <a:spcBef>
                <a:spcPts val="500"/>
              </a:spcBef>
              <a:spcAft>
                <a:spcPts val="0"/>
              </a:spcAft>
              <a:buClr>
                <a:schemeClr val="dk1"/>
              </a:buClr>
              <a:buSzPts val="1800"/>
              <a:buNone/>
              <a:defRPr sz="1800" b="1"/>
            </a:lvl3pPr>
            <a:lvl4pPr marL="1828800" lvl="3" indent="-228600" algn="r" rtl="1">
              <a:lnSpc>
                <a:spcPct val="90000"/>
              </a:lnSpc>
              <a:spcBef>
                <a:spcPts val="500"/>
              </a:spcBef>
              <a:spcAft>
                <a:spcPts val="0"/>
              </a:spcAft>
              <a:buClr>
                <a:schemeClr val="dk1"/>
              </a:buClr>
              <a:buSzPts val="1600"/>
              <a:buNone/>
              <a:defRPr sz="1600" b="1"/>
            </a:lvl4pPr>
            <a:lvl5pPr marL="2286000" lvl="4" indent="-228600" algn="r" rtl="1">
              <a:lnSpc>
                <a:spcPct val="90000"/>
              </a:lnSpc>
              <a:spcBef>
                <a:spcPts val="500"/>
              </a:spcBef>
              <a:spcAft>
                <a:spcPts val="0"/>
              </a:spcAft>
              <a:buClr>
                <a:schemeClr val="dk1"/>
              </a:buClr>
              <a:buSzPts val="1600"/>
              <a:buNone/>
              <a:defRPr sz="1600" b="1"/>
            </a:lvl5pPr>
            <a:lvl6pPr marL="2743200" lvl="5" indent="-228600" algn="r" rtl="1">
              <a:lnSpc>
                <a:spcPct val="90000"/>
              </a:lnSpc>
              <a:spcBef>
                <a:spcPts val="500"/>
              </a:spcBef>
              <a:spcAft>
                <a:spcPts val="0"/>
              </a:spcAft>
              <a:buClr>
                <a:schemeClr val="dk1"/>
              </a:buClr>
              <a:buSzPts val="1600"/>
              <a:buNone/>
              <a:defRPr sz="1600" b="1"/>
            </a:lvl6pPr>
            <a:lvl7pPr marL="3200400" lvl="6" indent="-228600" algn="r" rtl="1">
              <a:lnSpc>
                <a:spcPct val="90000"/>
              </a:lnSpc>
              <a:spcBef>
                <a:spcPts val="500"/>
              </a:spcBef>
              <a:spcAft>
                <a:spcPts val="0"/>
              </a:spcAft>
              <a:buClr>
                <a:schemeClr val="dk1"/>
              </a:buClr>
              <a:buSzPts val="1600"/>
              <a:buNone/>
              <a:defRPr sz="1600" b="1"/>
            </a:lvl7pPr>
            <a:lvl8pPr marL="3657600" lvl="7" indent="-228600" algn="r" rtl="1">
              <a:lnSpc>
                <a:spcPct val="90000"/>
              </a:lnSpc>
              <a:spcBef>
                <a:spcPts val="500"/>
              </a:spcBef>
              <a:spcAft>
                <a:spcPts val="0"/>
              </a:spcAft>
              <a:buClr>
                <a:schemeClr val="dk1"/>
              </a:buClr>
              <a:buSzPts val="1600"/>
              <a:buNone/>
              <a:defRPr sz="1600" b="1"/>
            </a:lvl8pPr>
            <a:lvl9pPr marL="4114800" lvl="8" indent="-228600" algn="r" rtl="1">
              <a:lnSpc>
                <a:spcPct val="90000"/>
              </a:lnSpc>
              <a:spcBef>
                <a:spcPts val="500"/>
              </a:spcBef>
              <a:spcAft>
                <a:spcPts val="0"/>
              </a:spcAft>
              <a:buClr>
                <a:schemeClr val="dk1"/>
              </a:buClr>
              <a:buSzPts val="1600"/>
              <a:buNone/>
              <a:defRPr sz="1600" b="1"/>
            </a:lvl9pPr>
          </a:lstStyle>
          <a:p>
            <a:endParaRPr/>
          </a:p>
        </p:txBody>
      </p:sp>
      <p:sp>
        <p:nvSpPr>
          <p:cNvPr id="45" name="Google Shape;45;p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46" name="Google Shape;46;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47" name="Google Shape;47;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48" name="Google Shape;48;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7"/>
          <p:cNvSpPr txBox="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r>
              <a:rPr lang="ar-SA" sz="1200" b="0" i="0" u="none" strike="noStrike" cap="none">
                <a:solidFill>
                  <a:srgbClr val="FF0000"/>
                </a:solidFill>
                <a:latin typeface="Calibri"/>
                <a:ea typeface="Calibri"/>
                <a:cs typeface="Calibri"/>
                <a:sym typeface="Calibri"/>
              </a:rPr>
              <a:t>SFP Training</a:t>
            </a:r>
            <a:endParaRPr sz="1200" b="0" i="0" u="none" strike="noStrike" cap="none">
              <a:solidFill>
                <a:srgbClr val="FF0000"/>
              </a:solidFill>
              <a:latin typeface="Calibri"/>
              <a:ea typeface="Calibri"/>
              <a:cs typeface="Calibri"/>
              <a:sym typeface="Calibri"/>
            </a:endParaRPr>
          </a:p>
        </p:txBody>
      </p:sp>
      <p:cxnSp>
        <p:nvCxnSpPr>
          <p:cNvPr id="52" name="Google Shape;52;p7"/>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8"/>
          <p:cNvSpPr txBox="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r>
              <a:rPr lang="ar-SA" sz="1200" b="0" i="0" u="none" strike="noStrike" cap="none">
                <a:solidFill>
                  <a:srgbClr val="FF0000"/>
                </a:solidFill>
                <a:latin typeface="Calibri"/>
                <a:ea typeface="Calibri"/>
                <a:cs typeface="Calibri"/>
                <a:sym typeface="Calibri"/>
              </a:rPr>
              <a:t>SFP Training</a:t>
            </a:r>
            <a:endParaRPr sz="1200" b="0" i="0" u="none" strike="noStrike" cap="none">
              <a:solidFill>
                <a:srgbClr val="FF0000"/>
              </a:solidFill>
              <a:latin typeface="Calibri"/>
              <a:ea typeface="Calibri"/>
              <a:cs typeface="Calibri"/>
              <a:sym typeface="Calibri"/>
            </a:endParaRPr>
          </a:p>
        </p:txBody>
      </p:sp>
      <p:cxnSp>
        <p:nvCxnSpPr>
          <p:cNvPr id="55" name="Google Shape;55;p8"/>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r" rtl="1">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r" rtl="1">
              <a:lnSpc>
                <a:spcPct val="90000"/>
              </a:lnSpc>
              <a:spcBef>
                <a:spcPts val="1000"/>
              </a:spcBef>
              <a:spcAft>
                <a:spcPts val="0"/>
              </a:spcAft>
              <a:buClr>
                <a:schemeClr val="dk1"/>
              </a:buClr>
              <a:buSzPts val="3200"/>
              <a:buChar char="•"/>
              <a:defRPr sz="3200"/>
            </a:lvl1pPr>
            <a:lvl2pPr marL="914400" lvl="1" indent="-406400" algn="r" rtl="1">
              <a:lnSpc>
                <a:spcPct val="90000"/>
              </a:lnSpc>
              <a:spcBef>
                <a:spcPts val="500"/>
              </a:spcBef>
              <a:spcAft>
                <a:spcPts val="0"/>
              </a:spcAft>
              <a:buClr>
                <a:schemeClr val="dk1"/>
              </a:buClr>
              <a:buSzPts val="2800"/>
              <a:buChar char="•"/>
              <a:defRPr sz="2800"/>
            </a:lvl2pPr>
            <a:lvl3pPr marL="1371600" lvl="2" indent="-381000" algn="r" rtl="1">
              <a:lnSpc>
                <a:spcPct val="90000"/>
              </a:lnSpc>
              <a:spcBef>
                <a:spcPts val="500"/>
              </a:spcBef>
              <a:spcAft>
                <a:spcPts val="0"/>
              </a:spcAft>
              <a:buClr>
                <a:schemeClr val="dk1"/>
              </a:buClr>
              <a:buSzPts val="2400"/>
              <a:buChar char="•"/>
              <a:defRPr sz="2400"/>
            </a:lvl3pPr>
            <a:lvl4pPr marL="1828800" lvl="3" indent="-355600" algn="r" rtl="1">
              <a:lnSpc>
                <a:spcPct val="90000"/>
              </a:lnSpc>
              <a:spcBef>
                <a:spcPts val="500"/>
              </a:spcBef>
              <a:spcAft>
                <a:spcPts val="0"/>
              </a:spcAft>
              <a:buClr>
                <a:schemeClr val="dk1"/>
              </a:buClr>
              <a:buSzPts val="2000"/>
              <a:buChar char="•"/>
              <a:defRPr sz="2000"/>
            </a:lvl4pPr>
            <a:lvl5pPr marL="2286000" lvl="4" indent="-355600" algn="r" rtl="1">
              <a:lnSpc>
                <a:spcPct val="90000"/>
              </a:lnSpc>
              <a:spcBef>
                <a:spcPts val="500"/>
              </a:spcBef>
              <a:spcAft>
                <a:spcPts val="0"/>
              </a:spcAft>
              <a:buClr>
                <a:schemeClr val="dk1"/>
              </a:buClr>
              <a:buSzPts val="2000"/>
              <a:buChar char="•"/>
              <a:defRPr sz="2000"/>
            </a:lvl5pPr>
            <a:lvl6pPr marL="2743200" lvl="5" indent="-355600" algn="r" rtl="1">
              <a:lnSpc>
                <a:spcPct val="90000"/>
              </a:lnSpc>
              <a:spcBef>
                <a:spcPts val="500"/>
              </a:spcBef>
              <a:spcAft>
                <a:spcPts val="0"/>
              </a:spcAft>
              <a:buClr>
                <a:schemeClr val="dk1"/>
              </a:buClr>
              <a:buSzPts val="2000"/>
              <a:buChar char="•"/>
              <a:defRPr sz="2000"/>
            </a:lvl6pPr>
            <a:lvl7pPr marL="3200400" lvl="6" indent="-355600" algn="r" rtl="1">
              <a:lnSpc>
                <a:spcPct val="90000"/>
              </a:lnSpc>
              <a:spcBef>
                <a:spcPts val="500"/>
              </a:spcBef>
              <a:spcAft>
                <a:spcPts val="0"/>
              </a:spcAft>
              <a:buClr>
                <a:schemeClr val="dk1"/>
              </a:buClr>
              <a:buSzPts val="2000"/>
              <a:buChar char="•"/>
              <a:defRPr sz="2000"/>
            </a:lvl7pPr>
            <a:lvl8pPr marL="3657600" lvl="7" indent="-355600" algn="r" rtl="1">
              <a:lnSpc>
                <a:spcPct val="90000"/>
              </a:lnSpc>
              <a:spcBef>
                <a:spcPts val="500"/>
              </a:spcBef>
              <a:spcAft>
                <a:spcPts val="0"/>
              </a:spcAft>
              <a:buClr>
                <a:schemeClr val="dk1"/>
              </a:buClr>
              <a:buSzPts val="2000"/>
              <a:buChar char="•"/>
              <a:defRPr sz="2000"/>
            </a:lvl8pPr>
            <a:lvl9pPr marL="4114800" lvl="8" indent="-355600" algn="r" rtl="1">
              <a:lnSpc>
                <a:spcPct val="90000"/>
              </a:lnSpc>
              <a:spcBef>
                <a:spcPts val="500"/>
              </a:spcBef>
              <a:spcAft>
                <a:spcPts val="0"/>
              </a:spcAft>
              <a:buClr>
                <a:schemeClr val="dk1"/>
              </a:buClr>
              <a:buSzPts val="2000"/>
              <a:buChar char="•"/>
              <a:defRPr sz="2000"/>
            </a:lvl9pPr>
          </a:lstStyle>
          <a:p>
            <a:endParaRPr/>
          </a:p>
        </p:txBody>
      </p:sp>
      <p:sp>
        <p:nvSpPr>
          <p:cNvPr id="59" name="Google Shape;59;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r" rtl="1">
              <a:lnSpc>
                <a:spcPct val="90000"/>
              </a:lnSpc>
              <a:spcBef>
                <a:spcPts val="1000"/>
              </a:spcBef>
              <a:spcAft>
                <a:spcPts val="0"/>
              </a:spcAft>
              <a:buClr>
                <a:schemeClr val="dk1"/>
              </a:buClr>
              <a:buSzPts val="1600"/>
              <a:buNone/>
              <a:defRPr sz="1600"/>
            </a:lvl1pPr>
            <a:lvl2pPr marL="914400" lvl="1" indent="-228600" algn="r" rtl="1">
              <a:lnSpc>
                <a:spcPct val="90000"/>
              </a:lnSpc>
              <a:spcBef>
                <a:spcPts val="500"/>
              </a:spcBef>
              <a:spcAft>
                <a:spcPts val="0"/>
              </a:spcAft>
              <a:buClr>
                <a:schemeClr val="dk1"/>
              </a:buClr>
              <a:buSzPts val="1400"/>
              <a:buNone/>
              <a:defRPr sz="1400"/>
            </a:lvl2pPr>
            <a:lvl3pPr marL="1371600" lvl="2" indent="-228600" algn="r" rtl="1">
              <a:lnSpc>
                <a:spcPct val="90000"/>
              </a:lnSpc>
              <a:spcBef>
                <a:spcPts val="500"/>
              </a:spcBef>
              <a:spcAft>
                <a:spcPts val="0"/>
              </a:spcAft>
              <a:buClr>
                <a:schemeClr val="dk1"/>
              </a:buClr>
              <a:buSzPts val="1200"/>
              <a:buNone/>
              <a:defRPr sz="1200"/>
            </a:lvl3pPr>
            <a:lvl4pPr marL="1828800" lvl="3" indent="-228600" algn="r" rtl="1">
              <a:lnSpc>
                <a:spcPct val="90000"/>
              </a:lnSpc>
              <a:spcBef>
                <a:spcPts val="500"/>
              </a:spcBef>
              <a:spcAft>
                <a:spcPts val="0"/>
              </a:spcAft>
              <a:buClr>
                <a:schemeClr val="dk1"/>
              </a:buClr>
              <a:buSzPts val="1000"/>
              <a:buNone/>
              <a:defRPr sz="1000"/>
            </a:lvl4pPr>
            <a:lvl5pPr marL="2286000" lvl="4" indent="-228600" algn="r" rtl="1">
              <a:lnSpc>
                <a:spcPct val="90000"/>
              </a:lnSpc>
              <a:spcBef>
                <a:spcPts val="500"/>
              </a:spcBef>
              <a:spcAft>
                <a:spcPts val="0"/>
              </a:spcAft>
              <a:buClr>
                <a:schemeClr val="dk1"/>
              </a:buClr>
              <a:buSzPts val="1000"/>
              <a:buNone/>
              <a:defRPr sz="1000"/>
            </a:lvl5pPr>
            <a:lvl6pPr marL="2743200" lvl="5" indent="-228600" algn="r" rtl="1">
              <a:lnSpc>
                <a:spcPct val="90000"/>
              </a:lnSpc>
              <a:spcBef>
                <a:spcPts val="500"/>
              </a:spcBef>
              <a:spcAft>
                <a:spcPts val="0"/>
              </a:spcAft>
              <a:buClr>
                <a:schemeClr val="dk1"/>
              </a:buClr>
              <a:buSzPts val="1000"/>
              <a:buNone/>
              <a:defRPr sz="1000"/>
            </a:lvl6pPr>
            <a:lvl7pPr marL="3200400" lvl="6" indent="-228600" algn="r" rtl="1">
              <a:lnSpc>
                <a:spcPct val="90000"/>
              </a:lnSpc>
              <a:spcBef>
                <a:spcPts val="500"/>
              </a:spcBef>
              <a:spcAft>
                <a:spcPts val="0"/>
              </a:spcAft>
              <a:buClr>
                <a:schemeClr val="dk1"/>
              </a:buClr>
              <a:buSzPts val="1000"/>
              <a:buNone/>
              <a:defRPr sz="1000"/>
            </a:lvl7pPr>
            <a:lvl8pPr marL="3657600" lvl="7" indent="-228600" algn="r" rtl="1">
              <a:lnSpc>
                <a:spcPct val="90000"/>
              </a:lnSpc>
              <a:spcBef>
                <a:spcPts val="500"/>
              </a:spcBef>
              <a:spcAft>
                <a:spcPts val="0"/>
              </a:spcAft>
              <a:buClr>
                <a:schemeClr val="dk1"/>
              </a:buClr>
              <a:buSzPts val="1000"/>
              <a:buNone/>
              <a:defRPr sz="1000"/>
            </a:lvl8pPr>
            <a:lvl9pPr marL="4114800" lvl="8" indent="-228600" algn="r" rtl="1">
              <a:lnSpc>
                <a:spcPct val="90000"/>
              </a:lnSpc>
              <a:spcBef>
                <a:spcPts val="500"/>
              </a:spcBef>
              <a:spcAft>
                <a:spcPts val="0"/>
              </a:spcAft>
              <a:buClr>
                <a:schemeClr val="dk1"/>
              </a:buClr>
              <a:buSzPts val="1000"/>
              <a:buNone/>
              <a:defRPr sz="1000"/>
            </a:lvl9pPr>
          </a:lstStyle>
          <a:p>
            <a:endParaRPr/>
          </a:p>
        </p:txBody>
      </p:sp>
      <p:sp>
        <p:nvSpPr>
          <p:cNvPr id="60" name="Google Shape;60;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61" name="Google Shape;61;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62" name="Google Shape;62;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3"/>
        <p:cNvGrpSpPr/>
        <p:nvPr/>
      </p:nvGrpSpPr>
      <p:grpSpPr>
        <a:xfrm>
          <a:off x="0" y="0"/>
          <a:ext cx="0" cy="0"/>
          <a:chOff x="0" y="0"/>
          <a:chExt cx="0" cy="0"/>
        </a:xfrm>
      </p:grpSpPr>
      <p:sp>
        <p:nvSpPr>
          <p:cNvPr id="64" name="Google Shape;64;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r" rtl="1">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5" name="Google Shape;65;p10"/>
          <p:cNvSpPr>
            <a:spLocks noGrp="1"/>
          </p:cNvSpPr>
          <p:nvPr>
            <p:ph type="pic" idx="2"/>
          </p:nvPr>
        </p:nvSpPr>
        <p:spPr>
          <a:xfrm>
            <a:off x="5183188" y="987425"/>
            <a:ext cx="6172200" cy="4873625"/>
          </a:xfrm>
          <a:prstGeom prst="rect">
            <a:avLst/>
          </a:prstGeom>
          <a:noFill/>
          <a:ln>
            <a:noFill/>
          </a:ln>
        </p:spPr>
      </p:sp>
      <p:sp>
        <p:nvSpPr>
          <p:cNvPr id="66" name="Google Shape;66;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r" rtl="1">
              <a:lnSpc>
                <a:spcPct val="90000"/>
              </a:lnSpc>
              <a:spcBef>
                <a:spcPts val="1000"/>
              </a:spcBef>
              <a:spcAft>
                <a:spcPts val="0"/>
              </a:spcAft>
              <a:buClr>
                <a:schemeClr val="dk1"/>
              </a:buClr>
              <a:buSzPts val="1600"/>
              <a:buNone/>
              <a:defRPr sz="1600"/>
            </a:lvl1pPr>
            <a:lvl2pPr marL="914400" lvl="1" indent="-228600" algn="r" rtl="1">
              <a:lnSpc>
                <a:spcPct val="90000"/>
              </a:lnSpc>
              <a:spcBef>
                <a:spcPts val="500"/>
              </a:spcBef>
              <a:spcAft>
                <a:spcPts val="0"/>
              </a:spcAft>
              <a:buClr>
                <a:schemeClr val="dk1"/>
              </a:buClr>
              <a:buSzPts val="1400"/>
              <a:buNone/>
              <a:defRPr sz="1400"/>
            </a:lvl2pPr>
            <a:lvl3pPr marL="1371600" lvl="2" indent="-228600" algn="r" rtl="1">
              <a:lnSpc>
                <a:spcPct val="90000"/>
              </a:lnSpc>
              <a:spcBef>
                <a:spcPts val="500"/>
              </a:spcBef>
              <a:spcAft>
                <a:spcPts val="0"/>
              </a:spcAft>
              <a:buClr>
                <a:schemeClr val="dk1"/>
              </a:buClr>
              <a:buSzPts val="1200"/>
              <a:buNone/>
              <a:defRPr sz="1200"/>
            </a:lvl3pPr>
            <a:lvl4pPr marL="1828800" lvl="3" indent="-228600" algn="r" rtl="1">
              <a:lnSpc>
                <a:spcPct val="90000"/>
              </a:lnSpc>
              <a:spcBef>
                <a:spcPts val="500"/>
              </a:spcBef>
              <a:spcAft>
                <a:spcPts val="0"/>
              </a:spcAft>
              <a:buClr>
                <a:schemeClr val="dk1"/>
              </a:buClr>
              <a:buSzPts val="1000"/>
              <a:buNone/>
              <a:defRPr sz="1000"/>
            </a:lvl4pPr>
            <a:lvl5pPr marL="2286000" lvl="4" indent="-228600" algn="r" rtl="1">
              <a:lnSpc>
                <a:spcPct val="90000"/>
              </a:lnSpc>
              <a:spcBef>
                <a:spcPts val="500"/>
              </a:spcBef>
              <a:spcAft>
                <a:spcPts val="0"/>
              </a:spcAft>
              <a:buClr>
                <a:schemeClr val="dk1"/>
              </a:buClr>
              <a:buSzPts val="1000"/>
              <a:buNone/>
              <a:defRPr sz="1000"/>
            </a:lvl5pPr>
            <a:lvl6pPr marL="2743200" lvl="5" indent="-228600" algn="r" rtl="1">
              <a:lnSpc>
                <a:spcPct val="90000"/>
              </a:lnSpc>
              <a:spcBef>
                <a:spcPts val="500"/>
              </a:spcBef>
              <a:spcAft>
                <a:spcPts val="0"/>
              </a:spcAft>
              <a:buClr>
                <a:schemeClr val="dk1"/>
              </a:buClr>
              <a:buSzPts val="1000"/>
              <a:buNone/>
              <a:defRPr sz="1000"/>
            </a:lvl6pPr>
            <a:lvl7pPr marL="3200400" lvl="6" indent="-228600" algn="r" rtl="1">
              <a:lnSpc>
                <a:spcPct val="90000"/>
              </a:lnSpc>
              <a:spcBef>
                <a:spcPts val="500"/>
              </a:spcBef>
              <a:spcAft>
                <a:spcPts val="0"/>
              </a:spcAft>
              <a:buClr>
                <a:schemeClr val="dk1"/>
              </a:buClr>
              <a:buSzPts val="1000"/>
              <a:buNone/>
              <a:defRPr sz="1000"/>
            </a:lvl7pPr>
            <a:lvl8pPr marL="3657600" lvl="7" indent="-228600" algn="r" rtl="1">
              <a:lnSpc>
                <a:spcPct val="90000"/>
              </a:lnSpc>
              <a:spcBef>
                <a:spcPts val="500"/>
              </a:spcBef>
              <a:spcAft>
                <a:spcPts val="0"/>
              </a:spcAft>
              <a:buClr>
                <a:schemeClr val="dk1"/>
              </a:buClr>
              <a:buSzPts val="1000"/>
              <a:buNone/>
              <a:defRPr sz="1000"/>
            </a:lvl8pPr>
            <a:lvl9pPr marL="4114800" lvl="8" indent="-228600" algn="r" rtl="1">
              <a:lnSpc>
                <a:spcPct val="90000"/>
              </a:lnSpc>
              <a:spcBef>
                <a:spcPts val="500"/>
              </a:spcBef>
              <a:spcAft>
                <a:spcPts val="0"/>
              </a:spcAft>
              <a:buClr>
                <a:schemeClr val="dk1"/>
              </a:buClr>
              <a:buSzPts val="1000"/>
              <a:buNone/>
              <a:defRPr sz="1000"/>
            </a:lvl9pPr>
          </a:lstStyle>
          <a:p>
            <a:endParaRPr/>
          </a:p>
        </p:txBody>
      </p:sp>
      <p:sp>
        <p:nvSpPr>
          <p:cNvPr id="67" name="Google Shape;67;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68" name="Google Shape;68;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69" name="Google Shape;69;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r" rtl="1">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r" rtl="1">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1">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1">
              <a:spcBef>
                <a:spcPts val="0"/>
              </a:spcBef>
              <a:buNone/>
              <a:defRPr sz="1200" b="0" i="0" u="none" strike="noStrike" cap="none">
                <a:solidFill>
                  <a:srgbClr val="888888"/>
                </a:solidFill>
                <a:latin typeface="Calibri"/>
                <a:ea typeface="Calibri"/>
                <a:cs typeface="Calibri"/>
                <a:sym typeface="Calibri"/>
              </a:defRPr>
            </a:lvl1pPr>
            <a:lvl2pPr marL="0" marR="0" lvl="1" indent="0" algn="r" rtl="1">
              <a:spcBef>
                <a:spcPts val="0"/>
              </a:spcBef>
              <a:buNone/>
              <a:defRPr sz="1200" b="0" i="0" u="none" strike="noStrike" cap="none">
                <a:solidFill>
                  <a:srgbClr val="888888"/>
                </a:solidFill>
                <a:latin typeface="Calibri"/>
                <a:ea typeface="Calibri"/>
                <a:cs typeface="Calibri"/>
                <a:sym typeface="Calibri"/>
              </a:defRPr>
            </a:lvl2pPr>
            <a:lvl3pPr marL="0" marR="0" lvl="2" indent="0" algn="r" rtl="1">
              <a:spcBef>
                <a:spcPts val="0"/>
              </a:spcBef>
              <a:buNone/>
              <a:defRPr sz="1200" b="0" i="0" u="none" strike="noStrike" cap="none">
                <a:solidFill>
                  <a:srgbClr val="888888"/>
                </a:solidFill>
                <a:latin typeface="Calibri"/>
                <a:ea typeface="Calibri"/>
                <a:cs typeface="Calibri"/>
                <a:sym typeface="Calibri"/>
              </a:defRPr>
            </a:lvl3pPr>
            <a:lvl4pPr marL="0" marR="0" lvl="3" indent="0" algn="r" rtl="1">
              <a:spcBef>
                <a:spcPts val="0"/>
              </a:spcBef>
              <a:buNone/>
              <a:defRPr sz="1200" b="0" i="0" u="none" strike="noStrike" cap="none">
                <a:solidFill>
                  <a:srgbClr val="888888"/>
                </a:solidFill>
                <a:latin typeface="Calibri"/>
                <a:ea typeface="Calibri"/>
                <a:cs typeface="Calibri"/>
                <a:sym typeface="Calibri"/>
              </a:defRPr>
            </a:lvl4pPr>
            <a:lvl5pPr marL="0" marR="0" lvl="4" indent="0" algn="r" rtl="1">
              <a:spcBef>
                <a:spcPts val="0"/>
              </a:spcBef>
              <a:buNone/>
              <a:defRPr sz="1200" b="0" i="0" u="none" strike="noStrike" cap="none">
                <a:solidFill>
                  <a:srgbClr val="888888"/>
                </a:solidFill>
                <a:latin typeface="Calibri"/>
                <a:ea typeface="Calibri"/>
                <a:cs typeface="Calibri"/>
                <a:sym typeface="Calibri"/>
              </a:defRPr>
            </a:lvl5pPr>
            <a:lvl6pPr marL="0" marR="0" lvl="5" indent="0" algn="r" rtl="1">
              <a:spcBef>
                <a:spcPts val="0"/>
              </a:spcBef>
              <a:buNone/>
              <a:defRPr sz="1200" b="0" i="0" u="none" strike="noStrike" cap="none">
                <a:solidFill>
                  <a:srgbClr val="888888"/>
                </a:solidFill>
                <a:latin typeface="Calibri"/>
                <a:ea typeface="Calibri"/>
                <a:cs typeface="Calibri"/>
                <a:sym typeface="Calibri"/>
              </a:defRPr>
            </a:lvl6pPr>
            <a:lvl7pPr marL="0" marR="0" lvl="6" indent="0" algn="r" rtl="1">
              <a:spcBef>
                <a:spcPts val="0"/>
              </a:spcBef>
              <a:buNone/>
              <a:defRPr sz="1200" b="0" i="0" u="none" strike="noStrike" cap="none">
                <a:solidFill>
                  <a:srgbClr val="888888"/>
                </a:solidFill>
                <a:latin typeface="Calibri"/>
                <a:ea typeface="Calibri"/>
                <a:cs typeface="Calibri"/>
                <a:sym typeface="Calibri"/>
              </a:defRPr>
            </a:lvl7pPr>
            <a:lvl8pPr marL="0" marR="0" lvl="7" indent="0" algn="r" rtl="1">
              <a:spcBef>
                <a:spcPts val="0"/>
              </a:spcBef>
              <a:buNone/>
              <a:defRPr sz="1200" b="0" i="0" u="none" strike="noStrike" cap="none">
                <a:solidFill>
                  <a:srgbClr val="888888"/>
                </a:solidFill>
                <a:latin typeface="Calibri"/>
                <a:ea typeface="Calibri"/>
                <a:cs typeface="Calibri"/>
                <a:sym typeface="Calibri"/>
              </a:defRPr>
            </a:lvl8pPr>
            <a:lvl9pPr marL="0" marR="0" lvl="8" indent="0" algn="r" rtl="1">
              <a:spcBef>
                <a:spcPts val="0"/>
              </a:spcBef>
              <a:buNone/>
              <a:defRPr sz="1200" b="0" i="0" u="none" strike="noStrike" cap="none">
                <a:solidFill>
                  <a:srgbClr val="888888"/>
                </a:solidFill>
                <a:latin typeface="Calibri"/>
                <a:ea typeface="Calibri"/>
                <a:cs typeface="Calibri"/>
                <a:sym typeface="Calibri"/>
              </a:defRPr>
            </a:lvl9pPr>
          </a:lstStyle>
          <a:p>
            <a:pPr marL="0" lvl="0" indent="0" algn="r" rtl="1">
              <a:spcBef>
                <a:spcPts val="0"/>
              </a:spcBef>
              <a:spcAft>
                <a:spcPts val="0"/>
              </a:spcAft>
              <a:buNone/>
            </a:pPr>
            <a:fld id="{00000000-1234-1234-1234-123412341234}" type="slidenum">
              <a:rPr lang="ar-SA"/>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3"/>
          <p:cNvSpPr/>
          <p:nvPr/>
        </p:nvSpPr>
        <p:spPr>
          <a:xfrm>
            <a:off x="0" y="3429000"/>
            <a:ext cx="12192000" cy="1836159"/>
          </a:xfrm>
          <a:prstGeom prst="rect">
            <a:avLst/>
          </a:prstGeom>
          <a:solidFill>
            <a:srgbClr val="253858"/>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ar-SA" sz="3600" b="0" i="0" u="none" strike="noStrike" cap="none">
                <a:solidFill>
                  <a:schemeClr val="lt1"/>
                </a:solidFill>
                <a:latin typeface="Calibri"/>
                <a:ea typeface="Calibri"/>
                <a:cs typeface="Calibri"/>
                <a:sym typeface="Calibri"/>
              </a:rPr>
              <a:t>الوحدة الأولى التوعية</a:t>
            </a:r>
            <a:endParaRPr/>
          </a:p>
          <a:p>
            <a:pPr marL="0" marR="0" lvl="0" indent="0" algn="ctr" rtl="1">
              <a:spcBef>
                <a:spcPts val="0"/>
              </a:spcBef>
              <a:spcAft>
                <a:spcPts val="0"/>
              </a:spcAft>
              <a:buNone/>
            </a:pPr>
            <a:r>
              <a:rPr lang="ar-SA" sz="3600" b="0" i="0" u="none" strike="noStrike" cap="none">
                <a:solidFill>
                  <a:schemeClr val="lt1"/>
                </a:solidFill>
                <a:latin typeface="Calibri"/>
                <a:ea typeface="Calibri"/>
                <a:cs typeface="Calibri"/>
                <a:sym typeface="Calibri"/>
              </a:rPr>
              <a:t>تدريب مسؤولي الصون</a:t>
            </a:r>
            <a:endParaRPr/>
          </a:p>
        </p:txBody>
      </p:sp>
      <p:grpSp>
        <p:nvGrpSpPr>
          <p:cNvPr id="87" name="Google Shape;87;p13"/>
          <p:cNvGrpSpPr/>
          <p:nvPr/>
        </p:nvGrpSpPr>
        <p:grpSpPr>
          <a:xfrm>
            <a:off x="2366272" y="951563"/>
            <a:ext cx="7459457" cy="1655762"/>
            <a:chOff x="2302924" y="951563"/>
            <a:chExt cx="7459457" cy="1655762"/>
          </a:xfrm>
        </p:grpSpPr>
        <p:sp>
          <p:nvSpPr>
            <p:cNvPr id="88" name="Google Shape;88;p13"/>
            <p:cNvSpPr/>
            <p:nvPr/>
          </p:nvSpPr>
          <p:spPr>
            <a:xfrm>
              <a:off x="2302924" y="951563"/>
              <a:ext cx="1675503" cy="1655762"/>
            </a:xfrm>
            <a:prstGeom prst="rect">
              <a:avLst/>
            </a:prstGeom>
            <a:solidFill>
              <a:srgbClr val="E5332A"/>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9" name="Google Shape;89;p13"/>
            <p:cNvSpPr/>
            <p:nvPr/>
          </p:nvSpPr>
          <p:spPr>
            <a:xfrm>
              <a:off x="4196643" y="951563"/>
              <a:ext cx="1675503" cy="1655762"/>
            </a:xfrm>
            <a:prstGeom prst="rect">
              <a:avLst/>
            </a:prstGeom>
            <a:solidFill>
              <a:srgbClr val="0070C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0" name="Google Shape;90;p13"/>
            <p:cNvSpPr/>
            <p:nvPr/>
          </p:nvSpPr>
          <p:spPr>
            <a:xfrm>
              <a:off x="6090363" y="951563"/>
              <a:ext cx="1675503" cy="1655762"/>
            </a:xfrm>
            <a:prstGeom prst="rect">
              <a:avLst/>
            </a:prstGeom>
            <a:solidFill>
              <a:srgbClr val="00B05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1" name="Google Shape;91;p13"/>
            <p:cNvSpPr/>
            <p:nvPr/>
          </p:nvSpPr>
          <p:spPr>
            <a:xfrm>
              <a:off x="8086878" y="951563"/>
              <a:ext cx="1675503" cy="1655762"/>
            </a:xfrm>
            <a:prstGeom prst="rect">
              <a:avLst/>
            </a:prstGeom>
            <a:solidFill>
              <a:srgbClr val="FFC00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92" name="Google Shape;92;p13"/>
            <p:cNvPicPr preferRelativeResize="0"/>
            <p:nvPr/>
          </p:nvPicPr>
          <p:blipFill rotWithShape="1">
            <a:blip r:embed="rId3">
              <a:alphaModFix/>
            </a:blip>
            <a:srcRect/>
            <a:stretch/>
          </p:blipFill>
          <p:spPr>
            <a:xfrm>
              <a:off x="2627277" y="1257333"/>
              <a:ext cx="1026795" cy="1026795"/>
            </a:xfrm>
            <a:prstGeom prst="rect">
              <a:avLst/>
            </a:prstGeom>
            <a:noFill/>
            <a:ln>
              <a:noFill/>
            </a:ln>
          </p:spPr>
        </p:pic>
      </p:grpSp>
      <p:grpSp>
        <p:nvGrpSpPr>
          <p:cNvPr id="93" name="Google Shape;93;p13"/>
          <p:cNvGrpSpPr/>
          <p:nvPr/>
        </p:nvGrpSpPr>
        <p:grpSpPr>
          <a:xfrm>
            <a:off x="3104510" y="5750319"/>
            <a:ext cx="5982981" cy="755349"/>
            <a:chOff x="2782636" y="5861461"/>
            <a:chExt cx="5982981" cy="755349"/>
          </a:xfrm>
        </p:grpSpPr>
        <p:pic>
          <p:nvPicPr>
            <p:cNvPr id="94" name="Google Shape;94;p13"/>
            <p:cNvPicPr preferRelativeResize="0"/>
            <p:nvPr/>
          </p:nvPicPr>
          <p:blipFill rotWithShape="1">
            <a:blip r:embed="rId4">
              <a:alphaModFix/>
            </a:blip>
            <a:srcRect/>
            <a:stretch/>
          </p:blipFill>
          <p:spPr>
            <a:xfrm>
              <a:off x="7286001" y="5988636"/>
              <a:ext cx="1479616" cy="500998"/>
            </a:xfrm>
            <a:prstGeom prst="rect">
              <a:avLst/>
            </a:prstGeom>
            <a:noFill/>
            <a:ln>
              <a:noFill/>
            </a:ln>
          </p:spPr>
        </p:pic>
        <p:pic>
          <p:nvPicPr>
            <p:cNvPr id="95" name="Google Shape;95;p13"/>
            <p:cNvPicPr preferRelativeResize="0"/>
            <p:nvPr/>
          </p:nvPicPr>
          <p:blipFill rotWithShape="1">
            <a:blip r:embed="rId5">
              <a:alphaModFix/>
            </a:blip>
            <a:srcRect/>
            <a:stretch/>
          </p:blipFill>
          <p:spPr>
            <a:xfrm>
              <a:off x="2782636" y="5861461"/>
              <a:ext cx="1173489" cy="755349"/>
            </a:xfrm>
            <a:prstGeom prst="rect">
              <a:avLst/>
            </a:prstGeom>
            <a:noFill/>
            <a:ln>
              <a:noFill/>
            </a:ln>
          </p:spPr>
        </p:pic>
        <p:pic>
          <p:nvPicPr>
            <p:cNvPr id="96" name="Google Shape;96;p13"/>
            <p:cNvPicPr preferRelativeResize="0"/>
            <p:nvPr/>
          </p:nvPicPr>
          <p:blipFill rotWithShape="1">
            <a:blip r:embed="rId6">
              <a:alphaModFix/>
            </a:blip>
            <a:srcRect/>
            <a:stretch/>
          </p:blipFill>
          <p:spPr>
            <a:xfrm>
              <a:off x="4485681" y="5931462"/>
              <a:ext cx="2270764" cy="615347"/>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2"/>
          <p:cNvSpPr txBox="1">
            <a:spLocks noGrp="1"/>
          </p:cNvSpPr>
          <p:nvPr>
            <p:ph type="title"/>
          </p:nvPr>
        </p:nvSpPr>
        <p:spPr>
          <a:xfrm>
            <a:off x="831850" y="3657600"/>
            <a:ext cx="10515600" cy="904875"/>
          </a:xfrm>
          <a:prstGeom prst="rect">
            <a:avLst/>
          </a:prstGeom>
          <a:solidFill>
            <a:srgbClr val="E5332A"/>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4800"/>
              <a:buFont typeface="Calibri"/>
              <a:buNone/>
            </a:pPr>
            <a:r>
              <a:rPr lang="ar-SA" sz="4800">
                <a:solidFill>
                  <a:schemeClr val="lt1"/>
                </a:solidFill>
              </a:rPr>
              <a:t>الجلسة 2: تأطير الحماية </a:t>
            </a:r>
            <a:endParaRPr/>
          </a:p>
        </p:txBody>
      </p:sp>
      <p:sp>
        <p:nvSpPr>
          <p:cNvPr id="178" name="Google Shape;178;p2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179" name="Google Shape;179;p22"/>
          <p:cNvSpPr txBox="1">
            <a:spLocks noGrp="1"/>
          </p:cNvSpPr>
          <p:nvPr>
            <p:ph type="ftr" idx="11"/>
          </p:nvPr>
        </p:nvSpPr>
        <p:spPr>
          <a:xfrm>
            <a:off x="228600" y="6394711"/>
            <a:ext cx="4114800" cy="365125"/>
          </a:xfrm>
          <a:prstGeom prst="rect">
            <a:avLst/>
          </a:prstGeom>
          <a:noFill/>
          <a:ln>
            <a:noFill/>
          </a:ln>
        </p:spPr>
        <p:txBody>
          <a:bodyPr spcFirstLastPara="1" wrap="square" lIns="91425" tIns="45700" rIns="91425" bIns="45700" anchor="ctr" anchorCtr="0">
            <a:noAutofit/>
          </a:bodyPr>
          <a:lstStyle/>
          <a:p>
            <a:pPr marL="0" lvl="0" indent="0" algn="l" rtl="1">
              <a:spcBef>
                <a:spcPts val="0"/>
              </a:spcBef>
              <a:spcAft>
                <a:spcPts val="0"/>
              </a:spcAft>
              <a:buNone/>
            </a:pPr>
            <a:r>
              <a:rPr lang="ar-SA">
                <a:solidFill>
                  <a:srgbClr val="FF0000"/>
                </a:solidFill>
              </a:rPr>
              <a:t>تدريب مسؤولي الصون</a:t>
            </a:r>
            <a:endParaRPr/>
          </a:p>
        </p:txBody>
      </p:sp>
      <p:cxnSp>
        <p:nvCxnSpPr>
          <p:cNvPr id="180" name="Google Shape;180;p22"/>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مراجعة تخطيط السياق </a:t>
            </a:r>
            <a:endParaRPr/>
          </a:p>
        </p:txBody>
      </p:sp>
      <p:sp>
        <p:nvSpPr>
          <p:cNvPr id="187" name="Google Shape;187;p23"/>
          <p:cNvSpPr txBox="1">
            <a:spLocks noGrp="1"/>
          </p:cNvSpPr>
          <p:nvPr>
            <p:ph type="body" idx="1"/>
          </p:nvPr>
        </p:nvSpPr>
        <p:spPr>
          <a:xfrm>
            <a:off x="566057" y="1327383"/>
            <a:ext cx="6422571" cy="4663842"/>
          </a:xfrm>
          <a:prstGeom prst="rect">
            <a:avLst/>
          </a:prstGeom>
          <a:noFill/>
          <a:ln>
            <a:noFill/>
          </a:ln>
        </p:spPr>
        <p:txBody>
          <a:bodyPr spcFirstLastPara="1" wrap="square" lIns="91425" tIns="45700" rIns="91425" bIns="45700" anchor="t" anchorCtr="0">
            <a:normAutofit lnSpcReduction="10000"/>
          </a:bodyPr>
          <a:lstStyle/>
          <a:p>
            <a:pPr marL="0" lvl="0" indent="0" algn="r" rtl="1">
              <a:lnSpc>
                <a:spcPct val="90000"/>
              </a:lnSpc>
              <a:spcBef>
                <a:spcPts val="0"/>
              </a:spcBef>
              <a:spcAft>
                <a:spcPts val="0"/>
              </a:spcAft>
              <a:buClr>
                <a:schemeClr val="dk1"/>
              </a:buClr>
              <a:buSzPts val="3200"/>
              <a:buNone/>
            </a:pPr>
            <a:endParaRPr sz="3200"/>
          </a:p>
          <a:p>
            <a:pPr marL="685800" lvl="1" indent="-228600" algn="r" rtl="1">
              <a:lnSpc>
                <a:spcPct val="90000"/>
              </a:lnSpc>
              <a:spcBef>
                <a:spcPts val="500"/>
              </a:spcBef>
              <a:spcAft>
                <a:spcPts val="0"/>
              </a:spcAft>
              <a:buClr>
                <a:srgbClr val="E5332A"/>
              </a:buClr>
              <a:buSzPts val="2240"/>
              <a:buFont typeface="Noto Sans Symbols"/>
              <a:buChar char="▪"/>
            </a:pPr>
            <a:r>
              <a:rPr lang="ar-SA" sz="2800"/>
              <a:t>الجزء الأول: المخاطر وآليات الحماية</a:t>
            </a:r>
            <a:endParaRPr/>
          </a:p>
          <a:p>
            <a:pPr marL="1143000" lvl="2" indent="-228600" algn="r" rtl="1">
              <a:lnSpc>
                <a:spcPct val="90000"/>
              </a:lnSpc>
              <a:spcBef>
                <a:spcPts val="500"/>
              </a:spcBef>
              <a:spcAft>
                <a:spcPts val="0"/>
              </a:spcAft>
              <a:buClr>
                <a:schemeClr val="dk1"/>
              </a:buClr>
              <a:buSzPts val="2400"/>
              <a:buChar char="•"/>
            </a:pPr>
            <a:r>
              <a:rPr lang="ar-SA" sz="2400"/>
              <a:t>حدد أهم نقطة من كل قسم (على سبيل المثال، القسم الخاص بأنواع الإساءات الموجودة في المجتمعات المحلية) التي ترغب في مشاركتها مع المجموعة.</a:t>
            </a:r>
            <a:endParaRPr sz="2400"/>
          </a:p>
          <a:p>
            <a:pPr marL="685800" lvl="1" indent="-228600" algn="r" rtl="1">
              <a:lnSpc>
                <a:spcPct val="90000"/>
              </a:lnSpc>
              <a:spcBef>
                <a:spcPts val="1700"/>
              </a:spcBef>
              <a:spcAft>
                <a:spcPts val="0"/>
              </a:spcAft>
              <a:buClr>
                <a:srgbClr val="E5332A"/>
              </a:buClr>
              <a:buSzPts val="2240"/>
              <a:buFont typeface="Noto Sans Symbols"/>
              <a:buChar char="▪"/>
            </a:pPr>
            <a:r>
              <a:rPr lang="ar-SA" sz="2800"/>
              <a:t>الجزء الثاني: ملخص السياسة </a:t>
            </a:r>
            <a:endParaRPr/>
          </a:p>
          <a:p>
            <a:pPr marL="1143000" lvl="2" indent="-228600" algn="r" rtl="1">
              <a:lnSpc>
                <a:spcPct val="90000"/>
              </a:lnSpc>
              <a:spcBef>
                <a:spcPts val="500"/>
              </a:spcBef>
              <a:spcAft>
                <a:spcPts val="0"/>
              </a:spcAft>
              <a:buClr>
                <a:schemeClr val="dk1"/>
              </a:buClr>
              <a:buSzPts val="2400"/>
              <a:buChar char="•"/>
            </a:pPr>
            <a:r>
              <a:rPr lang="ar-SA" sz="2400"/>
              <a:t>حدد سياسة واحدة موجودة داخل مؤسستك تغطي عنصر الحماية الذي ترغب في مشاركته مع المجموعة. </a:t>
            </a:r>
            <a:endParaRPr sz="2400"/>
          </a:p>
          <a:p>
            <a:pPr marL="228600" lvl="0" indent="-50800" algn="r" rtl="1">
              <a:lnSpc>
                <a:spcPct val="90000"/>
              </a:lnSpc>
              <a:spcBef>
                <a:spcPts val="1000"/>
              </a:spcBef>
              <a:spcAft>
                <a:spcPts val="0"/>
              </a:spcAft>
              <a:buClr>
                <a:schemeClr val="dk1"/>
              </a:buClr>
              <a:buSzPts val="2800"/>
              <a:buNone/>
            </a:pPr>
            <a:endParaRPr/>
          </a:p>
        </p:txBody>
      </p:sp>
      <p:sp>
        <p:nvSpPr>
          <p:cNvPr id="188" name="Google Shape;188;p23"/>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FF0000"/>
                </a:solidFill>
              </a:rPr>
              <a:t>تدريب مسؤولي الصون </a:t>
            </a:r>
            <a:endParaRPr/>
          </a:p>
        </p:txBody>
      </p:sp>
      <p:cxnSp>
        <p:nvCxnSpPr>
          <p:cNvPr id="189" name="Google Shape;189;p23"/>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pic>
        <p:nvPicPr>
          <p:cNvPr id="190" name="Google Shape;190;p23"/>
          <p:cNvPicPr preferRelativeResize="0"/>
          <p:nvPr/>
        </p:nvPicPr>
        <p:blipFill rotWithShape="1">
          <a:blip r:embed="rId3">
            <a:alphaModFix/>
          </a:blip>
          <a:srcRect/>
          <a:stretch/>
        </p:blipFill>
        <p:spPr>
          <a:xfrm>
            <a:off x="7046608" y="1866889"/>
            <a:ext cx="4615393" cy="350427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الاستنتاجات</a:t>
            </a:r>
            <a:endParaRPr/>
          </a:p>
        </p:txBody>
      </p:sp>
      <p:sp>
        <p:nvSpPr>
          <p:cNvPr id="197" name="Google Shape;197;p24"/>
          <p:cNvSpPr txBox="1">
            <a:spLocks noGrp="1"/>
          </p:cNvSpPr>
          <p:nvPr>
            <p:ph type="body" idx="1"/>
          </p:nvPr>
        </p:nvSpPr>
        <p:spPr>
          <a:xfrm>
            <a:off x="838200" y="1639887"/>
            <a:ext cx="10515600" cy="4351338"/>
          </a:xfrm>
          <a:prstGeom prst="rect">
            <a:avLst/>
          </a:prstGeom>
          <a:noFill/>
          <a:ln>
            <a:noFill/>
          </a:ln>
        </p:spPr>
        <p:txBody>
          <a:bodyPr spcFirstLastPara="1" wrap="square" lIns="91425" tIns="45700" rIns="91425" bIns="45700" anchor="t" anchorCtr="0">
            <a:normAutofit fontScale="85000" lnSpcReduction="20000"/>
          </a:bodyPr>
          <a:lstStyle/>
          <a:p>
            <a:pPr marL="228600" lvl="0" indent="-228600" algn="r" rtl="1">
              <a:lnSpc>
                <a:spcPct val="134000"/>
              </a:lnSpc>
              <a:spcBef>
                <a:spcPts val="0"/>
              </a:spcBef>
              <a:spcAft>
                <a:spcPts val="0"/>
              </a:spcAft>
              <a:buClr>
                <a:srgbClr val="E5332A"/>
              </a:buClr>
              <a:buSzPct val="79999"/>
              <a:buFont typeface="Noto Sans Symbols"/>
              <a:buChar char="▪"/>
            </a:pPr>
            <a:r>
              <a:rPr lang="ar-SA" sz="3100"/>
              <a:t>ستختلف أولويات الصون بين البلدان وداخلها، لذلك من المهم أن يفهم مسؤولو الصون السياق الذي يعملون فيه. </a:t>
            </a:r>
            <a:endParaRPr sz="3100"/>
          </a:p>
          <a:p>
            <a:pPr marL="228600" lvl="0" indent="-228600" algn="r" rtl="1">
              <a:lnSpc>
                <a:spcPct val="134000"/>
              </a:lnSpc>
              <a:spcBef>
                <a:spcPts val="1000"/>
              </a:spcBef>
              <a:spcAft>
                <a:spcPts val="0"/>
              </a:spcAft>
              <a:buClr>
                <a:srgbClr val="E5332A"/>
              </a:buClr>
              <a:buSzPct val="79999"/>
              <a:buFont typeface="Noto Sans Symbols"/>
              <a:buChar char="▪"/>
            </a:pPr>
            <a:r>
              <a:rPr lang="ar-SA" sz="3100"/>
              <a:t>تحتاج المنظمات إلى سياسات وإجراءات مطبقة للاستجابة لمخاوف الصون وإدارتها بطريقة متسقة.</a:t>
            </a:r>
            <a:endParaRPr sz="3100"/>
          </a:p>
          <a:p>
            <a:pPr marL="228600" lvl="0" indent="-228600" algn="r" rtl="1">
              <a:lnSpc>
                <a:spcPct val="134000"/>
              </a:lnSpc>
              <a:spcBef>
                <a:spcPts val="1000"/>
              </a:spcBef>
              <a:spcAft>
                <a:spcPts val="0"/>
              </a:spcAft>
              <a:buClr>
                <a:srgbClr val="E5332A"/>
              </a:buClr>
              <a:buSzPct val="79999"/>
              <a:buFont typeface="Noto Sans Symbols"/>
              <a:buChar char="▪"/>
            </a:pPr>
            <a:r>
              <a:rPr lang="ar-SA" sz="3100"/>
              <a:t>قد تعالج المنظمات المختلفة عناصر مختلفة للصون في سياسات مختلفة.</a:t>
            </a:r>
            <a:endParaRPr sz="3100"/>
          </a:p>
          <a:p>
            <a:pPr marL="228600" lvl="0" indent="-228600" algn="r" rtl="1">
              <a:lnSpc>
                <a:spcPct val="134000"/>
              </a:lnSpc>
              <a:spcBef>
                <a:spcPts val="1000"/>
              </a:spcBef>
              <a:spcAft>
                <a:spcPts val="0"/>
              </a:spcAft>
              <a:buClr>
                <a:srgbClr val="E5332A"/>
              </a:buClr>
              <a:buSzPct val="79999"/>
              <a:buFont typeface="Noto Sans Symbols"/>
              <a:buChar char="▪"/>
            </a:pPr>
            <a:r>
              <a:rPr lang="ar-SA" sz="3100"/>
              <a:t>يجب أن يعرف مسؤولو الاتصال موقع ومحتوى السياسات المختلفة، بالإضافة إلى مالك المحتوى المسؤول عن تحديث تلك السياسات.</a:t>
            </a:r>
            <a:endParaRPr sz="3100"/>
          </a:p>
          <a:p>
            <a:pPr marL="228600" lvl="0" indent="-90424" algn="r" rtl="1">
              <a:lnSpc>
                <a:spcPct val="134000"/>
              </a:lnSpc>
              <a:spcBef>
                <a:spcPts val="1000"/>
              </a:spcBef>
              <a:spcAft>
                <a:spcPts val="0"/>
              </a:spcAft>
              <a:buClr>
                <a:srgbClr val="E5332A"/>
              </a:buClr>
              <a:buSzPct val="80000"/>
              <a:buFont typeface="Noto Sans Symbols"/>
              <a:buNone/>
            </a:pPr>
            <a:endParaRPr sz="3200"/>
          </a:p>
          <a:p>
            <a:pPr marL="228600" lvl="0" indent="-90424" algn="r" rtl="1">
              <a:lnSpc>
                <a:spcPct val="134000"/>
              </a:lnSpc>
              <a:spcBef>
                <a:spcPts val="1000"/>
              </a:spcBef>
              <a:spcAft>
                <a:spcPts val="0"/>
              </a:spcAft>
              <a:buClr>
                <a:srgbClr val="E5332A"/>
              </a:buClr>
              <a:buSzPct val="80000"/>
              <a:buFont typeface="Noto Sans Symbols"/>
              <a:buNone/>
            </a:pPr>
            <a:endParaRPr sz="3200"/>
          </a:p>
          <a:p>
            <a:pPr marL="228600" lvl="0" indent="-77470" algn="r" rtl="1">
              <a:lnSpc>
                <a:spcPct val="90000"/>
              </a:lnSpc>
              <a:spcBef>
                <a:spcPts val="1000"/>
              </a:spcBef>
              <a:spcAft>
                <a:spcPts val="0"/>
              </a:spcAft>
              <a:buClr>
                <a:schemeClr val="dk1"/>
              </a:buClr>
              <a:buSzPct val="100000"/>
              <a:buNone/>
            </a:pPr>
            <a:endParaRPr/>
          </a:p>
        </p:txBody>
      </p:sp>
      <p:sp>
        <p:nvSpPr>
          <p:cNvPr id="198" name="Google Shape;198;p24"/>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FF0000"/>
                </a:solidFill>
              </a:rPr>
              <a:t>تدريب مسؤولي الصون</a:t>
            </a:r>
            <a:endParaRPr/>
          </a:p>
        </p:txBody>
      </p:sp>
      <p:cxnSp>
        <p:nvCxnSpPr>
          <p:cNvPr id="199" name="Google Shape;199;p24"/>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5"/>
          <p:cNvSpPr txBox="1">
            <a:spLocks noGrp="1"/>
          </p:cNvSpPr>
          <p:nvPr>
            <p:ph type="title"/>
          </p:nvPr>
        </p:nvSpPr>
        <p:spPr>
          <a:xfrm>
            <a:off x="831850" y="3685309"/>
            <a:ext cx="10515600" cy="877166"/>
          </a:xfrm>
          <a:prstGeom prst="rect">
            <a:avLst/>
          </a:prstGeom>
          <a:solidFill>
            <a:srgbClr val="E5332A"/>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4800"/>
              <a:buFont typeface="Calibri"/>
              <a:buNone/>
            </a:pPr>
            <a:r>
              <a:rPr lang="ar-SA" sz="4800">
                <a:solidFill>
                  <a:schemeClr val="lt1"/>
                </a:solidFill>
              </a:rPr>
              <a:t>الجلسة 3: الأدوار و المسؤوليات</a:t>
            </a:r>
            <a:endParaRPr/>
          </a:p>
        </p:txBody>
      </p:sp>
      <p:sp>
        <p:nvSpPr>
          <p:cNvPr id="205" name="Google Shape;205;p2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206" name="Google Shape;206;p25"/>
          <p:cNvSpPr txBox="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r>
              <a:rPr lang="ar-SA" sz="1200" b="0" i="0" u="none" strike="noStrike" cap="none">
                <a:solidFill>
                  <a:srgbClr val="FF0000"/>
                </a:solidFill>
                <a:latin typeface="Calibri"/>
                <a:ea typeface="Calibri"/>
                <a:cs typeface="Calibri"/>
                <a:sym typeface="Calibri"/>
              </a:rPr>
              <a:t>تدريب مسؤولي الصون </a:t>
            </a:r>
            <a:endParaRPr/>
          </a:p>
        </p:txBody>
      </p:sp>
      <p:cxnSp>
        <p:nvCxnSpPr>
          <p:cNvPr id="207" name="Google Shape;207;p25"/>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الأدوار و المسؤوليات </a:t>
            </a:r>
            <a:endParaRPr/>
          </a:p>
        </p:txBody>
      </p:sp>
      <p:sp>
        <p:nvSpPr>
          <p:cNvPr id="214" name="Google Shape;214;p26"/>
          <p:cNvSpPr txBox="1"/>
          <p:nvPr/>
        </p:nvSpPr>
        <p:spPr>
          <a:xfrm>
            <a:off x="345150" y="1561357"/>
            <a:ext cx="11501700" cy="1015800"/>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endParaRPr sz="2000" b="0" i="0" u="none" strike="noStrike" cap="none">
              <a:solidFill>
                <a:schemeClr val="dk1"/>
              </a:solidFill>
              <a:latin typeface="Calibri"/>
              <a:ea typeface="Calibri"/>
              <a:cs typeface="Calibri"/>
              <a:sym typeface="Calibri"/>
            </a:endParaRPr>
          </a:p>
          <a:p>
            <a:pPr marL="0" marR="0" lvl="0" indent="0" algn="r" rtl="1">
              <a:spcBef>
                <a:spcPts val="0"/>
              </a:spcBef>
              <a:spcAft>
                <a:spcPts val="0"/>
              </a:spcAft>
              <a:buNone/>
            </a:pPr>
            <a:r>
              <a:rPr lang="ar-SA" sz="2000" b="0" i="0" u="none" strike="noStrike" cap="none">
                <a:solidFill>
                  <a:schemeClr val="dk1"/>
                </a:solidFill>
                <a:latin typeface="Calibri"/>
                <a:ea typeface="Calibri"/>
                <a:cs typeface="Calibri"/>
                <a:sym typeface="Calibri"/>
              </a:rPr>
              <a:t>حدد لكل مهمة فيما إذا كان الدور/المهمة هو: </a:t>
            </a:r>
            <a:endParaRPr/>
          </a:p>
          <a:p>
            <a:pPr marL="0" marR="0" lvl="0" indent="0" algn="r" rtl="1">
              <a:spcBef>
                <a:spcPts val="0"/>
              </a:spcBef>
              <a:spcAft>
                <a:spcPts val="0"/>
              </a:spcAft>
              <a:buNone/>
            </a:pPr>
            <a:endParaRPr sz="2000" b="0" i="0" u="none" strike="noStrike" cap="none">
              <a:solidFill>
                <a:schemeClr val="dk1"/>
              </a:solidFill>
              <a:latin typeface="Calibri"/>
              <a:ea typeface="Calibri"/>
              <a:cs typeface="Calibri"/>
              <a:sym typeface="Calibri"/>
            </a:endParaRPr>
          </a:p>
        </p:txBody>
      </p:sp>
      <p:graphicFrame>
        <p:nvGraphicFramePr>
          <p:cNvPr id="215" name="Google Shape;215;p26"/>
          <p:cNvGraphicFramePr/>
          <p:nvPr/>
        </p:nvGraphicFramePr>
        <p:xfrm>
          <a:off x="838200" y="2514600"/>
          <a:ext cx="3000000" cy="3000000"/>
        </p:xfrm>
        <a:graphic>
          <a:graphicData uri="http://schemas.openxmlformats.org/drawingml/2006/table">
            <a:tbl>
              <a:tblPr firstRow="1" bandRow="1">
                <a:noFill/>
                <a:tableStyleId>{E640DA31-C7EC-4F5A-B220-C801BA8C68BA}</a:tableStyleId>
              </a:tblPr>
              <a:tblGrid>
                <a:gridCol w="280950">
                  <a:extLst>
                    <a:ext uri="{9D8B030D-6E8A-4147-A177-3AD203B41FA5}">
                      <a16:colId xmlns:a16="http://schemas.microsoft.com/office/drawing/2014/main" val="20000"/>
                    </a:ext>
                  </a:extLst>
                </a:gridCol>
                <a:gridCol w="1890275">
                  <a:extLst>
                    <a:ext uri="{9D8B030D-6E8A-4147-A177-3AD203B41FA5}">
                      <a16:colId xmlns:a16="http://schemas.microsoft.com/office/drawing/2014/main" val="20001"/>
                    </a:ext>
                  </a:extLst>
                </a:gridCol>
                <a:gridCol w="4534375">
                  <a:extLst>
                    <a:ext uri="{9D8B030D-6E8A-4147-A177-3AD203B41FA5}">
                      <a16:colId xmlns:a16="http://schemas.microsoft.com/office/drawing/2014/main" val="20002"/>
                    </a:ext>
                  </a:extLst>
                </a:gridCol>
              </a:tblGrid>
              <a:tr h="1342300">
                <a:tc>
                  <a:txBody>
                    <a:bodyPr/>
                    <a:lstStyle/>
                    <a:p>
                      <a:pPr marL="0" marR="0" lvl="0" indent="0" algn="r" rtl="1">
                        <a:spcBef>
                          <a:spcPts val="0"/>
                        </a:spcBef>
                        <a:spcAft>
                          <a:spcPts val="0"/>
                        </a:spcAft>
                        <a:buNone/>
                      </a:pPr>
                      <a:r>
                        <a:rPr lang="ar-SA" sz="2000" b="1" u="none" strike="noStrike" cap="none"/>
                        <a:t>R</a:t>
                      </a:r>
                      <a:endParaRPr/>
                    </a:p>
                  </a:txBody>
                  <a:tcPr marL="91450" marR="91450" marT="45725" marB="45725"/>
                </a:tc>
                <a:tc>
                  <a:txBody>
                    <a:bodyPr/>
                    <a:lstStyle/>
                    <a:p>
                      <a:pPr marL="0" marR="0" lvl="0" indent="0" algn="r" rtl="1">
                        <a:spcBef>
                          <a:spcPts val="0"/>
                        </a:spcBef>
                        <a:spcAft>
                          <a:spcPts val="0"/>
                        </a:spcAft>
                        <a:buNone/>
                      </a:pPr>
                      <a:r>
                        <a:rPr lang="ar-SA" sz="2000" u="none" strike="noStrike" cap="none"/>
                        <a:t>المُكلف </a:t>
                      </a:r>
                      <a:endParaRPr/>
                    </a:p>
                  </a:txBody>
                  <a:tcPr marL="91450" marR="91450" marT="45725" marB="45725"/>
                </a:tc>
                <a:tc>
                  <a:txBody>
                    <a:bodyPr/>
                    <a:lstStyle/>
                    <a:p>
                      <a:pPr marL="0" marR="0" lvl="0" indent="0" algn="r" rtl="1">
                        <a:spcBef>
                          <a:spcPts val="0"/>
                        </a:spcBef>
                        <a:spcAft>
                          <a:spcPts val="0"/>
                        </a:spcAft>
                        <a:buNone/>
                      </a:pPr>
                      <a:r>
                        <a:rPr lang="ar-SA" sz="2000" u="none" strike="noStrike" cap="none"/>
                        <a:t>الشخص (الأشخاص) المكلف بتنفيذ وإنجاز المهمة أو العملية </a:t>
                      </a:r>
                      <a:endParaRPr sz="2000" u="none" strike="noStrike" cap="none"/>
                    </a:p>
                  </a:txBody>
                  <a:tcPr marL="91450" marR="91450" marT="45725" marB="45725"/>
                </a:tc>
                <a:extLst>
                  <a:ext uri="{0D108BD9-81ED-4DB2-BD59-A6C34878D82A}">
                    <a16:rowId xmlns:a16="http://schemas.microsoft.com/office/drawing/2014/main" val="10000"/>
                  </a:ext>
                </a:extLst>
              </a:tr>
              <a:tr h="1342300">
                <a:tc>
                  <a:txBody>
                    <a:bodyPr/>
                    <a:lstStyle/>
                    <a:p>
                      <a:pPr marL="0" marR="0" lvl="0" indent="0" algn="r" rtl="1">
                        <a:spcBef>
                          <a:spcPts val="0"/>
                        </a:spcBef>
                        <a:spcAft>
                          <a:spcPts val="0"/>
                        </a:spcAft>
                        <a:buNone/>
                      </a:pPr>
                      <a:r>
                        <a:rPr lang="ar-SA" sz="2000" b="1" u="none" strike="noStrike" cap="none"/>
                        <a:t>A</a:t>
                      </a:r>
                      <a:endParaRPr/>
                    </a:p>
                  </a:txBody>
                  <a:tcPr marL="91450" marR="91450" marT="45725" marB="45725"/>
                </a:tc>
                <a:tc>
                  <a:txBody>
                    <a:bodyPr/>
                    <a:lstStyle/>
                    <a:p>
                      <a:pPr marL="0" marR="0" lvl="0" indent="0" algn="r" rtl="1">
                        <a:spcBef>
                          <a:spcPts val="0"/>
                        </a:spcBef>
                        <a:spcAft>
                          <a:spcPts val="0"/>
                        </a:spcAft>
                        <a:buNone/>
                      </a:pPr>
                      <a:r>
                        <a:rPr lang="ar-SA" sz="2000" u="none" strike="noStrike" cap="none"/>
                        <a:t>المسؤول</a:t>
                      </a:r>
                      <a:endParaRPr/>
                    </a:p>
                  </a:txBody>
                  <a:tcPr marL="91450" marR="91450" marT="45725" marB="45725"/>
                </a:tc>
                <a:tc>
                  <a:txBody>
                    <a:bodyPr/>
                    <a:lstStyle/>
                    <a:p>
                      <a:pPr marL="0" marR="0" lvl="0" indent="0" algn="l" rtl="1">
                        <a:lnSpc>
                          <a:spcPct val="100000"/>
                        </a:lnSpc>
                        <a:spcBef>
                          <a:spcPts val="0"/>
                        </a:spcBef>
                        <a:spcAft>
                          <a:spcPts val="0"/>
                        </a:spcAft>
                        <a:buClr>
                          <a:schemeClr val="dk1"/>
                        </a:buClr>
                        <a:buSzPts val="2000"/>
                        <a:buFont typeface="Calibri"/>
                        <a:buNone/>
                      </a:pPr>
                      <a:r>
                        <a:rPr lang="ar-SA" sz="2000" u="none" strike="noStrike" cap="none"/>
                        <a:t>هو الشخص الذي يتحمل المسؤولية في حال عدم إنجاز المهمة أو العملية، وعادة ما يكون هناك شخص واحد يتحمل المسؤولية</a:t>
                      </a:r>
                      <a:endParaRPr sz="2000" u="none" strike="noStrike" cap="none"/>
                    </a:p>
                  </a:txBody>
                  <a:tcPr marL="91450" marR="91450" marT="45725" marB="45725"/>
                </a:tc>
                <a:extLst>
                  <a:ext uri="{0D108BD9-81ED-4DB2-BD59-A6C34878D82A}">
                    <a16:rowId xmlns:a16="http://schemas.microsoft.com/office/drawing/2014/main" val="10001"/>
                  </a:ext>
                </a:extLst>
              </a:tr>
              <a:tr h="758675">
                <a:tc>
                  <a:txBody>
                    <a:bodyPr/>
                    <a:lstStyle/>
                    <a:p>
                      <a:pPr marL="0" marR="0" lvl="0" indent="0" algn="r" rtl="1">
                        <a:spcBef>
                          <a:spcPts val="0"/>
                        </a:spcBef>
                        <a:spcAft>
                          <a:spcPts val="0"/>
                        </a:spcAft>
                        <a:buNone/>
                      </a:pPr>
                      <a:r>
                        <a:rPr lang="ar-SA" sz="2000" b="1" u="none" strike="noStrike" cap="none"/>
                        <a:t>I</a:t>
                      </a:r>
                      <a:endParaRPr/>
                    </a:p>
                  </a:txBody>
                  <a:tcPr marL="91450" marR="91450" marT="45725" marB="45725"/>
                </a:tc>
                <a:tc>
                  <a:txBody>
                    <a:bodyPr/>
                    <a:lstStyle/>
                    <a:p>
                      <a:pPr marL="0" marR="0" lvl="0" indent="0" algn="r" rtl="1">
                        <a:spcBef>
                          <a:spcPts val="0"/>
                        </a:spcBef>
                        <a:spcAft>
                          <a:spcPts val="0"/>
                        </a:spcAft>
                        <a:buNone/>
                      </a:pPr>
                      <a:r>
                        <a:rPr lang="ar-SA" sz="2000" u="none" strike="noStrike" cap="none"/>
                        <a:t>المُطلع</a:t>
                      </a:r>
                      <a:endParaRPr/>
                    </a:p>
                  </a:txBody>
                  <a:tcPr marL="91450" marR="91450" marT="45725" marB="45725"/>
                </a:tc>
                <a:tc>
                  <a:txBody>
                    <a:bodyPr/>
                    <a:lstStyle/>
                    <a:p>
                      <a:pPr marL="0" marR="0" lvl="0" indent="0" algn="r" rtl="1">
                        <a:spcBef>
                          <a:spcPts val="0"/>
                        </a:spcBef>
                        <a:spcAft>
                          <a:spcPts val="0"/>
                        </a:spcAft>
                        <a:buNone/>
                      </a:pPr>
                      <a:r>
                        <a:rPr lang="ar-SA" sz="2000" u="none" strike="noStrike" cap="none"/>
                        <a:t>هو الشخص الذي يتم إطلاعه بمجرد اتخاذ القرار</a:t>
                      </a:r>
                      <a:endParaRPr sz="2000" u="none" strike="noStrike" cap="none"/>
                    </a:p>
                  </a:txBody>
                  <a:tcPr marL="91450" marR="91450" marT="45725" marB="45725"/>
                </a:tc>
                <a:extLst>
                  <a:ext uri="{0D108BD9-81ED-4DB2-BD59-A6C34878D82A}">
                    <a16:rowId xmlns:a16="http://schemas.microsoft.com/office/drawing/2014/main" val="10002"/>
                  </a:ext>
                </a:extLst>
              </a:tr>
            </a:tbl>
          </a:graphicData>
        </a:graphic>
      </p:graphicFrame>
      <p:sp>
        <p:nvSpPr>
          <p:cNvPr id="216" name="Google Shape;216;p26"/>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FF0000"/>
                </a:solidFill>
              </a:rPr>
              <a:t>تدريب مسؤولي الصون </a:t>
            </a:r>
            <a:endParaRPr/>
          </a:p>
        </p:txBody>
      </p:sp>
      <p:cxnSp>
        <p:nvCxnSpPr>
          <p:cNvPr id="217" name="Google Shape;217;p26"/>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pic>
        <p:nvPicPr>
          <p:cNvPr id="218" name="Google Shape;218;p26"/>
          <p:cNvPicPr preferRelativeResize="0"/>
          <p:nvPr/>
        </p:nvPicPr>
        <p:blipFill rotWithShape="1">
          <a:blip r:embed="rId3">
            <a:alphaModFix/>
          </a:blip>
          <a:srcRect/>
          <a:stretch/>
        </p:blipFill>
        <p:spPr>
          <a:xfrm>
            <a:off x="7644385" y="2463585"/>
            <a:ext cx="4118317" cy="291199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الاستنتاجات</a:t>
            </a:r>
            <a:endParaRPr/>
          </a:p>
        </p:txBody>
      </p:sp>
      <p:sp>
        <p:nvSpPr>
          <p:cNvPr id="225" name="Google Shape;225;p27"/>
          <p:cNvSpPr txBox="1">
            <a:spLocks noGrp="1"/>
          </p:cNvSpPr>
          <p:nvPr>
            <p:ph type="body" idx="1"/>
          </p:nvPr>
        </p:nvSpPr>
        <p:spPr>
          <a:xfrm>
            <a:off x="838200" y="1633138"/>
            <a:ext cx="10515600" cy="4351338"/>
          </a:xfrm>
          <a:prstGeom prst="rect">
            <a:avLst/>
          </a:prstGeom>
          <a:noFill/>
          <a:ln>
            <a:noFill/>
          </a:ln>
        </p:spPr>
        <p:txBody>
          <a:bodyPr spcFirstLastPara="1" wrap="square" lIns="91425" tIns="45700" rIns="91425" bIns="45700" anchor="t" anchorCtr="0">
            <a:normAutofit/>
          </a:bodyPr>
          <a:lstStyle/>
          <a:p>
            <a:pPr marL="228600" lvl="0" indent="-228600" algn="r" rtl="1">
              <a:lnSpc>
                <a:spcPct val="90000"/>
              </a:lnSpc>
              <a:spcBef>
                <a:spcPts val="0"/>
              </a:spcBef>
              <a:spcAft>
                <a:spcPts val="0"/>
              </a:spcAft>
              <a:buClr>
                <a:srgbClr val="E5332A"/>
              </a:buClr>
              <a:buSzPts val="1840"/>
              <a:buFont typeface="Noto Sans Symbols"/>
              <a:buChar char="▪"/>
            </a:pPr>
            <a:r>
              <a:rPr lang="ar-SA" sz="2300"/>
              <a:t>لدى كل الموظفين دور و مسؤولية في الصون، لكن هناك مسؤوليات محددة تقع على عاتق مسؤولي الصون.</a:t>
            </a:r>
            <a:endParaRPr sz="2300"/>
          </a:p>
          <a:p>
            <a:pPr marL="228600" lvl="0" indent="-228600" algn="r" rtl="1">
              <a:lnSpc>
                <a:spcPct val="90000"/>
              </a:lnSpc>
              <a:spcBef>
                <a:spcPts val="1600"/>
              </a:spcBef>
              <a:spcAft>
                <a:spcPts val="0"/>
              </a:spcAft>
              <a:buClr>
                <a:srgbClr val="E5332A"/>
              </a:buClr>
              <a:buSzPts val="1840"/>
              <a:buFont typeface="Noto Sans Symbols"/>
              <a:buChar char="▪"/>
            </a:pPr>
            <a:r>
              <a:rPr lang="ar-SA" sz="2300"/>
              <a:t>مركز مسؤول الاتصال هو دور أو "مسؤولية" مخصصة للموظفين الحاليين وليس وظيفة بدوام كامل، لذلك من المهم احترام الحاجة إلى تحقيق التوازن بين الوظيفة العادية لبرنامج الأغذية التكميلية والمشاركة الهادفة في الحماية. </a:t>
            </a:r>
            <a:endParaRPr sz="2300"/>
          </a:p>
          <a:p>
            <a:pPr marL="228600" lvl="0" indent="-228600" algn="r" rtl="1">
              <a:lnSpc>
                <a:spcPct val="90000"/>
              </a:lnSpc>
              <a:spcBef>
                <a:spcPts val="1600"/>
              </a:spcBef>
              <a:spcAft>
                <a:spcPts val="0"/>
              </a:spcAft>
              <a:buClr>
                <a:srgbClr val="E5332A"/>
              </a:buClr>
              <a:buSzPts val="1840"/>
              <a:buFont typeface="Noto Sans Symbols"/>
              <a:buChar char="▪"/>
            </a:pPr>
            <a:r>
              <a:rPr lang="ar-SA" sz="2300"/>
              <a:t>عادةً ما يتم اختيار مسؤولي الصون بسبب سماتهم الشخصية والمهنية - فهم أفراد موثوق بهم و معروفون بقدرتهم على إظهار الرعاية والشفقة.</a:t>
            </a:r>
            <a:endParaRPr sz="2300"/>
          </a:p>
          <a:p>
            <a:pPr marL="228600" lvl="0" indent="-228600" algn="r" rtl="1">
              <a:lnSpc>
                <a:spcPct val="90000"/>
              </a:lnSpc>
              <a:spcBef>
                <a:spcPts val="1600"/>
              </a:spcBef>
              <a:spcAft>
                <a:spcPts val="0"/>
              </a:spcAft>
              <a:buClr>
                <a:srgbClr val="E5332A"/>
              </a:buClr>
              <a:buSzPts val="1840"/>
              <a:buFont typeface="Noto Sans Symbols"/>
              <a:buChar char="▪"/>
            </a:pPr>
            <a:r>
              <a:rPr lang="ar-SA" sz="2300"/>
              <a:t>لا يعفي ترشيح مسؤول الصون رئيس المكتب باعتباره المسؤول النهائي عن الصون في مكتبه(ها) ولكنه يدعم رئيس المكتب لإنجاز بهذه المسؤولية.</a:t>
            </a:r>
            <a:endParaRPr sz="2300"/>
          </a:p>
          <a:p>
            <a:pPr marL="228600" lvl="0" indent="-106679" algn="r" rtl="1">
              <a:lnSpc>
                <a:spcPct val="90000"/>
              </a:lnSpc>
              <a:spcBef>
                <a:spcPts val="1600"/>
              </a:spcBef>
              <a:spcAft>
                <a:spcPts val="0"/>
              </a:spcAft>
              <a:buClr>
                <a:srgbClr val="E5332A"/>
              </a:buClr>
              <a:buSzPts val="1920"/>
              <a:buFont typeface="Noto Sans Symbols"/>
              <a:buNone/>
            </a:pPr>
            <a:endParaRPr sz="2400"/>
          </a:p>
          <a:p>
            <a:pPr marL="228600" lvl="0" indent="-106679" algn="r" rtl="1">
              <a:lnSpc>
                <a:spcPct val="90000"/>
              </a:lnSpc>
              <a:spcBef>
                <a:spcPts val="1600"/>
              </a:spcBef>
              <a:spcAft>
                <a:spcPts val="0"/>
              </a:spcAft>
              <a:buClr>
                <a:srgbClr val="E5332A"/>
              </a:buClr>
              <a:buSzPts val="1920"/>
              <a:buFont typeface="Noto Sans Symbols"/>
              <a:buNone/>
            </a:pPr>
            <a:endParaRPr sz="2400"/>
          </a:p>
          <a:p>
            <a:pPr marL="228600" lvl="0" indent="-50800" algn="r" rtl="1">
              <a:lnSpc>
                <a:spcPct val="90000"/>
              </a:lnSpc>
              <a:spcBef>
                <a:spcPts val="1600"/>
              </a:spcBef>
              <a:spcAft>
                <a:spcPts val="0"/>
              </a:spcAft>
              <a:buClr>
                <a:schemeClr val="dk1"/>
              </a:buClr>
              <a:buSzPts val="2800"/>
              <a:buNone/>
            </a:pPr>
            <a:endParaRPr/>
          </a:p>
        </p:txBody>
      </p:sp>
      <p:sp>
        <p:nvSpPr>
          <p:cNvPr id="226" name="Google Shape;226;p27"/>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FF0000"/>
                </a:solidFill>
              </a:rPr>
              <a:t>تدريب مسؤولي الصون</a:t>
            </a:r>
            <a:endParaRPr/>
          </a:p>
        </p:txBody>
      </p:sp>
      <p:cxnSp>
        <p:nvCxnSpPr>
          <p:cNvPr id="227" name="Google Shape;227;p27"/>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8"/>
          <p:cNvSpPr txBox="1">
            <a:spLocks noGrp="1"/>
          </p:cNvSpPr>
          <p:nvPr>
            <p:ph type="title"/>
          </p:nvPr>
        </p:nvSpPr>
        <p:spPr>
          <a:xfrm>
            <a:off x="831850" y="3574473"/>
            <a:ext cx="10515600" cy="988002"/>
          </a:xfrm>
          <a:prstGeom prst="rect">
            <a:avLst/>
          </a:prstGeom>
          <a:solidFill>
            <a:srgbClr val="E5332A"/>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6000"/>
              <a:buFont typeface="Calibri"/>
              <a:buNone/>
            </a:pPr>
            <a:r>
              <a:rPr lang="ar-SA">
                <a:solidFill>
                  <a:schemeClr val="lt1"/>
                </a:solidFill>
              </a:rPr>
              <a:t>الجلسة 4: جلسات إضافية</a:t>
            </a:r>
            <a:endParaRPr/>
          </a:p>
        </p:txBody>
      </p:sp>
      <p:sp>
        <p:nvSpPr>
          <p:cNvPr id="233" name="Google Shape;233;p2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234" name="Google Shape;234;p28"/>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FF0000"/>
                </a:solidFill>
              </a:rPr>
              <a:t>تدريب مسؤولي الصون </a:t>
            </a:r>
            <a:endParaRPr/>
          </a:p>
        </p:txBody>
      </p:sp>
      <p:cxnSp>
        <p:nvCxnSpPr>
          <p:cNvPr id="235" name="Google Shape;235;p28"/>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29"/>
          <p:cNvSpPr txBox="1">
            <a:spLocks noGrp="1"/>
          </p:cNvSpPr>
          <p:nvPr>
            <p:ph type="title"/>
          </p:nvPr>
        </p:nvSpPr>
        <p:spPr>
          <a:xfrm>
            <a:off x="374220" y="246722"/>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i="1"/>
              <a:t>مهمة عبر الإنترنت </a:t>
            </a:r>
            <a:r>
              <a:rPr lang="ar-SA">
                <a:solidFill>
                  <a:srgbClr val="FF0000"/>
                </a:solidFill>
              </a:rPr>
              <a:t>| </a:t>
            </a:r>
            <a:r>
              <a:rPr lang="ar-SA" i="1">
                <a:solidFill>
                  <a:srgbClr val="FF0000"/>
                </a:solidFill>
              </a:rPr>
              <a:t>الخيار 1 الرسائل الرئيسية</a:t>
            </a:r>
            <a:br>
              <a:rPr lang="ar-SA" b="1"/>
            </a:br>
            <a:endParaRPr/>
          </a:p>
        </p:txBody>
      </p:sp>
      <p:sp>
        <p:nvSpPr>
          <p:cNvPr id="242" name="Google Shape;242;p29"/>
          <p:cNvSpPr txBox="1">
            <a:spLocks noGrp="1"/>
          </p:cNvSpPr>
          <p:nvPr>
            <p:ph type="body" idx="1"/>
          </p:nvPr>
        </p:nvSpPr>
        <p:spPr>
          <a:xfrm>
            <a:off x="374220" y="1392074"/>
            <a:ext cx="8835887" cy="5040998"/>
          </a:xfrm>
          <a:prstGeom prst="rect">
            <a:avLst/>
          </a:prstGeom>
          <a:noFill/>
          <a:ln>
            <a:noFill/>
          </a:ln>
        </p:spPr>
        <p:txBody>
          <a:bodyPr spcFirstLastPara="1" wrap="square" lIns="91425" tIns="45700" rIns="91425" bIns="45700" anchor="t" anchorCtr="0">
            <a:normAutofit fontScale="92500" lnSpcReduction="20000"/>
          </a:bodyPr>
          <a:lstStyle/>
          <a:p>
            <a:pPr marL="0" lvl="0" indent="0" algn="r" rtl="1">
              <a:lnSpc>
                <a:spcPct val="90000"/>
              </a:lnSpc>
              <a:spcBef>
                <a:spcPts val="0"/>
              </a:spcBef>
              <a:spcAft>
                <a:spcPts val="0"/>
              </a:spcAft>
              <a:buClr>
                <a:schemeClr val="dk1"/>
              </a:buClr>
              <a:buSzPct val="100000"/>
              <a:buNone/>
            </a:pPr>
            <a:r>
              <a:rPr lang="ar-SA"/>
              <a:t>المجموعة الأولى:</a:t>
            </a:r>
            <a:endParaRPr/>
          </a:p>
          <a:p>
            <a:pPr marL="914400" lvl="1" indent="-457200" algn="r" rtl="1">
              <a:lnSpc>
                <a:spcPct val="90000"/>
              </a:lnSpc>
              <a:spcBef>
                <a:spcPts val="500"/>
              </a:spcBef>
              <a:spcAft>
                <a:spcPts val="0"/>
              </a:spcAft>
              <a:buClr>
                <a:srgbClr val="E5332A"/>
              </a:buClr>
              <a:buSzPct val="141176"/>
              <a:buFont typeface="Calibri"/>
              <a:buAutoNum type="arabicPeriod"/>
            </a:pPr>
            <a:r>
              <a:rPr lang="ar-SA"/>
              <a:t>من هم مجموعات الموظفين المختلفة التي ترغب في استهدافها (مثل: موظفين ومتطوعين ومتعاقدين)؟</a:t>
            </a:r>
            <a:endParaRPr sz="1700"/>
          </a:p>
          <a:p>
            <a:pPr marL="914400" lvl="1" indent="-457200" algn="r" rtl="1">
              <a:lnSpc>
                <a:spcPct val="90000"/>
              </a:lnSpc>
              <a:spcBef>
                <a:spcPts val="500"/>
              </a:spcBef>
              <a:spcAft>
                <a:spcPts val="0"/>
              </a:spcAft>
              <a:buClr>
                <a:srgbClr val="E5332A"/>
              </a:buClr>
              <a:buSzPct val="141176"/>
              <a:buFont typeface="Calibri"/>
              <a:buAutoNum type="arabicPeriod"/>
            </a:pPr>
            <a:r>
              <a:rPr lang="ar-SA"/>
              <a:t>ما هي الرسائل/المعلومات الرئيسية التي تحتاج لمشاركتها؟ [ملخص موجز]</a:t>
            </a:r>
            <a:endParaRPr sz="1700"/>
          </a:p>
          <a:p>
            <a:pPr marL="914400" lvl="1" indent="-457200" algn="r" rtl="1">
              <a:lnSpc>
                <a:spcPct val="90000"/>
              </a:lnSpc>
              <a:spcBef>
                <a:spcPts val="500"/>
              </a:spcBef>
              <a:spcAft>
                <a:spcPts val="0"/>
              </a:spcAft>
              <a:buClr>
                <a:srgbClr val="E5332A"/>
              </a:buClr>
              <a:buSzPct val="141176"/>
              <a:buFont typeface="Calibri"/>
              <a:buAutoNum type="arabicPeriod"/>
            </a:pPr>
            <a:r>
              <a:rPr lang="ar-SA"/>
              <a:t>كيف ستشارك هذه الرسائل الرئيسية مع الموظفين؟</a:t>
            </a:r>
            <a:endParaRPr sz="1700"/>
          </a:p>
          <a:p>
            <a:pPr marL="914400" lvl="1" indent="-457200" algn="r" rtl="1">
              <a:lnSpc>
                <a:spcPct val="90000"/>
              </a:lnSpc>
              <a:spcBef>
                <a:spcPts val="500"/>
              </a:spcBef>
              <a:spcAft>
                <a:spcPts val="0"/>
              </a:spcAft>
              <a:buClr>
                <a:srgbClr val="E5332A"/>
              </a:buClr>
              <a:buSzPct val="141176"/>
              <a:buFont typeface="Calibri"/>
              <a:buAutoNum type="arabicPeriod"/>
            </a:pPr>
            <a:r>
              <a:rPr lang="ar-SA"/>
              <a:t>إضافي: ما هي المصادر الداخلية أو الخارجية المفيدة التي يمكنك الاعتماد عليها؟</a:t>
            </a:r>
            <a:endParaRPr sz="1700"/>
          </a:p>
          <a:p>
            <a:pPr marL="0" lvl="0" indent="0" algn="r" rtl="1">
              <a:lnSpc>
                <a:spcPct val="90000"/>
              </a:lnSpc>
              <a:spcBef>
                <a:spcPts val="1000"/>
              </a:spcBef>
              <a:spcAft>
                <a:spcPts val="0"/>
              </a:spcAft>
              <a:buClr>
                <a:schemeClr val="dk1"/>
              </a:buClr>
              <a:buSzPct val="100000"/>
              <a:buNone/>
            </a:pPr>
            <a:r>
              <a:rPr lang="ar-SA"/>
              <a:t>المجموعة الثانية:</a:t>
            </a:r>
            <a:endParaRPr/>
          </a:p>
          <a:p>
            <a:pPr marL="914400" lvl="1" indent="-457200" algn="r" rtl="1">
              <a:lnSpc>
                <a:spcPct val="90000"/>
              </a:lnSpc>
              <a:spcBef>
                <a:spcPts val="500"/>
              </a:spcBef>
              <a:spcAft>
                <a:spcPts val="0"/>
              </a:spcAft>
              <a:buClr>
                <a:srgbClr val="E5332A"/>
              </a:buClr>
              <a:buSzPct val="141176"/>
              <a:buFont typeface="Calibri"/>
              <a:buAutoNum type="arabicPeriod"/>
            </a:pPr>
            <a:r>
              <a:rPr lang="ar-SA"/>
              <a:t>من هي المجموعات المختلفة داخل المجتمعات التي تود استهدافها (مثل: نساء وأطفال وذوي احتياجات خاصة)؟</a:t>
            </a:r>
            <a:endParaRPr sz="1700"/>
          </a:p>
          <a:p>
            <a:pPr marL="914400" lvl="1" indent="-457200" algn="r" rtl="1">
              <a:lnSpc>
                <a:spcPct val="90000"/>
              </a:lnSpc>
              <a:spcBef>
                <a:spcPts val="500"/>
              </a:spcBef>
              <a:spcAft>
                <a:spcPts val="0"/>
              </a:spcAft>
              <a:buClr>
                <a:srgbClr val="E5332A"/>
              </a:buClr>
              <a:buSzPct val="141176"/>
              <a:buFont typeface="Calibri"/>
              <a:buAutoNum type="arabicPeriod"/>
            </a:pPr>
            <a:r>
              <a:rPr lang="ar-SA"/>
              <a:t>ما هي الرسائل/المعلومات الرئيسية التي تحتاج لمشاركتها؟ [ملخص موجز]</a:t>
            </a:r>
            <a:endParaRPr sz="1700"/>
          </a:p>
          <a:p>
            <a:pPr marL="914400" lvl="1" indent="-457200" algn="r" rtl="1">
              <a:lnSpc>
                <a:spcPct val="90000"/>
              </a:lnSpc>
              <a:spcBef>
                <a:spcPts val="500"/>
              </a:spcBef>
              <a:spcAft>
                <a:spcPts val="0"/>
              </a:spcAft>
              <a:buClr>
                <a:srgbClr val="E5332A"/>
              </a:buClr>
              <a:buSzPct val="141176"/>
              <a:buFont typeface="Calibri"/>
              <a:buAutoNum type="arabicPeriod"/>
            </a:pPr>
            <a:r>
              <a:rPr lang="ar-SA"/>
              <a:t>كيف ستشارك هذه الرسائل الرئيسية مع الموظفين؟</a:t>
            </a:r>
            <a:endParaRPr sz="1700"/>
          </a:p>
          <a:p>
            <a:pPr marL="914400" lvl="1" indent="-457200" algn="r" rtl="1">
              <a:lnSpc>
                <a:spcPct val="90000"/>
              </a:lnSpc>
              <a:spcBef>
                <a:spcPts val="500"/>
              </a:spcBef>
              <a:spcAft>
                <a:spcPts val="0"/>
              </a:spcAft>
              <a:buClr>
                <a:srgbClr val="E5332A"/>
              </a:buClr>
              <a:buSzPct val="141176"/>
              <a:buFont typeface="Calibri"/>
              <a:buAutoNum type="arabicPeriod"/>
            </a:pPr>
            <a:r>
              <a:rPr lang="ar-SA"/>
              <a:t>إضافي: ما هي المصادر الداخلية أو الخارجية المفيدة التي يمكنك الاعتماد عليها؟</a:t>
            </a:r>
            <a:endParaRPr sz="1700"/>
          </a:p>
          <a:p>
            <a:pPr marL="228600" lvl="0" indent="-64135" algn="r" rtl="1">
              <a:lnSpc>
                <a:spcPct val="90000"/>
              </a:lnSpc>
              <a:spcBef>
                <a:spcPts val="1000"/>
              </a:spcBef>
              <a:spcAft>
                <a:spcPts val="0"/>
              </a:spcAft>
              <a:buClr>
                <a:schemeClr val="dk1"/>
              </a:buClr>
              <a:buSzPct val="100000"/>
              <a:buNone/>
            </a:pPr>
            <a:endParaRPr/>
          </a:p>
        </p:txBody>
      </p:sp>
      <p:pic>
        <p:nvPicPr>
          <p:cNvPr id="243" name="Google Shape;243;p29"/>
          <p:cNvPicPr preferRelativeResize="0"/>
          <p:nvPr/>
        </p:nvPicPr>
        <p:blipFill rotWithShape="1">
          <a:blip r:embed="rId3">
            <a:alphaModFix/>
          </a:blip>
          <a:srcRect/>
          <a:stretch/>
        </p:blipFill>
        <p:spPr>
          <a:xfrm>
            <a:off x="9210107" y="1043640"/>
            <a:ext cx="2406058" cy="2499974"/>
          </a:xfrm>
          <a:prstGeom prst="rect">
            <a:avLst/>
          </a:prstGeom>
          <a:noFill/>
          <a:ln>
            <a:noFill/>
          </a:ln>
        </p:spPr>
      </p:pic>
      <p:pic>
        <p:nvPicPr>
          <p:cNvPr id="244" name="Google Shape;244;p29"/>
          <p:cNvPicPr preferRelativeResize="0"/>
          <p:nvPr/>
        </p:nvPicPr>
        <p:blipFill rotWithShape="1">
          <a:blip r:embed="rId4">
            <a:alphaModFix/>
          </a:blip>
          <a:srcRect/>
          <a:stretch/>
        </p:blipFill>
        <p:spPr>
          <a:xfrm>
            <a:off x="9412326" y="3620050"/>
            <a:ext cx="2091487" cy="2659873"/>
          </a:xfrm>
          <a:prstGeom prst="rect">
            <a:avLst/>
          </a:prstGeom>
          <a:noFill/>
          <a:ln>
            <a:noFill/>
          </a:ln>
        </p:spPr>
      </p:pic>
      <p:sp>
        <p:nvSpPr>
          <p:cNvPr id="245" name="Google Shape;245;p29"/>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FF0000"/>
                </a:solidFill>
              </a:rPr>
              <a:t>تدريب مسؤولي الصون</a:t>
            </a:r>
            <a:endParaRPr/>
          </a:p>
        </p:txBody>
      </p:sp>
      <p:cxnSp>
        <p:nvCxnSpPr>
          <p:cNvPr id="246" name="Google Shape;246;p29"/>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الخاتمة</a:t>
            </a:r>
            <a:endParaRPr/>
          </a:p>
        </p:txBody>
      </p:sp>
      <p:sp>
        <p:nvSpPr>
          <p:cNvPr id="252" name="Google Shape;252;p30"/>
          <p:cNvSpPr txBox="1">
            <a:spLocks noGrp="1"/>
          </p:cNvSpPr>
          <p:nvPr>
            <p:ph type="body" idx="1"/>
          </p:nvPr>
        </p:nvSpPr>
        <p:spPr>
          <a:xfrm>
            <a:off x="838200" y="1611091"/>
            <a:ext cx="10515600" cy="4565872"/>
          </a:xfrm>
          <a:prstGeom prst="rect">
            <a:avLst/>
          </a:prstGeom>
          <a:noFill/>
          <a:ln>
            <a:noFill/>
          </a:ln>
        </p:spPr>
        <p:txBody>
          <a:bodyPr spcFirstLastPara="1" wrap="square" lIns="91425" tIns="45700" rIns="91425" bIns="45700" anchor="t" anchorCtr="0">
            <a:normAutofit/>
          </a:bodyPr>
          <a:lstStyle/>
          <a:p>
            <a:pPr marL="228600" lvl="1" indent="-228600" algn="r" rtl="1">
              <a:lnSpc>
                <a:spcPct val="90000"/>
              </a:lnSpc>
              <a:spcBef>
                <a:spcPts val="0"/>
              </a:spcBef>
              <a:spcAft>
                <a:spcPts val="0"/>
              </a:spcAft>
              <a:buClr>
                <a:srgbClr val="E5332A"/>
              </a:buClr>
              <a:buSzPts val="2000"/>
              <a:buFont typeface="Noto Sans Symbols"/>
              <a:buChar char="▪"/>
            </a:pPr>
            <a:r>
              <a:rPr lang="ar-SA" sz="2500"/>
              <a:t>يختلف نوع الضرر الذي يمكن أن ينشأ في عملنا بسبب اختلال توازن القوى بين المنظمات والموظَّفين والمجتمعات التي نعمل فيها.</a:t>
            </a:r>
            <a:endParaRPr sz="2500"/>
          </a:p>
          <a:p>
            <a:pPr marL="228600" lvl="1" indent="-228600" algn="r" rtl="1">
              <a:lnSpc>
                <a:spcPct val="90000"/>
              </a:lnSpc>
              <a:spcBef>
                <a:spcPts val="1600"/>
              </a:spcBef>
              <a:spcAft>
                <a:spcPts val="0"/>
              </a:spcAft>
              <a:buClr>
                <a:srgbClr val="E5332A"/>
              </a:buClr>
              <a:buSzPts val="2000"/>
              <a:buFont typeface="Noto Sans Symbols"/>
              <a:buChar char="▪"/>
            </a:pPr>
            <a:r>
              <a:rPr lang="ar-SA" sz="2500"/>
              <a:t>تستند الحماية إلى المعايير الدولية، ويجب أن تلتزم بالقوانين المحلية، ويجب أن تقوم بمعالجة المخاطر السائدة ضمن هذه الظروف</a:t>
            </a:r>
            <a:endParaRPr sz="2500"/>
          </a:p>
          <a:p>
            <a:pPr marL="228600" lvl="1" indent="-228600" algn="r" rtl="1">
              <a:lnSpc>
                <a:spcPct val="90000"/>
              </a:lnSpc>
              <a:spcBef>
                <a:spcPts val="1600"/>
              </a:spcBef>
              <a:spcAft>
                <a:spcPts val="0"/>
              </a:spcAft>
              <a:buClr>
                <a:srgbClr val="E5332A"/>
              </a:buClr>
              <a:buSzPts val="2000"/>
              <a:buFont typeface="Noto Sans Symbols"/>
              <a:buChar char="▪"/>
            </a:pPr>
            <a:r>
              <a:rPr lang="ar-SA" sz="2500"/>
              <a:t>قد يكون لدى المنظمات سياسات مختلفة تتعلق بجوانب مختلفة من الصون والتي تعتبر أساسية لتوجيه عمل مسؤولي الصون.</a:t>
            </a:r>
            <a:endParaRPr sz="2500"/>
          </a:p>
          <a:p>
            <a:pPr marL="228600" lvl="1" indent="-228600" algn="r" rtl="1">
              <a:lnSpc>
                <a:spcPct val="90000"/>
              </a:lnSpc>
              <a:spcBef>
                <a:spcPts val="1600"/>
              </a:spcBef>
              <a:spcAft>
                <a:spcPts val="0"/>
              </a:spcAft>
              <a:buClr>
                <a:srgbClr val="E5332A"/>
              </a:buClr>
              <a:buSzPts val="2000"/>
              <a:buFont typeface="Noto Sans Symbols"/>
              <a:buChar char="▪"/>
            </a:pPr>
            <a:r>
              <a:rPr lang="ar-SA" sz="2500"/>
              <a:t>يقوم مسؤول الاتصال بدور هام من خلال تقديم الدعم لتطوير خطط عمل الحماية وتنفيذها في مكاتبه (مكاتبهم) القطري/برامجه (برامجهم). </a:t>
            </a:r>
            <a:endParaRPr sz="2500"/>
          </a:p>
          <a:p>
            <a:pPr marL="0" lvl="0" indent="0" algn="r" rtl="1">
              <a:lnSpc>
                <a:spcPct val="90000"/>
              </a:lnSpc>
              <a:spcBef>
                <a:spcPts val="1600"/>
              </a:spcBef>
              <a:spcAft>
                <a:spcPts val="0"/>
              </a:spcAft>
              <a:buClr>
                <a:srgbClr val="E5332A"/>
              </a:buClr>
              <a:buSzPts val="1920"/>
              <a:buNone/>
            </a:pPr>
            <a:endParaRPr sz="2400"/>
          </a:p>
        </p:txBody>
      </p:sp>
      <p:sp>
        <p:nvSpPr>
          <p:cNvPr id="253" name="Google Shape;253;p30"/>
          <p:cNvSpPr txBox="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r>
              <a:rPr lang="ar-SA" sz="1200" b="0" i="0" u="none" strike="noStrike" cap="none">
                <a:solidFill>
                  <a:srgbClr val="FF0000"/>
                </a:solidFill>
                <a:latin typeface="Calibri"/>
                <a:ea typeface="Calibri"/>
                <a:cs typeface="Calibri"/>
                <a:sym typeface="Calibri"/>
              </a:rPr>
              <a:t>تدريب مسؤولي الصون </a:t>
            </a:r>
            <a:endParaRPr/>
          </a:p>
        </p:txBody>
      </p:sp>
      <p:cxnSp>
        <p:nvCxnSpPr>
          <p:cNvPr id="254" name="Google Shape;254;p30"/>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مخرجات التعلم</a:t>
            </a:r>
            <a:endParaRPr/>
          </a:p>
        </p:txBody>
      </p:sp>
      <p:sp>
        <p:nvSpPr>
          <p:cNvPr id="102" name="Google Shape;102;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chemeClr val="dk1"/>
              </a:buClr>
              <a:buSzPts val="2800"/>
              <a:buNone/>
            </a:pPr>
            <a:r>
              <a:rPr lang="ar-SA"/>
              <a:t>سيتمكن مسؤولو الصون من:</a:t>
            </a:r>
            <a:endParaRPr/>
          </a:p>
          <a:p>
            <a:pPr marL="228600" lvl="0" indent="-228600" algn="r" rtl="1">
              <a:lnSpc>
                <a:spcPct val="90000"/>
              </a:lnSpc>
              <a:spcBef>
                <a:spcPts val="1000"/>
              </a:spcBef>
              <a:spcAft>
                <a:spcPts val="0"/>
              </a:spcAft>
              <a:buClr>
                <a:srgbClr val="E5332A"/>
              </a:buClr>
              <a:buSzPts val="1820"/>
              <a:buFont typeface="Noto Sans Symbols"/>
              <a:buChar char="▪"/>
            </a:pPr>
            <a:r>
              <a:rPr lang="ar-SA"/>
              <a:t>التعرف على المؤشرات المحتملة لوجود انتهاك للصون، بما في ذلك الأنواع المختلفة للأذى، وأولويات الصون المحلية </a:t>
            </a:r>
            <a:endParaRPr/>
          </a:p>
          <a:p>
            <a:pPr marL="228600" lvl="0" indent="-228600" algn="r" rtl="1">
              <a:lnSpc>
                <a:spcPct val="90000"/>
              </a:lnSpc>
              <a:spcBef>
                <a:spcPts val="1000"/>
              </a:spcBef>
              <a:spcAft>
                <a:spcPts val="0"/>
              </a:spcAft>
              <a:buClr>
                <a:srgbClr val="E5332A"/>
              </a:buClr>
              <a:buSzPts val="1820"/>
              <a:buFont typeface="Noto Sans Symbols"/>
              <a:buChar char="▪"/>
            </a:pPr>
            <a:r>
              <a:rPr lang="ar-SA"/>
              <a:t>فهم كيفية تأطير عمل الحماية في منظمتهم (أو منظماتهم)، وموقع/ محتوى السياسات ذات الصلة </a:t>
            </a:r>
            <a:endParaRPr/>
          </a:p>
          <a:p>
            <a:pPr marL="228600" lvl="0" indent="-228600" algn="r" rtl="1">
              <a:lnSpc>
                <a:spcPct val="90000"/>
              </a:lnSpc>
              <a:spcBef>
                <a:spcPts val="1000"/>
              </a:spcBef>
              <a:spcAft>
                <a:spcPts val="0"/>
              </a:spcAft>
              <a:buClr>
                <a:srgbClr val="E5332A"/>
              </a:buClr>
              <a:buSzPts val="1820"/>
              <a:buFont typeface="Noto Sans Symbols"/>
              <a:buChar char="▪"/>
            </a:pPr>
            <a:r>
              <a:rPr lang="ar-SA"/>
              <a:t>فهم دورهم في الحماية التنظيمية وكيفية دعم خطط العمل ذات الصلة في مكاتبهم/برامجهم المحلية</a:t>
            </a:r>
            <a:endParaRPr/>
          </a:p>
          <a:p>
            <a:pPr marL="228600" lvl="0" indent="-50800" algn="r" rtl="1">
              <a:lnSpc>
                <a:spcPct val="90000"/>
              </a:lnSpc>
              <a:spcBef>
                <a:spcPts val="1000"/>
              </a:spcBef>
              <a:spcAft>
                <a:spcPts val="0"/>
              </a:spcAft>
              <a:buClr>
                <a:schemeClr val="dk1"/>
              </a:buClr>
              <a:buSzPts val="2800"/>
              <a:buNone/>
            </a:pPr>
            <a:endParaRPr/>
          </a:p>
        </p:txBody>
      </p:sp>
      <p:sp>
        <p:nvSpPr>
          <p:cNvPr id="103" name="Google Shape;103;p14"/>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FF0000"/>
                </a:solidFill>
              </a:rPr>
              <a:t>تدريب مسؤولي الصون</a:t>
            </a:r>
            <a:endParaRPr/>
          </a:p>
        </p:txBody>
      </p:sp>
      <p:cxnSp>
        <p:nvCxnSpPr>
          <p:cNvPr id="104" name="Google Shape;104;p14"/>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5"/>
          <p:cNvSpPr txBox="1">
            <a:spLocks noGrp="1"/>
          </p:cNvSpPr>
          <p:nvPr>
            <p:ph type="title"/>
          </p:nvPr>
        </p:nvSpPr>
        <p:spPr>
          <a:xfrm>
            <a:off x="831850" y="3588327"/>
            <a:ext cx="10515600" cy="974148"/>
          </a:xfrm>
          <a:prstGeom prst="rect">
            <a:avLst/>
          </a:prstGeom>
          <a:solidFill>
            <a:srgbClr val="E5332A"/>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6000"/>
              <a:buFont typeface="Calibri"/>
              <a:buNone/>
            </a:pPr>
            <a:r>
              <a:rPr lang="ar-SA">
                <a:solidFill>
                  <a:schemeClr val="lt1"/>
                </a:solidFill>
              </a:rPr>
              <a:t> الجلسة 0: مقدمة </a:t>
            </a:r>
            <a:endParaRPr/>
          </a:p>
        </p:txBody>
      </p:sp>
      <p:sp>
        <p:nvSpPr>
          <p:cNvPr id="111" name="Google Shape;111;p1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112" name="Google Shape;112;p15"/>
          <p:cNvSpPr txBox="1">
            <a:spLocks noGrp="1"/>
          </p:cNvSpPr>
          <p:nvPr>
            <p:ph type="ftr" idx="11"/>
          </p:nvPr>
        </p:nvSpPr>
        <p:spPr>
          <a:xfrm>
            <a:off x="-1225550" y="6341745"/>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FF0000"/>
                </a:solidFill>
              </a:rPr>
              <a:t>تدريب مسؤولي الصون</a:t>
            </a:r>
            <a:endParaRPr/>
          </a:p>
        </p:txBody>
      </p:sp>
      <p:cxnSp>
        <p:nvCxnSpPr>
          <p:cNvPr id="113" name="Google Shape;113;p15"/>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القواعد الأساسية </a:t>
            </a:r>
            <a:endParaRPr/>
          </a:p>
        </p:txBody>
      </p:sp>
      <p:sp>
        <p:nvSpPr>
          <p:cNvPr id="120" name="Google Shape;120;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r" rtl="1">
              <a:lnSpc>
                <a:spcPct val="90000"/>
              </a:lnSpc>
              <a:spcBef>
                <a:spcPts val="0"/>
              </a:spcBef>
              <a:spcAft>
                <a:spcPts val="0"/>
              </a:spcAft>
              <a:buClr>
                <a:schemeClr val="dk1"/>
              </a:buClr>
              <a:buSzPts val="2800"/>
              <a:buFont typeface="Arial"/>
              <a:buChar char="•"/>
            </a:pPr>
            <a:r>
              <a:rPr lang="ar-SA"/>
              <a:t>تأكد من ظهور اسمك المفضل </a:t>
            </a:r>
            <a:endParaRPr/>
          </a:p>
          <a:p>
            <a:pPr marL="228600" lvl="0" indent="-228600" algn="r" rtl="1">
              <a:lnSpc>
                <a:spcPct val="90000"/>
              </a:lnSpc>
              <a:spcBef>
                <a:spcPts val="1000"/>
              </a:spcBef>
              <a:spcAft>
                <a:spcPts val="0"/>
              </a:spcAft>
              <a:buClr>
                <a:schemeClr val="dk1"/>
              </a:buClr>
              <a:buSzPts val="2800"/>
              <a:buFont typeface="Arial"/>
              <a:buChar char="•"/>
            </a:pPr>
            <a:r>
              <a:rPr lang="ar-SA"/>
              <a:t>الرجاء التزام الصمت عندما يتحدث الآخرون</a:t>
            </a:r>
            <a:endParaRPr/>
          </a:p>
          <a:p>
            <a:pPr marL="228600" lvl="0" indent="-228600" algn="r" rtl="1">
              <a:lnSpc>
                <a:spcPct val="90000"/>
              </a:lnSpc>
              <a:spcBef>
                <a:spcPts val="1000"/>
              </a:spcBef>
              <a:spcAft>
                <a:spcPts val="0"/>
              </a:spcAft>
              <a:buClr>
                <a:schemeClr val="dk1"/>
              </a:buClr>
              <a:buSzPts val="2800"/>
              <a:buFont typeface="Arial"/>
              <a:buChar char="•"/>
            </a:pPr>
            <a:r>
              <a:rPr lang="ar-SA"/>
              <a:t>الرجاء إبقاء كاميرا الفيديو متصلة ما لم تكن لديك مشاكل بالاتصال </a:t>
            </a:r>
            <a:endParaRPr/>
          </a:p>
          <a:p>
            <a:pPr marL="228600" lvl="0" indent="-228600" algn="r" rtl="1">
              <a:lnSpc>
                <a:spcPct val="90000"/>
              </a:lnSpc>
              <a:spcBef>
                <a:spcPts val="1000"/>
              </a:spcBef>
              <a:spcAft>
                <a:spcPts val="0"/>
              </a:spcAft>
              <a:buClr>
                <a:schemeClr val="dk1"/>
              </a:buClr>
              <a:buSzPts val="2800"/>
              <a:buFont typeface="Arial"/>
              <a:buChar char="•"/>
            </a:pPr>
            <a:r>
              <a:rPr lang="ar-SA"/>
              <a:t>الرجاء استعمال صندوق الدردشة/ أو رفع اليد عندما يكون لديك سؤال</a:t>
            </a:r>
            <a:endParaRPr/>
          </a:p>
          <a:p>
            <a:pPr marL="228600" lvl="0" indent="-228600" algn="r" rtl="1">
              <a:lnSpc>
                <a:spcPct val="90000"/>
              </a:lnSpc>
              <a:spcBef>
                <a:spcPts val="1000"/>
              </a:spcBef>
              <a:spcAft>
                <a:spcPts val="0"/>
              </a:spcAft>
              <a:buClr>
                <a:schemeClr val="dk1"/>
              </a:buClr>
              <a:buSzPts val="2800"/>
              <a:buFont typeface="Arial"/>
              <a:buChar char="•"/>
            </a:pPr>
            <a:r>
              <a:rPr lang="ar-SA"/>
              <a:t>لا تغادر جلسة التدريب إلا خلال فترات الاستراحة المحددة</a:t>
            </a:r>
            <a:endParaRPr/>
          </a:p>
          <a:p>
            <a:pPr marL="228600" lvl="0" indent="-228600" algn="r" rtl="1">
              <a:lnSpc>
                <a:spcPct val="90000"/>
              </a:lnSpc>
              <a:spcBef>
                <a:spcPts val="1000"/>
              </a:spcBef>
              <a:spcAft>
                <a:spcPts val="0"/>
              </a:spcAft>
              <a:buClr>
                <a:schemeClr val="dk1"/>
              </a:buClr>
              <a:buSzPts val="2800"/>
              <a:buFont typeface="Arial"/>
              <a:buChar char="•"/>
            </a:pPr>
            <a:r>
              <a:rPr lang="ar-SA"/>
              <a:t>الرجاء المشاركة بقدر الإمكان</a:t>
            </a:r>
            <a:endParaRPr/>
          </a:p>
          <a:p>
            <a:pPr marL="228600" lvl="0" indent="-50800" algn="r" rtl="1">
              <a:lnSpc>
                <a:spcPct val="90000"/>
              </a:lnSpc>
              <a:spcBef>
                <a:spcPts val="1000"/>
              </a:spcBef>
              <a:spcAft>
                <a:spcPts val="0"/>
              </a:spcAft>
              <a:buClr>
                <a:schemeClr val="dk1"/>
              </a:buClr>
              <a:buSzPts val="2800"/>
              <a:buNone/>
            </a:pPr>
            <a:endParaRPr/>
          </a:p>
        </p:txBody>
      </p:sp>
      <p:sp>
        <p:nvSpPr>
          <p:cNvPr id="121" name="Google Shape;121;p16"/>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FF0000"/>
                </a:solidFill>
              </a:rPr>
              <a:t>تدريب مسؤولي الصون</a:t>
            </a:r>
            <a:endParaRPr/>
          </a:p>
        </p:txBody>
      </p:sp>
      <p:cxnSp>
        <p:nvCxnSpPr>
          <p:cNvPr id="122" name="Google Shape;122;p16"/>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رتب من الأقوى إلى الأقل قوة </a:t>
            </a:r>
            <a:endParaRPr/>
          </a:p>
        </p:txBody>
      </p:sp>
      <p:sp>
        <p:nvSpPr>
          <p:cNvPr id="129" name="Google Shape;129;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685800" lvl="1" indent="-228600" algn="r" rtl="1">
              <a:lnSpc>
                <a:spcPct val="90000"/>
              </a:lnSpc>
              <a:spcBef>
                <a:spcPts val="0"/>
              </a:spcBef>
              <a:spcAft>
                <a:spcPts val="0"/>
              </a:spcAft>
              <a:buClr>
                <a:srgbClr val="E5332A"/>
              </a:buClr>
              <a:buSzPts val="2340"/>
              <a:buFont typeface="Noto Sans Symbols"/>
              <a:buChar char="▪"/>
            </a:pPr>
            <a:r>
              <a:rPr lang="ar-SA" sz="3600"/>
              <a:t>طفل بعمر 5 سنوات</a:t>
            </a:r>
            <a:endParaRPr sz="3600"/>
          </a:p>
          <a:p>
            <a:pPr marL="685800" lvl="1" indent="-228600" algn="r" rtl="1">
              <a:lnSpc>
                <a:spcPct val="90000"/>
              </a:lnSpc>
              <a:spcBef>
                <a:spcPts val="1700"/>
              </a:spcBef>
              <a:spcAft>
                <a:spcPts val="0"/>
              </a:spcAft>
              <a:buClr>
                <a:srgbClr val="E5332A"/>
              </a:buClr>
              <a:buSzPts val="2340"/>
              <a:buFont typeface="Noto Sans Symbols"/>
              <a:buChar char="▪"/>
            </a:pPr>
            <a:r>
              <a:rPr lang="ar-SA" sz="3600"/>
              <a:t>رئيسة قسم أنثى بعمر 30 سنة</a:t>
            </a:r>
            <a:endParaRPr sz="3600"/>
          </a:p>
          <a:p>
            <a:pPr marL="685800" lvl="1" indent="-228600" algn="r" rtl="1">
              <a:lnSpc>
                <a:spcPct val="90000"/>
              </a:lnSpc>
              <a:spcBef>
                <a:spcPts val="1700"/>
              </a:spcBef>
              <a:spcAft>
                <a:spcPts val="0"/>
              </a:spcAft>
              <a:buClr>
                <a:srgbClr val="E5332A"/>
              </a:buClr>
              <a:buSzPts val="2340"/>
              <a:buFont typeface="Noto Sans Symbols"/>
              <a:buChar char="▪"/>
            </a:pPr>
            <a:r>
              <a:rPr lang="ar-SA" sz="3600"/>
              <a:t>مسؤول سبل العيش بعمر 43 سنة</a:t>
            </a:r>
            <a:endParaRPr sz="3600"/>
          </a:p>
          <a:p>
            <a:pPr marL="685800" lvl="1" indent="-228600" algn="r" rtl="1">
              <a:lnSpc>
                <a:spcPct val="90000"/>
              </a:lnSpc>
              <a:spcBef>
                <a:spcPts val="1700"/>
              </a:spcBef>
              <a:spcAft>
                <a:spcPts val="0"/>
              </a:spcAft>
              <a:buClr>
                <a:srgbClr val="E5332A"/>
              </a:buClr>
              <a:buSzPts val="2340"/>
              <a:buFont typeface="Noto Sans Symbols"/>
              <a:buChar char="▪"/>
            </a:pPr>
            <a:r>
              <a:rPr lang="ar-SA" sz="3600"/>
              <a:t>ربة أسرة (أنثى) بعمر 22 سنة</a:t>
            </a:r>
            <a:endParaRPr/>
          </a:p>
          <a:p>
            <a:pPr marL="685800" lvl="1" indent="-228600" algn="r" rtl="1">
              <a:lnSpc>
                <a:spcPct val="90000"/>
              </a:lnSpc>
              <a:spcBef>
                <a:spcPts val="1700"/>
              </a:spcBef>
              <a:spcAft>
                <a:spcPts val="0"/>
              </a:spcAft>
              <a:buClr>
                <a:srgbClr val="E5332A"/>
              </a:buClr>
              <a:buSzPts val="2340"/>
              <a:buFont typeface="Noto Sans Symbols"/>
              <a:buChar char="▪"/>
            </a:pPr>
            <a:r>
              <a:rPr lang="ar-SA" sz="3600"/>
              <a:t>طالبة مدرسة بعمر 13 سنة  </a:t>
            </a:r>
            <a:endParaRPr sz="3600"/>
          </a:p>
          <a:p>
            <a:pPr marL="685800" lvl="1" indent="-228600" algn="r" rtl="1">
              <a:lnSpc>
                <a:spcPct val="90000"/>
              </a:lnSpc>
              <a:spcBef>
                <a:spcPts val="1700"/>
              </a:spcBef>
              <a:spcAft>
                <a:spcPts val="0"/>
              </a:spcAft>
              <a:buClr>
                <a:srgbClr val="E5332A"/>
              </a:buClr>
              <a:buSzPts val="2340"/>
              <a:buFont typeface="Noto Sans Symbols"/>
              <a:buChar char="▪"/>
            </a:pPr>
            <a:r>
              <a:rPr lang="ar-SA" sz="3600"/>
              <a:t>رجل عجوز أعمى بعمر 70 سنة</a:t>
            </a:r>
            <a:endParaRPr sz="3600"/>
          </a:p>
          <a:p>
            <a:pPr marL="0" lvl="0" indent="0" algn="r" rtl="1">
              <a:lnSpc>
                <a:spcPct val="90000"/>
              </a:lnSpc>
              <a:spcBef>
                <a:spcPts val="2200"/>
              </a:spcBef>
              <a:spcAft>
                <a:spcPts val="0"/>
              </a:spcAft>
              <a:buClr>
                <a:schemeClr val="dk1"/>
              </a:buClr>
              <a:buSzPts val="2800"/>
              <a:buNone/>
            </a:pPr>
            <a:endParaRPr/>
          </a:p>
        </p:txBody>
      </p:sp>
      <p:cxnSp>
        <p:nvCxnSpPr>
          <p:cNvPr id="130" name="Google Shape;130;p17"/>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sp>
        <p:nvSpPr>
          <p:cNvPr id="131" name="Google Shape;131;p17"/>
          <p:cNvSpPr txBox="1">
            <a:spLocks noGrp="1"/>
          </p:cNvSpPr>
          <p:nvPr>
            <p:ph type="ftr" idx="11"/>
          </p:nvPr>
        </p:nvSpPr>
        <p:spPr>
          <a:xfrm>
            <a:off x="831850" y="6372224"/>
            <a:ext cx="4114800" cy="365125"/>
          </a:xfrm>
          <a:prstGeom prst="rect">
            <a:avLst/>
          </a:prstGeom>
          <a:noFill/>
          <a:ln>
            <a:noFill/>
          </a:ln>
        </p:spPr>
        <p:txBody>
          <a:bodyPr spcFirstLastPara="1" wrap="square" lIns="91425" tIns="45700" rIns="91425" bIns="45700" anchor="ctr" anchorCtr="0">
            <a:noAutofit/>
          </a:bodyPr>
          <a:lstStyle/>
          <a:p>
            <a:pPr marL="0" lvl="0" indent="0" algn="l" rtl="1">
              <a:spcBef>
                <a:spcPts val="0"/>
              </a:spcBef>
              <a:spcAft>
                <a:spcPts val="0"/>
              </a:spcAft>
              <a:buNone/>
            </a:pPr>
            <a:r>
              <a:rPr lang="ar-SA">
                <a:solidFill>
                  <a:srgbClr val="FF0000"/>
                </a:solidFill>
              </a:rPr>
              <a:t>تدريب مسؤولي الصون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18"/>
          <p:cNvSpPr txBox="1">
            <a:spLocks noGrp="1"/>
          </p:cNvSpPr>
          <p:nvPr>
            <p:ph type="title"/>
          </p:nvPr>
        </p:nvSpPr>
        <p:spPr>
          <a:xfrm>
            <a:off x="831850" y="3616036"/>
            <a:ext cx="10515600" cy="946439"/>
          </a:xfrm>
          <a:prstGeom prst="rect">
            <a:avLst/>
          </a:prstGeom>
          <a:solidFill>
            <a:srgbClr val="E5332A"/>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6000"/>
              <a:buFont typeface="Calibri"/>
              <a:buNone/>
            </a:pPr>
            <a:r>
              <a:rPr lang="ar-SA">
                <a:solidFill>
                  <a:schemeClr val="lt1"/>
                </a:solidFill>
              </a:rPr>
              <a:t> الجلسة 1: إدراك الضرر </a:t>
            </a:r>
            <a:endParaRPr/>
          </a:p>
        </p:txBody>
      </p:sp>
      <p:sp>
        <p:nvSpPr>
          <p:cNvPr id="138" name="Google Shape;138;p1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139" name="Google Shape;139;p18"/>
          <p:cNvSpPr txBox="1">
            <a:spLocks noGrp="1"/>
          </p:cNvSpPr>
          <p:nvPr>
            <p:ph type="ftr" idx="11"/>
          </p:nvPr>
        </p:nvSpPr>
        <p:spPr>
          <a:xfrm>
            <a:off x="831850" y="6372224"/>
            <a:ext cx="4114800" cy="365125"/>
          </a:xfrm>
          <a:prstGeom prst="rect">
            <a:avLst/>
          </a:prstGeom>
          <a:noFill/>
          <a:ln>
            <a:noFill/>
          </a:ln>
        </p:spPr>
        <p:txBody>
          <a:bodyPr spcFirstLastPara="1" wrap="square" lIns="91425" tIns="45700" rIns="91425" bIns="45700" anchor="ctr" anchorCtr="0">
            <a:noAutofit/>
          </a:bodyPr>
          <a:lstStyle/>
          <a:p>
            <a:pPr marL="0" lvl="0" indent="0" algn="l" rtl="1">
              <a:spcBef>
                <a:spcPts val="0"/>
              </a:spcBef>
              <a:spcAft>
                <a:spcPts val="0"/>
              </a:spcAft>
              <a:buNone/>
            </a:pPr>
            <a:r>
              <a:rPr lang="ar-SA">
                <a:solidFill>
                  <a:srgbClr val="FF0000"/>
                </a:solidFill>
              </a:rPr>
              <a:t>تدريب مسؤولي الصون </a:t>
            </a:r>
            <a:endParaRPr/>
          </a:p>
        </p:txBody>
      </p:sp>
      <p:cxnSp>
        <p:nvCxnSpPr>
          <p:cNvPr id="140" name="Google Shape;140;p18"/>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19"/>
          <p:cNvSpPr txBox="1">
            <a:spLocks noGrp="1"/>
          </p:cNvSpPr>
          <p:nvPr>
            <p:ph type="title"/>
          </p:nvPr>
        </p:nvSpPr>
        <p:spPr>
          <a:xfrm>
            <a:off x="402771" y="271513"/>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سيناريوهات الصون </a:t>
            </a:r>
            <a:endParaRPr/>
          </a:p>
        </p:txBody>
      </p:sp>
      <p:sp>
        <p:nvSpPr>
          <p:cNvPr id="147" name="Google Shape;147;p19"/>
          <p:cNvSpPr txBox="1">
            <a:spLocks noGrp="1"/>
          </p:cNvSpPr>
          <p:nvPr>
            <p:ph type="body" idx="1"/>
          </p:nvPr>
        </p:nvSpPr>
        <p:spPr>
          <a:xfrm>
            <a:off x="953845" y="1698158"/>
            <a:ext cx="5664865" cy="4093025"/>
          </a:xfrm>
          <a:prstGeom prst="rect">
            <a:avLst/>
          </a:prstGeom>
          <a:noFill/>
          <a:ln>
            <a:noFill/>
          </a:ln>
        </p:spPr>
        <p:txBody>
          <a:bodyPr spcFirstLastPara="1" wrap="square" lIns="91425" tIns="45700" rIns="91425" bIns="45700" anchor="t" anchorCtr="0">
            <a:normAutofit fontScale="77500" lnSpcReduction="20000"/>
          </a:bodyPr>
          <a:lstStyle/>
          <a:p>
            <a:pPr marL="0" lvl="0" indent="0" algn="r" rtl="1">
              <a:lnSpc>
                <a:spcPct val="90000"/>
              </a:lnSpc>
              <a:spcBef>
                <a:spcPts val="0"/>
              </a:spcBef>
              <a:spcAft>
                <a:spcPts val="0"/>
              </a:spcAft>
              <a:buClr>
                <a:schemeClr val="dk1"/>
              </a:buClr>
              <a:buSzPct val="100000"/>
              <a:buNone/>
            </a:pPr>
            <a:endParaRPr sz="4400"/>
          </a:p>
          <a:p>
            <a:pPr marL="228600" lvl="0" indent="-228600" algn="r" rtl="1">
              <a:lnSpc>
                <a:spcPct val="90000"/>
              </a:lnSpc>
              <a:spcBef>
                <a:spcPts val="1000"/>
              </a:spcBef>
              <a:spcAft>
                <a:spcPts val="0"/>
              </a:spcAft>
              <a:buClr>
                <a:srgbClr val="E5332A"/>
              </a:buClr>
              <a:buSzPct val="64999"/>
              <a:buFont typeface="Noto Sans Symbols"/>
              <a:buChar char="▪"/>
            </a:pPr>
            <a:r>
              <a:rPr lang="ar-SA" sz="4200"/>
              <a:t>ما نوع الضرر المطروح في هذا السيناريو؟</a:t>
            </a:r>
            <a:endParaRPr sz="4200"/>
          </a:p>
          <a:p>
            <a:pPr marL="228600" lvl="0" indent="-228600" algn="r" rtl="1">
              <a:lnSpc>
                <a:spcPct val="90000"/>
              </a:lnSpc>
              <a:spcBef>
                <a:spcPts val="1600"/>
              </a:spcBef>
              <a:spcAft>
                <a:spcPts val="0"/>
              </a:spcAft>
              <a:buClr>
                <a:srgbClr val="E5332A"/>
              </a:buClr>
              <a:buSzPct val="64999"/>
              <a:buFont typeface="Noto Sans Symbols"/>
              <a:buChar char="▪"/>
            </a:pPr>
            <a:r>
              <a:rPr lang="ar-SA" sz="4200"/>
              <a:t>من الذي قد يكون في خطر في حالة هذا النوع من الضرر؟</a:t>
            </a:r>
            <a:endParaRPr sz="4200"/>
          </a:p>
          <a:p>
            <a:pPr marL="228600" lvl="0" indent="-228600" algn="r" rtl="1">
              <a:lnSpc>
                <a:spcPct val="90000"/>
              </a:lnSpc>
              <a:spcBef>
                <a:spcPts val="1600"/>
              </a:spcBef>
              <a:spcAft>
                <a:spcPts val="0"/>
              </a:spcAft>
              <a:buClr>
                <a:srgbClr val="E5332A"/>
              </a:buClr>
              <a:buSzPct val="64999"/>
              <a:buFont typeface="Noto Sans Symbols"/>
              <a:buChar char="▪"/>
            </a:pPr>
            <a:r>
              <a:rPr lang="ar-SA" sz="4200"/>
              <a:t>ما الذي يمكن فعله؟ </a:t>
            </a:r>
            <a:endParaRPr sz="4200"/>
          </a:p>
          <a:p>
            <a:pPr marL="228600" lvl="0" indent="-228600" algn="r" rtl="1">
              <a:lnSpc>
                <a:spcPct val="90000"/>
              </a:lnSpc>
              <a:spcBef>
                <a:spcPts val="1600"/>
              </a:spcBef>
              <a:spcAft>
                <a:spcPts val="0"/>
              </a:spcAft>
              <a:buClr>
                <a:srgbClr val="E5332A"/>
              </a:buClr>
              <a:buSzPct val="64999"/>
              <a:buFont typeface="Noto Sans Symbols"/>
              <a:buChar char="▪"/>
            </a:pPr>
            <a:r>
              <a:rPr lang="ar-SA" sz="4200"/>
              <a:t>[سؤال اختياري إضافي: ما هي السياسات/الإجراءات التي ينبغي عليك اتباعها؟]</a:t>
            </a:r>
            <a:endParaRPr sz="4200"/>
          </a:p>
          <a:p>
            <a:pPr marL="228600" lvl="0" indent="-90804" algn="r" rtl="1">
              <a:lnSpc>
                <a:spcPct val="90000"/>
              </a:lnSpc>
              <a:spcBef>
                <a:spcPts val="1600"/>
              </a:spcBef>
              <a:spcAft>
                <a:spcPts val="0"/>
              </a:spcAft>
              <a:buClr>
                <a:schemeClr val="dk1"/>
              </a:buClr>
              <a:buSzPct val="100000"/>
              <a:buNone/>
            </a:pPr>
            <a:endParaRPr/>
          </a:p>
        </p:txBody>
      </p:sp>
      <p:sp>
        <p:nvSpPr>
          <p:cNvPr id="148" name="Google Shape;148;p19"/>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FF0000"/>
                </a:solidFill>
              </a:rPr>
              <a:t>تدريب مسؤولي الصون</a:t>
            </a:r>
            <a:endParaRPr/>
          </a:p>
        </p:txBody>
      </p:sp>
      <p:cxnSp>
        <p:nvCxnSpPr>
          <p:cNvPr id="149" name="Google Shape;149;p19"/>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pic>
        <p:nvPicPr>
          <p:cNvPr id="150" name="Google Shape;150;p19"/>
          <p:cNvPicPr preferRelativeResize="0"/>
          <p:nvPr/>
        </p:nvPicPr>
        <p:blipFill rotWithShape="1">
          <a:blip r:embed="rId3">
            <a:alphaModFix/>
          </a:blip>
          <a:srcRect/>
          <a:stretch/>
        </p:blipFill>
        <p:spPr>
          <a:xfrm>
            <a:off x="6757939" y="2198675"/>
            <a:ext cx="5162709" cy="324302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اختياري: فيديو</a:t>
            </a:r>
            <a:endParaRPr/>
          </a:p>
        </p:txBody>
      </p:sp>
      <p:sp>
        <p:nvSpPr>
          <p:cNvPr id="157" name="Google Shape;157;p2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chemeClr val="dk1"/>
              </a:buClr>
              <a:buSzPts val="2800"/>
              <a:buNone/>
            </a:pPr>
            <a:r>
              <a:rPr lang="ar-SA"/>
              <a:t>الخيار 1: ماذا لو كنت أنت؟</a:t>
            </a:r>
            <a:endParaRPr/>
          </a:p>
          <a:p>
            <a:pPr marL="228600" lvl="0" indent="-50800" algn="r" rtl="1">
              <a:lnSpc>
                <a:spcPct val="90000"/>
              </a:lnSpc>
              <a:spcBef>
                <a:spcPts val="1000"/>
              </a:spcBef>
              <a:spcAft>
                <a:spcPts val="0"/>
              </a:spcAft>
              <a:buClr>
                <a:schemeClr val="dk1"/>
              </a:buClr>
              <a:buSzPts val="2800"/>
              <a:buNone/>
            </a:pPr>
            <a:endParaRPr/>
          </a:p>
        </p:txBody>
      </p:sp>
      <p:sp>
        <p:nvSpPr>
          <p:cNvPr id="158" name="Google Shape;158;p2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chemeClr val="dk1"/>
              </a:buClr>
              <a:buSzPts val="2800"/>
              <a:buNone/>
            </a:pPr>
            <a:r>
              <a:rPr lang="ar-SA"/>
              <a:t>الخيار 2: حماية الأطفال في حالات الطوارئ </a:t>
            </a:r>
            <a:endParaRPr/>
          </a:p>
          <a:p>
            <a:pPr marL="0" lvl="0" indent="0" algn="r" rtl="1">
              <a:lnSpc>
                <a:spcPct val="90000"/>
              </a:lnSpc>
              <a:spcBef>
                <a:spcPts val="1000"/>
              </a:spcBef>
              <a:spcAft>
                <a:spcPts val="0"/>
              </a:spcAft>
              <a:buClr>
                <a:schemeClr val="dk1"/>
              </a:buClr>
              <a:buSzPts val="2800"/>
              <a:buNone/>
            </a:pPr>
            <a:r>
              <a:rPr lang="ar-SA"/>
              <a:t> </a:t>
            </a:r>
            <a:endParaRPr/>
          </a:p>
        </p:txBody>
      </p:sp>
      <p:sp>
        <p:nvSpPr>
          <p:cNvPr id="159" name="Google Shape;159;p20"/>
          <p:cNvSpPr txBox="1">
            <a:spLocks noGrp="1"/>
          </p:cNvSpPr>
          <p:nvPr>
            <p:ph type="ftr" idx="11"/>
          </p:nvPr>
        </p:nvSpPr>
        <p:spPr>
          <a:xfrm>
            <a:off x="616528" y="6394711"/>
            <a:ext cx="4114800" cy="365125"/>
          </a:xfrm>
          <a:prstGeom prst="rect">
            <a:avLst/>
          </a:prstGeom>
          <a:noFill/>
          <a:ln>
            <a:noFill/>
          </a:ln>
        </p:spPr>
        <p:txBody>
          <a:bodyPr spcFirstLastPara="1" wrap="square" lIns="91425" tIns="45700" rIns="91425" bIns="45700" anchor="ctr" anchorCtr="0">
            <a:noAutofit/>
          </a:bodyPr>
          <a:lstStyle/>
          <a:p>
            <a:pPr marL="0" lvl="0" indent="0" algn="l" rtl="1">
              <a:spcBef>
                <a:spcPts val="0"/>
              </a:spcBef>
              <a:spcAft>
                <a:spcPts val="0"/>
              </a:spcAft>
              <a:buNone/>
            </a:pPr>
            <a:r>
              <a:rPr lang="ar-SA">
                <a:solidFill>
                  <a:srgbClr val="FF0000"/>
                </a:solidFill>
              </a:rPr>
              <a:t>تدريب مسؤولي الصون</a:t>
            </a:r>
            <a:endParaRPr/>
          </a:p>
        </p:txBody>
      </p:sp>
      <p:cxnSp>
        <p:nvCxnSpPr>
          <p:cNvPr id="160" name="Google Shape;160;p20"/>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pic>
        <p:nvPicPr>
          <p:cNvPr id="161" name="Google Shape;161;p20"/>
          <p:cNvPicPr preferRelativeResize="0"/>
          <p:nvPr/>
        </p:nvPicPr>
        <p:blipFill rotWithShape="1">
          <a:blip r:embed="rId3">
            <a:alphaModFix/>
          </a:blip>
          <a:srcRect/>
          <a:stretch/>
        </p:blipFill>
        <p:spPr>
          <a:xfrm>
            <a:off x="838200" y="2826484"/>
            <a:ext cx="4756394" cy="1174810"/>
          </a:xfrm>
          <a:prstGeom prst="rect">
            <a:avLst/>
          </a:prstGeom>
          <a:noFill/>
          <a:ln>
            <a:noFill/>
          </a:ln>
        </p:spPr>
      </p:pic>
      <p:pic>
        <p:nvPicPr>
          <p:cNvPr id="162" name="Google Shape;162;p20"/>
          <p:cNvPicPr preferRelativeResize="0"/>
          <p:nvPr/>
        </p:nvPicPr>
        <p:blipFill rotWithShape="1">
          <a:blip r:embed="rId4">
            <a:alphaModFix/>
          </a:blip>
          <a:srcRect/>
          <a:stretch/>
        </p:blipFill>
        <p:spPr>
          <a:xfrm>
            <a:off x="6270555" y="2678014"/>
            <a:ext cx="4045019" cy="224297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الاستنتاجات</a:t>
            </a:r>
            <a:endParaRPr/>
          </a:p>
        </p:txBody>
      </p:sp>
      <p:sp>
        <p:nvSpPr>
          <p:cNvPr id="169" name="Google Shape;169;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r" rtl="1">
              <a:lnSpc>
                <a:spcPct val="90000"/>
              </a:lnSpc>
              <a:spcBef>
                <a:spcPts val="0"/>
              </a:spcBef>
              <a:spcAft>
                <a:spcPts val="0"/>
              </a:spcAft>
              <a:buClr>
                <a:srgbClr val="E5332A"/>
              </a:buClr>
              <a:buSzPts val="1820"/>
              <a:buFont typeface="Noto Sans Symbols"/>
              <a:buChar char="▪"/>
            </a:pPr>
            <a:r>
              <a:rPr lang="ar-SA"/>
              <a:t>توجد أنواع مختلفة من الضرر ضمن الظروف الإنسانية والتنموية. </a:t>
            </a:r>
            <a:endParaRPr/>
          </a:p>
          <a:p>
            <a:pPr marL="228600" lvl="0" indent="-228600" algn="r" rtl="1">
              <a:lnSpc>
                <a:spcPct val="90000"/>
              </a:lnSpc>
              <a:spcBef>
                <a:spcPts val="2200"/>
              </a:spcBef>
              <a:spcAft>
                <a:spcPts val="0"/>
              </a:spcAft>
              <a:buClr>
                <a:srgbClr val="E5332A"/>
              </a:buClr>
              <a:buSzPts val="1820"/>
              <a:buFont typeface="Noto Sans Symbols"/>
              <a:buChar char="▪"/>
            </a:pPr>
            <a:r>
              <a:rPr lang="ar-SA"/>
              <a:t>بعض أنواع الإساءة والاستغلال هي نتيجة ممارسات ثقافية ضارة في المجتمعات المحلية، في حين ينشأ البعض الآخر من أفعال أو تقاعس الموظفين أو المنظمات.</a:t>
            </a:r>
            <a:endParaRPr/>
          </a:p>
          <a:p>
            <a:pPr marL="228600" lvl="0" indent="-228600" algn="r" rtl="1">
              <a:lnSpc>
                <a:spcPct val="90000"/>
              </a:lnSpc>
              <a:spcBef>
                <a:spcPts val="2200"/>
              </a:spcBef>
              <a:spcAft>
                <a:spcPts val="0"/>
              </a:spcAft>
              <a:buClr>
                <a:srgbClr val="E5332A"/>
              </a:buClr>
              <a:buSzPts val="1820"/>
              <a:buFont typeface="Noto Sans Symbols"/>
              <a:buChar char="▪"/>
            </a:pPr>
            <a:r>
              <a:rPr lang="ar-SA"/>
              <a:t>تتمثل إحدى المسؤوليات الرئيسية في منع الضرر الذي يلحق بمن نعمل معهم. يجب أن يكون لدى المنظمة سياسات وإجراءات للاستجابة للمخاوف المتعلقة بالصون وإدارتها. </a:t>
            </a:r>
            <a:endParaRPr/>
          </a:p>
          <a:p>
            <a:pPr marL="228600" lvl="0" indent="-50800" algn="r" rtl="1">
              <a:lnSpc>
                <a:spcPct val="90000"/>
              </a:lnSpc>
              <a:spcBef>
                <a:spcPts val="2200"/>
              </a:spcBef>
              <a:spcAft>
                <a:spcPts val="0"/>
              </a:spcAft>
              <a:buClr>
                <a:schemeClr val="dk1"/>
              </a:buClr>
              <a:buSzPts val="2800"/>
              <a:buNone/>
            </a:pPr>
            <a:endParaRPr/>
          </a:p>
        </p:txBody>
      </p:sp>
      <p:sp>
        <p:nvSpPr>
          <p:cNvPr id="170" name="Google Shape;170;p21"/>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FF0000"/>
                </a:solidFill>
              </a:rPr>
              <a:t>تدريب مسؤولي الصون </a:t>
            </a:r>
            <a:endParaRPr/>
          </a:p>
        </p:txBody>
      </p:sp>
      <p:cxnSp>
        <p:nvCxnSpPr>
          <p:cNvPr id="171" name="Google Shape;171;p21"/>
          <p:cNvCxnSpPr/>
          <p:nvPr/>
        </p:nvCxnSpPr>
        <p:spPr>
          <a:xfrm>
            <a:off x="0" y="6356349"/>
            <a:ext cx="12192000" cy="0"/>
          </a:xfrm>
          <a:prstGeom prst="straightConnector1">
            <a:avLst/>
          </a:prstGeom>
          <a:noFill/>
          <a:ln w="25400" cap="flat" cmpd="sng">
            <a:solidFill>
              <a:srgbClr val="FF0000">
                <a:alpha val="42745"/>
              </a:srgbClr>
            </a:solidFill>
            <a:prstDash val="solid"/>
            <a:miter lim="800000"/>
            <a:headEnd type="none" w="sm" len="sm"/>
            <a:tailEnd type="none" w="sm" len="sm"/>
          </a:ln>
        </p:spPr>
      </p:cxn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920</Words>
  <Application>Microsoft Office PowerPoint</Application>
  <PresentationFormat>Widescreen</PresentationFormat>
  <Paragraphs>120</Paragraphs>
  <Slides>18</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Noto Sans Symbols</vt:lpstr>
      <vt:lpstr>Office Theme</vt:lpstr>
      <vt:lpstr>PowerPoint Presentation</vt:lpstr>
      <vt:lpstr>مخرجات التعلم</vt:lpstr>
      <vt:lpstr> الجلسة 0: مقدمة </vt:lpstr>
      <vt:lpstr>القواعد الأساسية </vt:lpstr>
      <vt:lpstr>رتب من الأقوى إلى الأقل قوة </vt:lpstr>
      <vt:lpstr> الجلسة 1: إدراك الضرر </vt:lpstr>
      <vt:lpstr>سيناريوهات الصون </vt:lpstr>
      <vt:lpstr>اختياري: فيديو</vt:lpstr>
      <vt:lpstr>الاستنتاجات</vt:lpstr>
      <vt:lpstr>الجلسة 2: تأطير الحماية </vt:lpstr>
      <vt:lpstr>مراجعة تخطيط السياق </vt:lpstr>
      <vt:lpstr>الاستنتاجات</vt:lpstr>
      <vt:lpstr>الجلسة 3: الأدوار و المسؤوليات</vt:lpstr>
      <vt:lpstr>الأدوار و المسؤوليات </vt:lpstr>
      <vt:lpstr>الاستنتاجات</vt:lpstr>
      <vt:lpstr>الجلسة 4: جلسات إضافية</vt:lpstr>
      <vt:lpstr>مهمة عبر الإنترنت | الخيار 1 الرسائل الرئيسية </vt:lpstr>
      <vt:lpstr>الخاتمة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Mullin, Kirsten</cp:lastModifiedBy>
  <cp:revision>1</cp:revision>
  <dcterms:modified xsi:type="dcterms:W3CDTF">2022-03-10T19:45:10Z</dcterms:modified>
</cp:coreProperties>
</file>