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6" r:id="rId2"/>
  </p:sldMasterIdLst>
  <p:notesMasterIdLst>
    <p:notesMasterId r:id="rId13"/>
  </p:notesMasterIdLst>
  <p:handoutMasterIdLst>
    <p:handoutMasterId r:id="rId14"/>
  </p:handoutMasterIdLst>
  <p:sldIdLst>
    <p:sldId id="273" r:id="rId3"/>
    <p:sldId id="274" r:id="rId4"/>
    <p:sldId id="275" r:id="rId5"/>
    <p:sldId id="276" r:id="rId6"/>
    <p:sldId id="279" r:id="rId7"/>
    <p:sldId id="280" r:id="rId8"/>
    <p:sldId id="284" r:id="rId9"/>
    <p:sldId id="285" r:id="rId10"/>
    <p:sldId id="281" r:id="rId11"/>
    <p:sldId id="283" r:id="rId12"/>
  </p:sldIdLst>
  <p:sldSz cx="10698163" cy="1508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artaz" id="{42CED8E8-6449-8E45-BE1D-438E0F20DD0A}">
          <p14:sldIdLst>
            <p14:sldId id="273"/>
            <p14:sldId id="274"/>
            <p14:sldId id="275"/>
            <p14:sldId id="276"/>
            <p14:sldId id="279"/>
            <p14:sldId id="280"/>
            <p14:sldId id="284"/>
            <p14:sldId id="285"/>
            <p14:sldId id="281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591"/>
    <a:srgbClr val="009BB1"/>
    <a:srgbClr val="723484"/>
    <a:srgbClr val="F52032"/>
    <a:srgbClr val="B81F39"/>
    <a:srgbClr val="D1F4FF"/>
    <a:srgbClr val="F9F2DB"/>
    <a:srgbClr val="BFE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9F711D-19C7-4611-A066-6EF78ADD16C9}" v="1" dt="2021-10-05T19:55:27.7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378" autoAdjust="0"/>
    <p:restoredTop sz="94558"/>
  </p:normalViewPr>
  <p:slideViewPr>
    <p:cSldViewPr snapToGrid="0" snapToObjects="1">
      <p:cViewPr>
        <p:scale>
          <a:sx n="75" d="100"/>
          <a:sy n="75" d="100"/>
        </p:scale>
        <p:origin x="-708" y="-46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616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23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Relationship Id="rId22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Dixon" userId="S::kdixon@fhi360.org::94c3f094-9e9a-4b63-af1b-7cd919f3220d" providerId="AD" clId="Web-{555FAB79-E8F7-42E5-6B95-7D98120C6EF7}"/>
    <pc:docChg chg="modSld">
      <pc:chgData name="Kim Dixon" userId="S::kdixon@fhi360.org::94c3f094-9e9a-4b63-af1b-7cd919f3220d" providerId="AD" clId="Web-{555FAB79-E8F7-42E5-6B95-7D98120C6EF7}" dt="2021-09-28T10:55:25.228" v="7" actId="1076"/>
      <pc:docMkLst>
        <pc:docMk/>
      </pc:docMkLst>
      <pc:sldChg chg="modSp">
        <pc:chgData name="Kim Dixon" userId="S::kdixon@fhi360.org::94c3f094-9e9a-4b63-af1b-7cd919f3220d" providerId="AD" clId="Web-{555FAB79-E8F7-42E5-6B95-7D98120C6EF7}" dt="2021-09-28T10:54:37.992" v="5" actId="1076"/>
        <pc:sldMkLst>
          <pc:docMk/>
          <pc:sldMk cId="649342641" sldId="279"/>
        </pc:sldMkLst>
        <pc:spChg chg="mod">
          <ac:chgData name="Kim Dixon" userId="S::kdixon@fhi360.org::94c3f094-9e9a-4b63-af1b-7cd919f3220d" providerId="AD" clId="Web-{555FAB79-E8F7-42E5-6B95-7D98120C6EF7}" dt="2021-09-28T10:54:37.992" v="5" actId="1076"/>
          <ac:spMkLst>
            <pc:docMk/>
            <pc:sldMk cId="649342641" sldId="279"/>
            <ac:spMk id="81" creationId="{B0C15613-B171-44DB-89ED-035AAD963A7E}"/>
          </ac:spMkLst>
        </pc:spChg>
        <pc:spChg chg="mod">
          <ac:chgData name="Kim Dixon" userId="S::kdixon@fhi360.org::94c3f094-9e9a-4b63-af1b-7cd919f3220d" providerId="AD" clId="Web-{555FAB79-E8F7-42E5-6B95-7D98120C6EF7}" dt="2021-09-28T10:54:20.898" v="2" actId="1076"/>
          <ac:spMkLst>
            <pc:docMk/>
            <pc:sldMk cId="649342641" sldId="279"/>
            <ac:spMk id="85" creationId="{8B0A8B3A-5218-4A10-9394-55682ABD53FC}"/>
          </ac:spMkLst>
        </pc:spChg>
        <pc:picChg chg="mod">
          <ac:chgData name="Kim Dixon" userId="S::kdixon@fhi360.org::94c3f094-9e9a-4b63-af1b-7cd919f3220d" providerId="AD" clId="Web-{555FAB79-E8F7-42E5-6B95-7D98120C6EF7}" dt="2021-09-28T10:54:32.945" v="4" actId="1076"/>
          <ac:picMkLst>
            <pc:docMk/>
            <pc:sldMk cId="649342641" sldId="279"/>
            <ac:picMk id="82" creationId="{B139D94C-F6A2-4AE0-8EC6-4317427262BD}"/>
          </ac:picMkLst>
        </pc:picChg>
        <pc:picChg chg="mod">
          <ac:chgData name="Kim Dixon" userId="S::kdixon@fhi360.org::94c3f094-9e9a-4b63-af1b-7cd919f3220d" providerId="AD" clId="Web-{555FAB79-E8F7-42E5-6B95-7D98120C6EF7}" dt="2021-09-28T10:54:28.929" v="3" actId="1076"/>
          <ac:picMkLst>
            <pc:docMk/>
            <pc:sldMk cId="649342641" sldId="279"/>
            <ac:picMk id="86" creationId="{97BF4DBD-1E57-4BB0-92F7-EC2AE5922E07}"/>
          </ac:picMkLst>
        </pc:picChg>
      </pc:sldChg>
      <pc:sldChg chg="modSp">
        <pc:chgData name="Kim Dixon" userId="S::kdixon@fhi360.org::94c3f094-9e9a-4b63-af1b-7cd919f3220d" providerId="AD" clId="Web-{555FAB79-E8F7-42E5-6B95-7D98120C6EF7}" dt="2021-09-28T10:55:25.228" v="7" actId="1076"/>
        <pc:sldMkLst>
          <pc:docMk/>
          <pc:sldMk cId="1696926609" sldId="280"/>
        </pc:sldMkLst>
        <pc:spChg chg="mod">
          <ac:chgData name="Kim Dixon" userId="S::kdixon@fhi360.org::94c3f094-9e9a-4b63-af1b-7cd919f3220d" providerId="AD" clId="Web-{555FAB79-E8F7-42E5-6B95-7D98120C6EF7}" dt="2021-09-28T10:55:18.400" v="6" actId="1076"/>
          <ac:spMkLst>
            <pc:docMk/>
            <pc:sldMk cId="1696926609" sldId="280"/>
            <ac:spMk id="81" creationId="{B0C15613-B171-44DB-89ED-035AAD963A7E}"/>
          </ac:spMkLst>
        </pc:spChg>
        <pc:grpChg chg="mod">
          <ac:chgData name="Kim Dixon" userId="S::kdixon@fhi360.org::94c3f094-9e9a-4b63-af1b-7cd919f3220d" providerId="AD" clId="Web-{555FAB79-E8F7-42E5-6B95-7D98120C6EF7}" dt="2021-09-28T10:55:25.228" v="7" actId="1076"/>
          <ac:grpSpMkLst>
            <pc:docMk/>
            <pc:sldMk cId="1696926609" sldId="280"/>
            <ac:grpSpMk id="76" creationId="{4D6742AC-38A3-4134-987B-F95E58A0C7BB}"/>
          </ac:grpSpMkLst>
        </pc:grpChg>
      </pc:sldChg>
    </pc:docChg>
  </pc:docChgLst>
  <pc:docChgLst>
    <pc:chgData name="Kim Dixon" userId="94c3f094-9e9a-4b63-af1b-7cd919f3220d" providerId="ADAL" clId="{459F711D-19C7-4611-A066-6EF78ADD16C9}"/>
    <pc:docChg chg="modSld">
      <pc:chgData name="Kim Dixon" userId="94c3f094-9e9a-4b63-af1b-7cd919f3220d" providerId="ADAL" clId="{459F711D-19C7-4611-A066-6EF78ADD16C9}" dt="2021-10-05T19:57:37.055" v="60" actId="14100"/>
      <pc:docMkLst>
        <pc:docMk/>
      </pc:docMkLst>
      <pc:sldChg chg="modSp mod">
        <pc:chgData name="Kim Dixon" userId="94c3f094-9e9a-4b63-af1b-7cd919f3220d" providerId="ADAL" clId="{459F711D-19C7-4611-A066-6EF78ADD16C9}" dt="2021-09-28T21:03:00.463" v="47" actId="1038"/>
        <pc:sldMkLst>
          <pc:docMk/>
          <pc:sldMk cId="1696926609" sldId="280"/>
        </pc:sldMkLst>
        <pc:spChg chg="mod">
          <ac:chgData name="Kim Dixon" userId="94c3f094-9e9a-4b63-af1b-7cd919f3220d" providerId="ADAL" clId="{459F711D-19C7-4611-A066-6EF78ADD16C9}" dt="2021-09-28T21:03:00.463" v="47" actId="1038"/>
          <ac:spMkLst>
            <pc:docMk/>
            <pc:sldMk cId="1696926609" sldId="280"/>
            <ac:spMk id="83" creationId="{AC8528AA-411C-4209-988F-48C0A1DD7E46}"/>
          </ac:spMkLst>
        </pc:spChg>
        <pc:picChg chg="mod">
          <ac:chgData name="Kim Dixon" userId="94c3f094-9e9a-4b63-af1b-7cd919f3220d" providerId="ADAL" clId="{459F711D-19C7-4611-A066-6EF78ADD16C9}" dt="2021-09-28T21:02:52.964" v="37" actId="1076"/>
          <ac:picMkLst>
            <pc:docMk/>
            <pc:sldMk cId="1696926609" sldId="280"/>
            <ac:picMk id="84" creationId="{89F97DEE-9235-4AF6-9719-D25098F494F7}"/>
          </ac:picMkLst>
        </pc:picChg>
      </pc:sldChg>
      <pc:sldChg chg="modSp mod">
        <pc:chgData name="Kim Dixon" userId="94c3f094-9e9a-4b63-af1b-7cd919f3220d" providerId="ADAL" clId="{459F711D-19C7-4611-A066-6EF78ADD16C9}" dt="2021-10-05T19:57:02.118" v="57" actId="1076"/>
        <pc:sldMkLst>
          <pc:docMk/>
          <pc:sldMk cId="3930251507" sldId="281"/>
        </pc:sldMkLst>
        <pc:spChg chg="mod">
          <ac:chgData name="Kim Dixon" userId="94c3f094-9e9a-4b63-af1b-7cd919f3220d" providerId="ADAL" clId="{459F711D-19C7-4611-A066-6EF78ADD16C9}" dt="2021-10-05T19:57:02.118" v="57" actId="1076"/>
          <ac:spMkLst>
            <pc:docMk/>
            <pc:sldMk cId="3930251507" sldId="281"/>
            <ac:spMk id="87" creationId="{129E2944-6C0E-4BBA-9D47-5A908A1AE1F5}"/>
          </ac:spMkLst>
        </pc:spChg>
        <pc:spChg chg="mod">
          <ac:chgData name="Kim Dixon" userId="94c3f094-9e9a-4b63-af1b-7cd919f3220d" providerId="ADAL" clId="{459F711D-19C7-4611-A066-6EF78ADD16C9}" dt="2021-10-05T19:56:30.624" v="54" actId="1076"/>
          <ac:spMkLst>
            <pc:docMk/>
            <pc:sldMk cId="3930251507" sldId="281"/>
            <ac:spMk id="88" creationId="{01A5260F-029A-4538-AAF7-6ACCCA110085}"/>
          </ac:spMkLst>
        </pc:spChg>
      </pc:sldChg>
      <pc:sldChg chg="modSp mod">
        <pc:chgData name="Kim Dixon" userId="94c3f094-9e9a-4b63-af1b-7cd919f3220d" providerId="ADAL" clId="{459F711D-19C7-4611-A066-6EF78ADD16C9}" dt="2021-10-05T19:57:37.055" v="60" actId="14100"/>
        <pc:sldMkLst>
          <pc:docMk/>
          <pc:sldMk cId="1511616836" sldId="283"/>
        </pc:sldMkLst>
        <pc:spChg chg="mod">
          <ac:chgData name="Kim Dixon" userId="94c3f094-9e9a-4b63-af1b-7cd919f3220d" providerId="ADAL" clId="{459F711D-19C7-4611-A066-6EF78ADD16C9}" dt="2021-09-28T20:59:08.436" v="9" actId="1038"/>
          <ac:spMkLst>
            <pc:docMk/>
            <pc:sldMk cId="1511616836" sldId="283"/>
            <ac:spMk id="83" creationId="{AC8528AA-411C-4209-988F-48C0A1DD7E46}"/>
          </ac:spMkLst>
        </pc:spChg>
        <pc:spChg chg="mod">
          <ac:chgData name="Kim Dixon" userId="94c3f094-9e9a-4b63-af1b-7cd919f3220d" providerId="ADAL" clId="{459F711D-19C7-4611-A066-6EF78ADD16C9}" dt="2021-10-05T19:57:37.055" v="60" actId="14100"/>
          <ac:spMkLst>
            <pc:docMk/>
            <pc:sldMk cId="1511616836" sldId="283"/>
            <ac:spMk id="87" creationId="{129E2944-6C0E-4BBA-9D47-5A908A1AE1F5}"/>
          </ac:spMkLst>
        </pc:spChg>
        <pc:spChg chg="mod">
          <ac:chgData name="Kim Dixon" userId="94c3f094-9e9a-4b63-af1b-7cd919f3220d" providerId="ADAL" clId="{459F711D-19C7-4611-A066-6EF78ADD16C9}" dt="2021-10-05T19:57:33.716" v="59" actId="1076"/>
          <ac:spMkLst>
            <pc:docMk/>
            <pc:sldMk cId="1511616836" sldId="283"/>
            <ac:spMk id="88" creationId="{01A5260F-029A-4538-AAF7-6ACCCA110085}"/>
          </ac:spMkLst>
        </pc:spChg>
      </pc:sldChg>
      <pc:sldChg chg="modSp mod">
        <pc:chgData name="Kim Dixon" userId="94c3f094-9e9a-4b63-af1b-7cd919f3220d" providerId="ADAL" clId="{459F711D-19C7-4611-A066-6EF78ADD16C9}" dt="2021-10-05T19:55:27.726" v="48" actId="14826"/>
        <pc:sldMkLst>
          <pc:docMk/>
          <pc:sldMk cId="85766796" sldId="284"/>
        </pc:sldMkLst>
        <pc:spChg chg="mod">
          <ac:chgData name="Kim Dixon" userId="94c3f094-9e9a-4b63-af1b-7cd919f3220d" providerId="ADAL" clId="{459F711D-19C7-4611-A066-6EF78ADD16C9}" dt="2021-09-28T21:02:33.523" v="35" actId="1038"/>
          <ac:spMkLst>
            <pc:docMk/>
            <pc:sldMk cId="85766796" sldId="284"/>
            <ac:spMk id="83" creationId="{AC8528AA-411C-4209-988F-48C0A1DD7E46}"/>
          </ac:spMkLst>
        </pc:spChg>
        <pc:grpChg chg="mod">
          <ac:chgData name="Kim Dixon" userId="94c3f094-9e9a-4b63-af1b-7cd919f3220d" providerId="ADAL" clId="{459F711D-19C7-4611-A066-6EF78ADD16C9}" dt="2021-10-05T19:55:27.726" v="48" actId="14826"/>
          <ac:grpSpMkLst>
            <pc:docMk/>
            <pc:sldMk cId="85766796" sldId="284"/>
            <ac:grpSpMk id="33" creationId="{39F65DD5-5694-8C49-8900-C87822B24846}"/>
          </ac:grpSpMkLst>
        </pc:grpChg>
        <pc:grpChg chg="mod">
          <ac:chgData name="Kim Dixon" userId="94c3f094-9e9a-4b63-af1b-7cd919f3220d" providerId="ADAL" clId="{459F711D-19C7-4611-A066-6EF78ADD16C9}" dt="2021-09-28T21:01:05.280" v="29" actId="1076"/>
          <ac:grpSpMkLst>
            <pc:docMk/>
            <pc:sldMk cId="85766796" sldId="284"/>
            <ac:grpSpMk id="76" creationId="{4D6742AC-38A3-4134-987B-F95E58A0C7BB}"/>
          </ac:grpSpMkLst>
        </pc:grpChg>
        <pc:picChg chg="mod">
          <ac:chgData name="Kim Dixon" userId="94c3f094-9e9a-4b63-af1b-7cd919f3220d" providerId="ADAL" clId="{459F711D-19C7-4611-A066-6EF78ADD16C9}" dt="2021-10-05T19:55:27.726" v="48" actId="14826"/>
          <ac:picMkLst>
            <pc:docMk/>
            <pc:sldMk cId="85766796" sldId="284"/>
            <ac:picMk id="46" creationId="{DB653D07-69C5-DA4C-894B-C0730243FA0B}"/>
          </ac:picMkLst>
        </pc:picChg>
        <pc:picChg chg="mod">
          <ac:chgData name="Kim Dixon" userId="94c3f094-9e9a-4b63-af1b-7cd919f3220d" providerId="ADAL" clId="{459F711D-19C7-4611-A066-6EF78ADD16C9}" dt="2021-10-05T19:55:27.726" v="48" actId="14826"/>
          <ac:picMkLst>
            <pc:docMk/>
            <pc:sldMk cId="85766796" sldId="284"/>
            <ac:picMk id="48" creationId="{21BAE172-861C-7D40-85A4-F40C6FA584C3}"/>
          </ac:picMkLst>
        </pc:picChg>
        <pc:picChg chg="mod">
          <ac:chgData name="Kim Dixon" userId="94c3f094-9e9a-4b63-af1b-7cd919f3220d" providerId="ADAL" clId="{459F711D-19C7-4611-A066-6EF78ADD16C9}" dt="2021-09-28T21:02:41.288" v="36" actId="1076"/>
          <ac:picMkLst>
            <pc:docMk/>
            <pc:sldMk cId="85766796" sldId="284"/>
            <ac:picMk id="84" creationId="{89F97DEE-9235-4AF6-9719-D25098F494F7}"/>
          </ac:picMkLst>
        </pc:picChg>
      </pc:sldChg>
      <pc:sldChg chg="modSp mod">
        <pc:chgData name="Kim Dixon" userId="94c3f094-9e9a-4b63-af1b-7cd919f3220d" providerId="ADAL" clId="{459F711D-19C7-4611-A066-6EF78ADD16C9}" dt="2021-10-05T19:57:22.034" v="58" actId="1076"/>
        <pc:sldMkLst>
          <pc:docMk/>
          <pc:sldMk cId="3939981569" sldId="285"/>
        </pc:sldMkLst>
        <pc:spChg chg="mod">
          <ac:chgData name="Kim Dixon" userId="94c3f094-9e9a-4b63-af1b-7cd919f3220d" providerId="ADAL" clId="{459F711D-19C7-4611-A066-6EF78ADD16C9}" dt="2021-09-28T21:00:27.730" v="22" actId="1038"/>
          <ac:spMkLst>
            <pc:docMk/>
            <pc:sldMk cId="3939981569" sldId="285"/>
            <ac:spMk id="83" creationId="{AC8528AA-411C-4209-988F-48C0A1DD7E46}"/>
          </ac:spMkLst>
        </pc:spChg>
        <pc:spChg chg="mod">
          <ac:chgData name="Kim Dixon" userId="94c3f094-9e9a-4b63-af1b-7cd919f3220d" providerId="ADAL" clId="{459F711D-19C7-4611-A066-6EF78ADD16C9}" dt="2021-10-05T19:57:22.034" v="58" actId="1076"/>
          <ac:spMkLst>
            <pc:docMk/>
            <pc:sldMk cId="3939981569" sldId="285"/>
            <ac:spMk id="88" creationId="{01A5260F-029A-4538-AAF7-6ACCCA110085}"/>
          </ac:spMkLst>
        </pc:spChg>
        <pc:picChg chg="mod">
          <ac:chgData name="Kim Dixon" userId="94c3f094-9e9a-4b63-af1b-7cd919f3220d" providerId="ADAL" clId="{459F711D-19C7-4611-A066-6EF78ADD16C9}" dt="2021-09-28T20:59:52.277" v="15" actId="14100"/>
          <ac:picMkLst>
            <pc:docMk/>
            <pc:sldMk cId="3939981569" sldId="285"/>
            <ac:picMk id="84" creationId="{89F97DEE-9235-4AF6-9719-D25098F494F7}"/>
          </ac:picMkLst>
        </pc:picChg>
      </pc:sldChg>
    </pc:docChg>
  </pc:docChgLst>
  <pc:docChgLst>
    <pc:chgData name="Kim Dixon" userId="S::kdixon@fhi360.org::94c3f094-9e9a-4b63-af1b-7cd919f3220d" providerId="AD" clId="Web-{B7A18F97-C966-3761-51A3-62CB90E67708}"/>
    <pc:docChg chg="modSld">
      <pc:chgData name="Kim Dixon" userId="S::kdixon@fhi360.org::94c3f094-9e9a-4b63-af1b-7cd919f3220d" providerId="AD" clId="Web-{B7A18F97-C966-3761-51A3-62CB90E67708}" dt="2021-09-28T20:53:01.970" v="0" actId="1076"/>
      <pc:docMkLst>
        <pc:docMk/>
      </pc:docMkLst>
      <pc:sldChg chg="modSp">
        <pc:chgData name="Kim Dixon" userId="S::kdixon@fhi360.org::94c3f094-9e9a-4b63-af1b-7cd919f3220d" providerId="AD" clId="Web-{B7A18F97-C966-3761-51A3-62CB90E67708}" dt="2021-09-28T20:53:01.970" v="0" actId="1076"/>
        <pc:sldMkLst>
          <pc:docMk/>
          <pc:sldMk cId="85766796" sldId="284"/>
        </pc:sldMkLst>
        <pc:grpChg chg="mod">
          <ac:chgData name="Kim Dixon" userId="S::kdixon@fhi360.org::94c3f094-9e9a-4b63-af1b-7cd919f3220d" providerId="AD" clId="Web-{B7A18F97-C966-3761-51A3-62CB90E67708}" dt="2021-09-28T20:53:01.970" v="0" actId="1076"/>
          <ac:grpSpMkLst>
            <pc:docMk/>
            <pc:sldMk cId="85766796" sldId="284"/>
            <ac:grpSpMk id="76" creationId="{4D6742AC-38A3-4134-987B-F95E58A0C7BB}"/>
          </ac:grpSpMkLst>
        </pc:grpChg>
      </pc:sldChg>
    </pc:docChg>
  </pc:docChgLst>
  <pc:docChgLst>
    <pc:chgData name="Kim Dixon" userId="94c3f094-9e9a-4b63-af1b-7cd919f3220d" providerId="ADAL" clId="{3983C0E4-323D-4114-ACF1-7C688F4D4C2B}"/>
    <pc:docChg chg="undo custSel addSld delSld modSld sldOrd addMainMaster delMainMaster modSection">
      <pc:chgData name="Kim Dixon" userId="94c3f094-9e9a-4b63-af1b-7cd919f3220d" providerId="ADAL" clId="{3983C0E4-323D-4114-ACF1-7C688F4D4C2B}" dt="2021-09-22T16:07:57.222" v="202" actId="14826"/>
      <pc:docMkLst>
        <pc:docMk/>
      </pc:docMkLst>
      <pc:sldChg chg="del">
        <pc:chgData name="Kim Dixon" userId="94c3f094-9e9a-4b63-af1b-7cd919f3220d" providerId="ADAL" clId="{3983C0E4-323D-4114-ACF1-7C688F4D4C2B}" dt="2021-09-22T15:55:44.336" v="13" actId="47"/>
        <pc:sldMkLst>
          <pc:docMk/>
          <pc:sldMk cId="2447974435" sldId="266"/>
        </pc:sldMkLst>
      </pc:sldChg>
      <pc:sldChg chg="modSp del mod ord">
        <pc:chgData name="Kim Dixon" userId="94c3f094-9e9a-4b63-af1b-7cd919f3220d" providerId="ADAL" clId="{3983C0E4-323D-4114-ACF1-7C688F4D4C2B}" dt="2021-09-22T15:59:51.395" v="48" actId="207"/>
        <pc:sldMkLst>
          <pc:docMk/>
          <pc:sldMk cId="173815457" sldId="273"/>
        </pc:sldMkLst>
        <pc:spChg chg="mod">
          <ac:chgData name="Kim Dixon" userId="94c3f094-9e9a-4b63-af1b-7cd919f3220d" providerId="ADAL" clId="{3983C0E4-323D-4114-ACF1-7C688F4D4C2B}" dt="2021-09-22T15:59:51.395" v="48" actId="207"/>
          <ac:spMkLst>
            <pc:docMk/>
            <pc:sldMk cId="173815457" sldId="273"/>
            <ac:spMk id="2" creationId="{48017633-E7B5-45D3-819D-4F5C25A9EA56}"/>
          </ac:spMkLst>
        </pc:spChg>
        <pc:spChg chg="mod">
          <ac:chgData name="Kim Dixon" userId="94c3f094-9e9a-4b63-af1b-7cd919f3220d" providerId="ADAL" clId="{3983C0E4-323D-4114-ACF1-7C688F4D4C2B}" dt="2021-09-08T21:59:36.007" v="7" actId="27636"/>
          <ac:spMkLst>
            <pc:docMk/>
            <pc:sldMk cId="173815457" sldId="273"/>
            <ac:spMk id="24" creationId="{2AE686B9-7CF9-4959-8236-9E4785BDEA6D}"/>
          </ac:spMkLst>
        </pc:spChg>
      </pc:sldChg>
      <pc:sldChg chg="modSp mod">
        <pc:chgData name="Kim Dixon" userId="94c3f094-9e9a-4b63-af1b-7cd919f3220d" providerId="ADAL" clId="{3983C0E4-323D-4114-ACF1-7C688F4D4C2B}" dt="2021-09-22T15:59:57.018" v="49" actId="207"/>
        <pc:sldMkLst>
          <pc:docMk/>
          <pc:sldMk cId="3788667092" sldId="274"/>
        </pc:sldMkLst>
        <pc:spChg chg="mod">
          <ac:chgData name="Kim Dixon" userId="94c3f094-9e9a-4b63-af1b-7cd919f3220d" providerId="ADAL" clId="{3983C0E4-323D-4114-ACF1-7C688F4D4C2B}" dt="2021-09-22T15:59:57.018" v="49" actId="207"/>
          <ac:spMkLst>
            <pc:docMk/>
            <pc:sldMk cId="3788667092" sldId="274"/>
            <ac:spMk id="2" creationId="{48017633-E7B5-45D3-819D-4F5C25A9EA56}"/>
          </ac:spMkLst>
        </pc:spChg>
      </pc:sldChg>
      <pc:sldChg chg="modSp mod">
        <pc:chgData name="Kim Dixon" userId="94c3f094-9e9a-4b63-af1b-7cd919f3220d" providerId="ADAL" clId="{3983C0E4-323D-4114-ACF1-7C688F4D4C2B}" dt="2021-09-22T16:00:08.318" v="50" actId="207"/>
        <pc:sldMkLst>
          <pc:docMk/>
          <pc:sldMk cId="74907353" sldId="275"/>
        </pc:sldMkLst>
        <pc:spChg chg="mod">
          <ac:chgData name="Kim Dixon" userId="94c3f094-9e9a-4b63-af1b-7cd919f3220d" providerId="ADAL" clId="{3983C0E4-323D-4114-ACF1-7C688F4D4C2B}" dt="2021-09-22T16:00:08.318" v="50" actId="207"/>
          <ac:spMkLst>
            <pc:docMk/>
            <pc:sldMk cId="74907353" sldId="275"/>
            <ac:spMk id="2" creationId="{48017633-E7B5-45D3-819D-4F5C25A9EA56}"/>
          </ac:spMkLst>
        </pc:spChg>
      </pc:sldChg>
      <pc:sldChg chg="modSp mod">
        <pc:chgData name="Kim Dixon" userId="94c3f094-9e9a-4b63-af1b-7cd919f3220d" providerId="ADAL" clId="{3983C0E4-323D-4114-ACF1-7C688F4D4C2B}" dt="2021-09-22T16:00:12.955" v="51" actId="207"/>
        <pc:sldMkLst>
          <pc:docMk/>
          <pc:sldMk cId="3468911577" sldId="276"/>
        </pc:sldMkLst>
        <pc:spChg chg="mod">
          <ac:chgData name="Kim Dixon" userId="94c3f094-9e9a-4b63-af1b-7cd919f3220d" providerId="ADAL" clId="{3983C0E4-323D-4114-ACF1-7C688F4D4C2B}" dt="2021-09-22T16:00:12.955" v="51" actId="207"/>
          <ac:spMkLst>
            <pc:docMk/>
            <pc:sldMk cId="3468911577" sldId="276"/>
            <ac:spMk id="2" creationId="{10F0D962-9F55-4E36-8FF8-3B6672481B9F}"/>
          </ac:spMkLst>
        </pc:spChg>
      </pc:sldChg>
      <pc:sldChg chg="delSp modSp add del mod">
        <pc:chgData name="Kim Dixon" userId="94c3f094-9e9a-4b63-af1b-7cd919f3220d" providerId="ADAL" clId="{3983C0E4-323D-4114-ACF1-7C688F4D4C2B}" dt="2021-09-22T15:59:40.072" v="47" actId="47"/>
        <pc:sldMkLst>
          <pc:docMk/>
          <pc:sldMk cId="2048499781" sldId="277"/>
        </pc:sldMkLst>
        <pc:spChg chg="del">
          <ac:chgData name="Kim Dixon" userId="94c3f094-9e9a-4b63-af1b-7cd919f3220d" providerId="ADAL" clId="{3983C0E4-323D-4114-ACF1-7C688F4D4C2B}" dt="2021-09-22T15:57:23.376" v="19" actId="21"/>
          <ac:spMkLst>
            <pc:docMk/>
            <pc:sldMk cId="2048499781" sldId="277"/>
            <ac:spMk id="2" creationId="{B70E3DC7-13A4-F346-890E-1628BDDEFCAA}"/>
          </ac:spMkLst>
        </pc:spChg>
        <pc:spChg chg="mod">
          <ac:chgData name="Kim Dixon" userId="94c3f094-9e9a-4b63-af1b-7cd919f3220d" providerId="ADAL" clId="{3983C0E4-323D-4114-ACF1-7C688F4D4C2B}" dt="2021-09-22T15:55:40.761" v="12" actId="14826"/>
          <ac:spMkLst>
            <pc:docMk/>
            <pc:sldMk cId="2048499781" sldId="277"/>
            <ac:spMk id="31" creationId="{88F3E900-E726-7B45-99CB-125553094D38}"/>
          </ac:spMkLst>
        </pc:spChg>
        <pc:spChg chg="del">
          <ac:chgData name="Kim Dixon" userId="94c3f094-9e9a-4b63-af1b-7cd919f3220d" providerId="ADAL" clId="{3983C0E4-323D-4114-ACF1-7C688F4D4C2B}" dt="2021-09-22T15:57:51.744" v="25" actId="21"/>
          <ac:spMkLst>
            <pc:docMk/>
            <pc:sldMk cId="2048499781" sldId="277"/>
            <ac:spMk id="48" creationId="{3E171224-841D-974A-A9BD-1968813419BE}"/>
          </ac:spMkLst>
        </pc:spChg>
        <pc:spChg chg="del">
          <ac:chgData name="Kim Dixon" userId="94c3f094-9e9a-4b63-af1b-7cd919f3220d" providerId="ADAL" clId="{3983C0E4-323D-4114-ACF1-7C688F4D4C2B}" dt="2021-09-22T15:58:03.436" v="28" actId="21"/>
          <ac:spMkLst>
            <pc:docMk/>
            <pc:sldMk cId="2048499781" sldId="277"/>
            <ac:spMk id="50" creationId="{F04F956D-840B-8142-A493-30AD868F296C}"/>
          </ac:spMkLst>
        </pc:spChg>
        <pc:spChg chg="del topLvl">
          <ac:chgData name="Kim Dixon" userId="94c3f094-9e9a-4b63-af1b-7cd919f3220d" providerId="ADAL" clId="{3983C0E4-323D-4114-ACF1-7C688F4D4C2B}" dt="2021-09-22T15:59:24.683" v="44" actId="21"/>
          <ac:spMkLst>
            <pc:docMk/>
            <pc:sldMk cId="2048499781" sldId="277"/>
            <ac:spMk id="70" creationId="{FC63034F-6C50-404D-8CD3-782D09AF6882}"/>
          </ac:spMkLst>
        </pc:spChg>
        <pc:spChg chg="del topLvl">
          <ac:chgData name="Kim Dixon" userId="94c3f094-9e9a-4b63-af1b-7cd919f3220d" providerId="ADAL" clId="{3983C0E4-323D-4114-ACF1-7C688F4D4C2B}" dt="2021-09-22T15:59:04.889" v="40" actId="21"/>
          <ac:spMkLst>
            <pc:docMk/>
            <pc:sldMk cId="2048499781" sldId="277"/>
            <ac:spMk id="71" creationId="{6802A3C6-6398-944D-A007-8BB48C1932A5}"/>
          </ac:spMkLst>
        </pc:spChg>
        <pc:grpChg chg="mod">
          <ac:chgData name="Kim Dixon" userId="94c3f094-9e9a-4b63-af1b-7cd919f3220d" providerId="ADAL" clId="{3983C0E4-323D-4114-ACF1-7C688F4D4C2B}" dt="2021-09-22T15:55:40.761" v="12" actId="14826"/>
          <ac:grpSpMkLst>
            <pc:docMk/>
            <pc:sldMk cId="2048499781" sldId="277"/>
            <ac:grpSpMk id="30" creationId="{E30B348F-F250-6A49-A4D9-E29814FF188F}"/>
          </ac:grpSpMkLst>
        </pc:grpChg>
        <pc:grpChg chg="del">
          <ac:chgData name="Kim Dixon" userId="94c3f094-9e9a-4b63-af1b-7cd919f3220d" providerId="ADAL" clId="{3983C0E4-323D-4114-ACF1-7C688F4D4C2B}" dt="2021-09-22T15:58:40.975" v="35" actId="21"/>
          <ac:grpSpMkLst>
            <pc:docMk/>
            <pc:sldMk cId="2048499781" sldId="277"/>
            <ac:grpSpMk id="33" creationId="{FBAD6D6C-6AA1-4FC2-B165-95420244AD54}"/>
          </ac:grpSpMkLst>
        </pc:grpChg>
        <pc:grpChg chg="del">
          <ac:chgData name="Kim Dixon" userId="94c3f094-9e9a-4b63-af1b-7cd919f3220d" providerId="ADAL" clId="{3983C0E4-323D-4114-ACF1-7C688F4D4C2B}" dt="2021-09-22T15:57:36.193" v="22" actId="21"/>
          <ac:grpSpMkLst>
            <pc:docMk/>
            <pc:sldMk cId="2048499781" sldId="277"/>
            <ac:grpSpMk id="34" creationId="{9B39A3C1-04CD-C64E-85ED-6B9641132005}"/>
          </ac:grpSpMkLst>
        </pc:grpChg>
        <pc:grpChg chg="del">
          <ac:chgData name="Kim Dixon" userId="94c3f094-9e9a-4b63-af1b-7cd919f3220d" providerId="ADAL" clId="{3983C0E4-323D-4114-ACF1-7C688F4D4C2B}" dt="2021-09-22T15:58:20.974" v="31" actId="21"/>
          <ac:grpSpMkLst>
            <pc:docMk/>
            <pc:sldMk cId="2048499781" sldId="277"/>
            <ac:grpSpMk id="43" creationId="{6EA9FE2D-19AB-4A41-9C4D-5A4D4C5DEA5E}"/>
          </ac:grpSpMkLst>
        </pc:grpChg>
        <pc:grpChg chg="del">
          <ac:chgData name="Kim Dixon" userId="94c3f094-9e9a-4b63-af1b-7cd919f3220d" providerId="ADAL" clId="{3983C0E4-323D-4114-ACF1-7C688F4D4C2B}" dt="2021-09-22T15:59:04.889" v="40" actId="21"/>
          <ac:grpSpMkLst>
            <pc:docMk/>
            <pc:sldMk cId="2048499781" sldId="277"/>
            <ac:grpSpMk id="65" creationId="{F0835237-679A-7946-90B5-67B6D535F9BE}"/>
          </ac:grpSpMkLst>
        </pc:grpChg>
        <pc:picChg chg="mod">
          <ac:chgData name="Kim Dixon" userId="94c3f094-9e9a-4b63-af1b-7cd919f3220d" providerId="ADAL" clId="{3983C0E4-323D-4114-ACF1-7C688F4D4C2B}" dt="2021-09-22T15:55:40.761" v="12" actId="14826"/>
          <ac:picMkLst>
            <pc:docMk/>
            <pc:sldMk cId="2048499781" sldId="277"/>
            <ac:picMk id="32" creationId="{2991B1F5-468C-2E44-A87D-31F21E08259E}"/>
          </ac:picMkLst>
        </pc:picChg>
        <pc:picChg chg="mod">
          <ac:chgData name="Kim Dixon" userId="94c3f094-9e9a-4b63-af1b-7cd919f3220d" providerId="ADAL" clId="{3983C0E4-323D-4114-ACF1-7C688F4D4C2B}" dt="2021-09-22T15:55:40.761" v="12" actId="14826"/>
          <ac:picMkLst>
            <pc:docMk/>
            <pc:sldMk cId="2048499781" sldId="277"/>
            <ac:picMk id="42" creationId="{E82C4F2C-2B78-5F42-9105-E552D6C6C259}"/>
          </ac:picMkLst>
        </pc:picChg>
      </pc:sldChg>
      <pc:sldChg chg="del">
        <pc:chgData name="Kim Dixon" userId="94c3f094-9e9a-4b63-af1b-7cd919f3220d" providerId="ADAL" clId="{3983C0E4-323D-4114-ACF1-7C688F4D4C2B}" dt="2021-09-22T15:55:47.239" v="14" actId="47"/>
        <pc:sldMkLst>
          <pc:docMk/>
          <pc:sldMk cId="1242254534" sldId="278"/>
        </pc:sldMkLst>
      </pc:sldChg>
      <pc:sldChg chg="addSp delSp modSp mod">
        <pc:chgData name="Kim Dixon" userId="94c3f094-9e9a-4b63-af1b-7cd919f3220d" providerId="ADAL" clId="{3983C0E4-323D-4114-ACF1-7C688F4D4C2B}" dt="2021-09-22T15:59:36.145" v="46" actId="1076"/>
        <pc:sldMkLst>
          <pc:docMk/>
          <pc:sldMk cId="649342641" sldId="279"/>
        </pc:sldMkLst>
        <pc:spChg chg="del mod">
          <ac:chgData name="Kim Dixon" userId="94c3f094-9e9a-4b63-af1b-7cd919f3220d" providerId="ADAL" clId="{3983C0E4-323D-4114-ACF1-7C688F4D4C2B}" dt="2021-09-22T15:58:46.028" v="36" actId="478"/>
          <ac:spMkLst>
            <pc:docMk/>
            <pc:sldMk cId="649342641" sldId="279"/>
            <ac:spMk id="40" creationId="{80C011D9-43CC-E04E-94C7-7C778D9B74F1}"/>
          </ac:spMkLst>
        </pc:spChg>
        <pc:spChg chg="add mod">
          <ac:chgData name="Kim Dixon" userId="94c3f094-9e9a-4b63-af1b-7cd919f3220d" providerId="ADAL" clId="{3983C0E4-323D-4114-ACF1-7C688F4D4C2B}" dt="2021-09-22T15:57:31.363" v="21"/>
          <ac:spMkLst>
            <pc:docMk/>
            <pc:sldMk cId="649342641" sldId="279"/>
            <ac:spMk id="42" creationId="{3FE145DA-2EAE-4A48-9C7C-73483D1BD55A}"/>
          </ac:spMkLst>
        </pc:spChg>
        <pc:spChg chg="del">
          <ac:chgData name="Kim Dixon" userId="94c3f094-9e9a-4b63-af1b-7cd919f3220d" providerId="ADAL" clId="{3983C0E4-323D-4114-ACF1-7C688F4D4C2B}" dt="2021-09-22T15:57:55.683" v="26" actId="478"/>
          <ac:spMkLst>
            <pc:docMk/>
            <pc:sldMk cId="649342641" sldId="279"/>
            <ac:spMk id="47" creationId="{14200239-3978-E746-B7D6-6A4344BF53C7}"/>
          </ac:spMkLst>
        </pc:spChg>
        <pc:spChg chg="del">
          <ac:chgData name="Kim Dixon" userId="94c3f094-9e9a-4b63-af1b-7cd919f3220d" providerId="ADAL" clId="{3983C0E4-323D-4114-ACF1-7C688F4D4C2B}" dt="2021-09-22T15:58:10.019" v="29" actId="478"/>
          <ac:spMkLst>
            <pc:docMk/>
            <pc:sldMk cId="649342641" sldId="279"/>
            <ac:spMk id="49" creationId="{782BE9C5-7F5E-EA40-8F74-32447FB22E83}"/>
          </ac:spMkLst>
        </pc:spChg>
        <pc:spChg chg="del">
          <ac:chgData name="Kim Dixon" userId="94c3f094-9e9a-4b63-af1b-7cd919f3220d" providerId="ADAL" clId="{3983C0E4-323D-4114-ACF1-7C688F4D4C2B}" dt="2021-09-22T15:57:28.654" v="20" actId="478"/>
          <ac:spMkLst>
            <pc:docMk/>
            <pc:sldMk cId="649342641" sldId="279"/>
            <ac:spMk id="51" creationId="{80E86CFB-2B39-C247-8082-05848951DB5C}"/>
          </ac:spMkLst>
        </pc:spChg>
        <pc:spChg chg="mod">
          <ac:chgData name="Kim Dixon" userId="94c3f094-9e9a-4b63-af1b-7cd919f3220d" providerId="ADAL" clId="{3983C0E4-323D-4114-ACF1-7C688F4D4C2B}" dt="2021-09-22T15:57:44.616" v="24"/>
          <ac:spMkLst>
            <pc:docMk/>
            <pc:sldMk cId="649342641" sldId="279"/>
            <ac:spMk id="52" creationId="{5B7EDD38-A23F-4C09-B4E4-9600A103C87D}"/>
          </ac:spMkLst>
        </pc:spChg>
        <pc:spChg chg="mod">
          <ac:chgData name="Kim Dixon" userId="94c3f094-9e9a-4b63-af1b-7cd919f3220d" providerId="ADAL" clId="{3983C0E4-323D-4114-ACF1-7C688F4D4C2B}" dt="2021-09-22T15:57:44.616" v="24"/>
          <ac:spMkLst>
            <pc:docMk/>
            <pc:sldMk cId="649342641" sldId="279"/>
            <ac:spMk id="53" creationId="{FAB931C7-4EBF-4921-AFF3-D493F696AA1A}"/>
          </ac:spMkLst>
        </pc:spChg>
        <pc:spChg chg="mod">
          <ac:chgData name="Kim Dixon" userId="94c3f094-9e9a-4b63-af1b-7cd919f3220d" providerId="ADAL" clId="{3983C0E4-323D-4114-ACF1-7C688F4D4C2B}" dt="2021-09-22T15:57:44.616" v="24"/>
          <ac:spMkLst>
            <pc:docMk/>
            <pc:sldMk cId="649342641" sldId="279"/>
            <ac:spMk id="54" creationId="{9A43BCD5-2E91-4F81-A612-46731F5DEF60}"/>
          </ac:spMkLst>
        </pc:spChg>
        <pc:spChg chg="mod">
          <ac:chgData name="Kim Dixon" userId="94c3f094-9e9a-4b63-af1b-7cd919f3220d" providerId="ADAL" clId="{3983C0E4-323D-4114-ACF1-7C688F4D4C2B}" dt="2021-09-22T15:57:44.616" v="24"/>
          <ac:spMkLst>
            <pc:docMk/>
            <pc:sldMk cId="649342641" sldId="279"/>
            <ac:spMk id="55" creationId="{819D53C1-F94A-4092-969A-0FEC304A80C3}"/>
          </ac:spMkLst>
        </pc:spChg>
        <pc:spChg chg="add mod">
          <ac:chgData name="Kim Dixon" userId="94c3f094-9e9a-4b63-af1b-7cd919f3220d" providerId="ADAL" clId="{3983C0E4-323D-4114-ACF1-7C688F4D4C2B}" dt="2021-09-22T15:57:57.757" v="27"/>
          <ac:spMkLst>
            <pc:docMk/>
            <pc:sldMk cId="649342641" sldId="279"/>
            <ac:spMk id="58" creationId="{C5620647-6337-46B5-A31E-2DE0A44F1242}"/>
          </ac:spMkLst>
        </pc:spChg>
        <pc:spChg chg="add mod">
          <ac:chgData name="Kim Dixon" userId="94c3f094-9e9a-4b63-af1b-7cd919f3220d" providerId="ADAL" clId="{3983C0E4-323D-4114-ACF1-7C688F4D4C2B}" dt="2021-09-22T15:58:12.280" v="30"/>
          <ac:spMkLst>
            <pc:docMk/>
            <pc:sldMk cId="649342641" sldId="279"/>
            <ac:spMk id="59" creationId="{EA496716-474A-40C9-BCCA-9DBAC01C0DCA}"/>
          </ac:spMkLst>
        </pc:spChg>
        <pc:spChg chg="mod">
          <ac:chgData name="Kim Dixon" userId="94c3f094-9e9a-4b63-af1b-7cd919f3220d" providerId="ADAL" clId="{3983C0E4-323D-4114-ACF1-7C688F4D4C2B}" dt="2021-09-22T15:58:29.014" v="33"/>
          <ac:spMkLst>
            <pc:docMk/>
            <pc:sldMk cId="649342641" sldId="279"/>
            <ac:spMk id="61" creationId="{78BFF3EF-91F2-4CBF-BB9E-E920AF695FBA}"/>
          </ac:spMkLst>
        </pc:spChg>
        <pc:spChg chg="mod">
          <ac:chgData name="Kim Dixon" userId="94c3f094-9e9a-4b63-af1b-7cd919f3220d" providerId="ADAL" clId="{3983C0E4-323D-4114-ACF1-7C688F4D4C2B}" dt="2021-09-22T15:58:29.014" v="33"/>
          <ac:spMkLst>
            <pc:docMk/>
            <pc:sldMk cId="649342641" sldId="279"/>
            <ac:spMk id="75" creationId="{CB666B5A-0088-4904-A1BE-B3C3BEB88ED8}"/>
          </ac:spMkLst>
        </pc:spChg>
        <pc:spChg chg="mod">
          <ac:chgData name="Kim Dixon" userId="94c3f094-9e9a-4b63-af1b-7cd919f3220d" providerId="ADAL" clId="{3983C0E4-323D-4114-ACF1-7C688F4D4C2B}" dt="2021-09-22T15:58:54.439" v="38"/>
          <ac:spMkLst>
            <pc:docMk/>
            <pc:sldMk cId="649342641" sldId="279"/>
            <ac:spMk id="80" creationId="{86231299-9D7C-4589-929D-39B17071EA28}"/>
          </ac:spMkLst>
        </pc:spChg>
        <pc:spChg chg="mod">
          <ac:chgData name="Kim Dixon" userId="94c3f094-9e9a-4b63-af1b-7cd919f3220d" providerId="ADAL" clId="{3983C0E4-323D-4114-ACF1-7C688F4D4C2B}" dt="2021-09-22T15:58:54.439" v="38"/>
          <ac:spMkLst>
            <pc:docMk/>
            <pc:sldMk cId="649342641" sldId="279"/>
            <ac:spMk id="81" creationId="{B0C15613-B171-44DB-89ED-035AAD963A7E}"/>
          </ac:spMkLst>
        </pc:spChg>
        <pc:spChg chg="mod">
          <ac:chgData name="Kim Dixon" userId="94c3f094-9e9a-4b63-af1b-7cd919f3220d" providerId="ADAL" clId="{3983C0E4-323D-4114-ACF1-7C688F4D4C2B}" dt="2021-09-22T15:58:54.439" v="38"/>
          <ac:spMkLst>
            <pc:docMk/>
            <pc:sldMk cId="649342641" sldId="279"/>
            <ac:spMk id="83" creationId="{AC8528AA-411C-4209-988F-48C0A1DD7E46}"/>
          </ac:spMkLst>
        </pc:spChg>
        <pc:spChg chg="mod">
          <ac:chgData name="Kim Dixon" userId="94c3f094-9e9a-4b63-af1b-7cd919f3220d" providerId="ADAL" clId="{3983C0E4-323D-4114-ACF1-7C688F4D4C2B}" dt="2021-09-22T15:58:54.439" v="38"/>
          <ac:spMkLst>
            <pc:docMk/>
            <pc:sldMk cId="649342641" sldId="279"/>
            <ac:spMk id="85" creationId="{8B0A8B3A-5218-4A10-9394-55682ABD53FC}"/>
          </ac:spMkLst>
        </pc:spChg>
        <pc:spChg chg="add mod">
          <ac:chgData name="Kim Dixon" userId="94c3f094-9e9a-4b63-af1b-7cd919f3220d" providerId="ADAL" clId="{3983C0E4-323D-4114-ACF1-7C688F4D4C2B}" dt="2021-09-22T15:59:20.248" v="43" actId="1076"/>
          <ac:spMkLst>
            <pc:docMk/>
            <pc:sldMk cId="649342641" sldId="279"/>
            <ac:spMk id="87" creationId="{129E2944-6C0E-4BBA-9D47-5A908A1AE1F5}"/>
          </ac:spMkLst>
        </pc:spChg>
        <pc:spChg chg="add mod">
          <ac:chgData name="Kim Dixon" userId="94c3f094-9e9a-4b63-af1b-7cd919f3220d" providerId="ADAL" clId="{3983C0E4-323D-4114-ACF1-7C688F4D4C2B}" dt="2021-09-22T15:59:36.145" v="46" actId="1076"/>
          <ac:spMkLst>
            <pc:docMk/>
            <pc:sldMk cId="649342641" sldId="279"/>
            <ac:spMk id="88" creationId="{01A5260F-029A-4538-AAF7-6ACCCA110085}"/>
          </ac:spMkLst>
        </pc:spChg>
        <pc:grpChg chg="del">
          <ac:chgData name="Kim Dixon" userId="94c3f094-9e9a-4b63-af1b-7cd919f3220d" providerId="ADAL" clId="{3983C0E4-323D-4114-ACF1-7C688F4D4C2B}" dt="2021-09-22T15:58:51.872" v="37" actId="478"/>
          <ac:grpSpMkLst>
            <pc:docMk/>
            <pc:sldMk cId="649342641" sldId="279"/>
            <ac:grpSpMk id="5" creationId="{96661A24-FA81-254B-B693-DC73D44F4C10}"/>
          </ac:grpSpMkLst>
        </pc:grpChg>
        <pc:grpChg chg="mod">
          <ac:chgData name="Kim Dixon" userId="94c3f094-9e9a-4b63-af1b-7cd919f3220d" providerId="ADAL" clId="{3983C0E4-323D-4114-ACF1-7C688F4D4C2B}" dt="2021-09-22T15:56:58.992" v="18" actId="14826"/>
          <ac:grpSpMkLst>
            <pc:docMk/>
            <pc:sldMk cId="649342641" sldId="279"/>
            <ac:grpSpMk id="33" creationId="{39F65DD5-5694-8C49-8900-C87822B24846}"/>
          </ac:grpSpMkLst>
        </pc:grpChg>
        <pc:grpChg chg="del">
          <ac:chgData name="Kim Dixon" userId="94c3f094-9e9a-4b63-af1b-7cd919f3220d" providerId="ADAL" clId="{3983C0E4-323D-4114-ACF1-7C688F4D4C2B}" dt="2021-09-22T15:57:39.578" v="23" actId="478"/>
          <ac:grpSpMkLst>
            <pc:docMk/>
            <pc:sldMk cId="649342641" sldId="279"/>
            <ac:grpSpMk id="34" creationId="{9B39A3C1-04CD-C64E-85ED-6B9641132005}"/>
          </ac:grpSpMkLst>
        </pc:grpChg>
        <pc:grpChg chg="del">
          <ac:chgData name="Kim Dixon" userId="94c3f094-9e9a-4b63-af1b-7cd919f3220d" providerId="ADAL" clId="{3983C0E4-323D-4114-ACF1-7C688F4D4C2B}" dt="2021-09-22T15:58:24.806" v="32" actId="478"/>
          <ac:grpSpMkLst>
            <pc:docMk/>
            <pc:sldMk cId="649342641" sldId="279"/>
            <ac:grpSpMk id="43" creationId="{6EA9FE2D-19AB-4A41-9C4D-5A4D4C5DEA5E}"/>
          </ac:grpSpMkLst>
        </pc:grpChg>
        <pc:grpChg chg="add mod">
          <ac:chgData name="Kim Dixon" userId="94c3f094-9e9a-4b63-af1b-7cd919f3220d" providerId="ADAL" clId="{3983C0E4-323D-4114-ACF1-7C688F4D4C2B}" dt="2021-09-22T15:57:44.616" v="24"/>
          <ac:grpSpMkLst>
            <pc:docMk/>
            <pc:sldMk cId="649342641" sldId="279"/>
            <ac:grpSpMk id="50" creationId="{179BF837-1990-466A-9AB1-CBEA1EC35507}"/>
          </ac:grpSpMkLst>
        </pc:grpChg>
        <pc:grpChg chg="add mod">
          <ac:chgData name="Kim Dixon" userId="94c3f094-9e9a-4b63-af1b-7cd919f3220d" providerId="ADAL" clId="{3983C0E4-323D-4114-ACF1-7C688F4D4C2B}" dt="2021-09-22T15:58:32.846" v="34" actId="1076"/>
          <ac:grpSpMkLst>
            <pc:docMk/>
            <pc:sldMk cId="649342641" sldId="279"/>
            <ac:grpSpMk id="60" creationId="{0F5C0639-7C6D-4B11-931B-F83A02A6EBA3}"/>
          </ac:grpSpMkLst>
        </pc:grpChg>
        <pc:grpChg chg="del">
          <ac:chgData name="Kim Dixon" userId="94c3f094-9e9a-4b63-af1b-7cd919f3220d" providerId="ADAL" clId="{3983C0E4-323D-4114-ACF1-7C688F4D4C2B}" dt="2021-09-22T15:59:10.390" v="41" actId="478"/>
          <ac:grpSpMkLst>
            <pc:docMk/>
            <pc:sldMk cId="649342641" sldId="279"/>
            <ac:grpSpMk id="65" creationId="{F0835237-679A-7946-90B5-67B6D535F9BE}"/>
          </ac:grpSpMkLst>
        </pc:grpChg>
        <pc:grpChg chg="add mod">
          <ac:chgData name="Kim Dixon" userId="94c3f094-9e9a-4b63-af1b-7cd919f3220d" providerId="ADAL" clId="{3983C0E4-323D-4114-ACF1-7C688F4D4C2B}" dt="2021-09-22T15:58:58.905" v="39" actId="1076"/>
          <ac:grpSpMkLst>
            <pc:docMk/>
            <pc:sldMk cId="649342641" sldId="279"/>
            <ac:grpSpMk id="76" creationId="{4D6742AC-38A3-4134-987B-F95E58A0C7BB}"/>
          </ac:grpSpMkLst>
        </pc:grpChg>
        <pc:grpChg chg="mod">
          <ac:chgData name="Kim Dixon" userId="94c3f094-9e9a-4b63-af1b-7cd919f3220d" providerId="ADAL" clId="{3983C0E4-323D-4114-ACF1-7C688F4D4C2B}" dt="2021-09-22T15:58:54.439" v="38"/>
          <ac:grpSpMkLst>
            <pc:docMk/>
            <pc:sldMk cId="649342641" sldId="279"/>
            <ac:grpSpMk id="77" creationId="{80CDFA2D-05F9-4634-971F-E39A66916816}"/>
          </ac:grpSpMkLst>
        </pc:grpChg>
        <pc:grpChg chg="mod">
          <ac:chgData name="Kim Dixon" userId="94c3f094-9e9a-4b63-af1b-7cd919f3220d" providerId="ADAL" clId="{3983C0E4-323D-4114-ACF1-7C688F4D4C2B}" dt="2021-09-22T15:58:54.439" v="38"/>
          <ac:grpSpMkLst>
            <pc:docMk/>
            <pc:sldMk cId="649342641" sldId="279"/>
            <ac:grpSpMk id="78" creationId="{E5DDE11A-8CFF-4E84-A4FC-F0A4A07D2541}"/>
          </ac:grpSpMkLst>
        </pc:grpChg>
        <pc:grpChg chg="mod">
          <ac:chgData name="Kim Dixon" userId="94c3f094-9e9a-4b63-af1b-7cd919f3220d" providerId="ADAL" clId="{3983C0E4-323D-4114-ACF1-7C688F4D4C2B}" dt="2021-09-22T15:58:54.439" v="38"/>
          <ac:grpSpMkLst>
            <pc:docMk/>
            <pc:sldMk cId="649342641" sldId="279"/>
            <ac:grpSpMk id="79" creationId="{BCB79554-35D5-4165-A445-206066952341}"/>
          </ac:grpSpMkLst>
        </pc:grpChg>
        <pc:picChg chg="mod">
          <ac:chgData name="Kim Dixon" userId="94c3f094-9e9a-4b63-af1b-7cd919f3220d" providerId="ADAL" clId="{3983C0E4-323D-4114-ACF1-7C688F4D4C2B}" dt="2021-09-22T15:56:58.992" v="18" actId="14826"/>
          <ac:picMkLst>
            <pc:docMk/>
            <pc:sldMk cId="649342641" sldId="279"/>
            <ac:picMk id="46" creationId="{DB653D07-69C5-DA4C-894B-C0730243FA0B}"/>
          </ac:picMkLst>
        </pc:picChg>
        <pc:picChg chg="mod">
          <ac:chgData name="Kim Dixon" userId="94c3f094-9e9a-4b63-af1b-7cd919f3220d" providerId="ADAL" clId="{3983C0E4-323D-4114-ACF1-7C688F4D4C2B}" dt="2021-09-22T15:56:58.992" v="18" actId="14826"/>
          <ac:picMkLst>
            <pc:docMk/>
            <pc:sldMk cId="649342641" sldId="279"/>
            <ac:picMk id="48" creationId="{21BAE172-861C-7D40-85A4-F40C6FA584C3}"/>
          </ac:picMkLst>
        </pc:picChg>
        <pc:picChg chg="mod">
          <ac:chgData name="Kim Dixon" userId="94c3f094-9e9a-4b63-af1b-7cd919f3220d" providerId="ADAL" clId="{3983C0E4-323D-4114-ACF1-7C688F4D4C2B}" dt="2021-09-22T15:58:54.439" v="38"/>
          <ac:picMkLst>
            <pc:docMk/>
            <pc:sldMk cId="649342641" sldId="279"/>
            <ac:picMk id="82" creationId="{B139D94C-F6A2-4AE0-8EC6-4317427262BD}"/>
          </ac:picMkLst>
        </pc:picChg>
        <pc:picChg chg="mod">
          <ac:chgData name="Kim Dixon" userId="94c3f094-9e9a-4b63-af1b-7cd919f3220d" providerId="ADAL" clId="{3983C0E4-323D-4114-ACF1-7C688F4D4C2B}" dt="2021-09-22T15:58:54.439" v="38"/>
          <ac:picMkLst>
            <pc:docMk/>
            <pc:sldMk cId="649342641" sldId="279"/>
            <ac:picMk id="84" creationId="{89F97DEE-9235-4AF6-9719-D25098F494F7}"/>
          </ac:picMkLst>
        </pc:picChg>
        <pc:picChg chg="mod">
          <ac:chgData name="Kim Dixon" userId="94c3f094-9e9a-4b63-af1b-7cd919f3220d" providerId="ADAL" clId="{3983C0E4-323D-4114-ACF1-7C688F4D4C2B}" dt="2021-09-22T15:58:54.439" v="38"/>
          <ac:picMkLst>
            <pc:docMk/>
            <pc:sldMk cId="649342641" sldId="279"/>
            <ac:picMk id="86" creationId="{97BF4DBD-1E57-4BB0-92F7-EC2AE5922E07}"/>
          </ac:picMkLst>
        </pc:picChg>
        <pc:cxnChg chg="mod">
          <ac:chgData name="Kim Dixon" userId="94c3f094-9e9a-4b63-af1b-7cd919f3220d" providerId="ADAL" clId="{3983C0E4-323D-4114-ACF1-7C688F4D4C2B}" dt="2021-09-22T15:57:44.616" v="24"/>
          <ac:cxnSpMkLst>
            <pc:docMk/>
            <pc:sldMk cId="649342641" sldId="279"/>
            <ac:cxnSpMk id="56" creationId="{951DC70B-3E2C-47E2-88E7-1FE67D87E4F7}"/>
          </ac:cxnSpMkLst>
        </pc:cxnChg>
        <pc:cxnChg chg="mod">
          <ac:chgData name="Kim Dixon" userId="94c3f094-9e9a-4b63-af1b-7cd919f3220d" providerId="ADAL" clId="{3983C0E4-323D-4114-ACF1-7C688F4D4C2B}" dt="2021-09-22T15:57:44.616" v="24"/>
          <ac:cxnSpMkLst>
            <pc:docMk/>
            <pc:sldMk cId="649342641" sldId="279"/>
            <ac:cxnSpMk id="57" creationId="{D597BE25-221D-4F9E-9E44-E7E58F3BA21B}"/>
          </ac:cxnSpMkLst>
        </pc:cxnChg>
      </pc:sldChg>
      <pc:sldChg chg="modSp add mod">
        <pc:chgData name="Kim Dixon" userId="94c3f094-9e9a-4b63-af1b-7cd919f3220d" providerId="ADAL" clId="{3983C0E4-323D-4114-ACF1-7C688F4D4C2B}" dt="2021-09-22T16:03:52.637" v="101" actId="1076"/>
        <pc:sldMkLst>
          <pc:docMk/>
          <pc:sldMk cId="1696926609" sldId="280"/>
        </pc:sldMkLst>
        <pc:grpChg chg="mod">
          <ac:chgData name="Kim Dixon" userId="94c3f094-9e9a-4b63-af1b-7cd919f3220d" providerId="ADAL" clId="{3983C0E4-323D-4114-ACF1-7C688F4D4C2B}" dt="2021-09-22T16:00:45.048" v="53" actId="14826"/>
          <ac:grpSpMkLst>
            <pc:docMk/>
            <pc:sldMk cId="1696926609" sldId="280"/>
            <ac:grpSpMk id="33" creationId="{39F65DD5-5694-8C49-8900-C87822B24846}"/>
          </ac:grpSpMkLst>
        </pc:grpChg>
        <pc:grpChg chg="mod">
          <ac:chgData name="Kim Dixon" userId="94c3f094-9e9a-4b63-af1b-7cd919f3220d" providerId="ADAL" clId="{3983C0E4-323D-4114-ACF1-7C688F4D4C2B}" dt="2021-09-22T16:03:52.637" v="101" actId="1076"/>
          <ac:grpSpMkLst>
            <pc:docMk/>
            <pc:sldMk cId="1696926609" sldId="280"/>
            <ac:grpSpMk id="76" creationId="{4D6742AC-38A3-4134-987B-F95E58A0C7BB}"/>
          </ac:grpSpMkLst>
        </pc:grpChg>
        <pc:picChg chg="mod">
          <ac:chgData name="Kim Dixon" userId="94c3f094-9e9a-4b63-af1b-7cd919f3220d" providerId="ADAL" clId="{3983C0E4-323D-4114-ACF1-7C688F4D4C2B}" dt="2021-09-22T16:00:45.048" v="53" actId="14826"/>
          <ac:picMkLst>
            <pc:docMk/>
            <pc:sldMk cId="1696926609" sldId="280"/>
            <ac:picMk id="46" creationId="{DB653D07-69C5-DA4C-894B-C0730243FA0B}"/>
          </ac:picMkLst>
        </pc:picChg>
        <pc:picChg chg="mod">
          <ac:chgData name="Kim Dixon" userId="94c3f094-9e9a-4b63-af1b-7cd919f3220d" providerId="ADAL" clId="{3983C0E4-323D-4114-ACF1-7C688F4D4C2B}" dt="2021-09-22T16:00:45.048" v="53" actId="14826"/>
          <ac:picMkLst>
            <pc:docMk/>
            <pc:sldMk cId="1696926609" sldId="280"/>
            <ac:picMk id="48" creationId="{21BAE172-861C-7D40-85A4-F40C6FA584C3}"/>
          </ac:picMkLst>
        </pc:picChg>
      </pc:sldChg>
      <pc:sldChg chg="modSp add mod">
        <pc:chgData name="Kim Dixon" userId="94c3f094-9e9a-4b63-af1b-7cd919f3220d" providerId="ADAL" clId="{3983C0E4-323D-4114-ACF1-7C688F4D4C2B}" dt="2021-09-22T16:02:04.265" v="59" actId="14826"/>
        <pc:sldMkLst>
          <pc:docMk/>
          <pc:sldMk cId="3930251507" sldId="281"/>
        </pc:sldMkLst>
        <pc:grpChg chg="mod">
          <ac:chgData name="Kim Dixon" userId="94c3f094-9e9a-4b63-af1b-7cd919f3220d" providerId="ADAL" clId="{3983C0E4-323D-4114-ACF1-7C688F4D4C2B}" dt="2021-09-22T16:02:04.265" v="59" actId="14826"/>
          <ac:grpSpMkLst>
            <pc:docMk/>
            <pc:sldMk cId="3930251507" sldId="281"/>
            <ac:grpSpMk id="33" creationId="{39F65DD5-5694-8C49-8900-C87822B24846}"/>
          </ac:grpSpMkLst>
        </pc:grpChg>
        <pc:picChg chg="mod">
          <ac:chgData name="Kim Dixon" userId="94c3f094-9e9a-4b63-af1b-7cd919f3220d" providerId="ADAL" clId="{3983C0E4-323D-4114-ACF1-7C688F4D4C2B}" dt="2021-09-22T16:02:04.265" v="59" actId="14826"/>
          <ac:picMkLst>
            <pc:docMk/>
            <pc:sldMk cId="3930251507" sldId="281"/>
            <ac:picMk id="46" creationId="{DB653D07-69C5-DA4C-894B-C0730243FA0B}"/>
          </ac:picMkLst>
        </pc:picChg>
        <pc:picChg chg="mod">
          <ac:chgData name="Kim Dixon" userId="94c3f094-9e9a-4b63-af1b-7cd919f3220d" providerId="ADAL" clId="{3983C0E4-323D-4114-ACF1-7C688F4D4C2B}" dt="2021-09-22T16:02:04.265" v="59" actId="14826"/>
          <ac:picMkLst>
            <pc:docMk/>
            <pc:sldMk cId="3930251507" sldId="281"/>
            <ac:picMk id="48" creationId="{21BAE172-861C-7D40-85A4-F40C6FA584C3}"/>
          </ac:picMkLst>
        </pc:picChg>
      </pc:sldChg>
      <pc:sldChg chg="modSp add del mod">
        <pc:chgData name="Kim Dixon" userId="94c3f094-9e9a-4b63-af1b-7cd919f3220d" providerId="ADAL" clId="{3983C0E4-323D-4114-ACF1-7C688F4D4C2B}" dt="2021-09-22T16:04:01.121" v="105" actId="47"/>
        <pc:sldMkLst>
          <pc:docMk/>
          <pc:sldMk cId="3827157911" sldId="282"/>
        </pc:sldMkLst>
        <pc:spChg chg="mod">
          <ac:chgData name="Kim Dixon" userId="94c3f094-9e9a-4b63-af1b-7cd919f3220d" providerId="ADAL" clId="{3983C0E4-323D-4114-ACF1-7C688F4D4C2B}" dt="2021-09-22T16:03:38.461" v="99" actId="207"/>
          <ac:spMkLst>
            <pc:docMk/>
            <pc:sldMk cId="3827157911" sldId="282"/>
            <ac:spMk id="80" creationId="{86231299-9D7C-4589-929D-39B17071EA28}"/>
          </ac:spMkLst>
        </pc:spChg>
        <pc:spChg chg="mod">
          <ac:chgData name="Kim Dixon" userId="94c3f094-9e9a-4b63-af1b-7cd919f3220d" providerId="ADAL" clId="{3983C0E4-323D-4114-ACF1-7C688F4D4C2B}" dt="2021-09-22T16:03:38.461" v="99" actId="207"/>
          <ac:spMkLst>
            <pc:docMk/>
            <pc:sldMk cId="3827157911" sldId="282"/>
            <ac:spMk id="81" creationId="{B0C15613-B171-44DB-89ED-035AAD963A7E}"/>
          </ac:spMkLst>
        </pc:spChg>
        <pc:spChg chg="mod">
          <ac:chgData name="Kim Dixon" userId="94c3f094-9e9a-4b63-af1b-7cd919f3220d" providerId="ADAL" clId="{3983C0E4-323D-4114-ACF1-7C688F4D4C2B}" dt="2021-09-22T16:03:38.461" v="99" actId="207"/>
          <ac:spMkLst>
            <pc:docMk/>
            <pc:sldMk cId="3827157911" sldId="282"/>
            <ac:spMk id="83" creationId="{AC8528AA-411C-4209-988F-48C0A1DD7E46}"/>
          </ac:spMkLst>
        </pc:spChg>
        <pc:spChg chg="mod">
          <ac:chgData name="Kim Dixon" userId="94c3f094-9e9a-4b63-af1b-7cd919f3220d" providerId="ADAL" clId="{3983C0E4-323D-4114-ACF1-7C688F4D4C2B}" dt="2021-09-22T16:03:38.461" v="99" actId="207"/>
          <ac:spMkLst>
            <pc:docMk/>
            <pc:sldMk cId="3827157911" sldId="282"/>
            <ac:spMk id="85" creationId="{8B0A8B3A-5218-4A10-9394-55682ABD53FC}"/>
          </ac:spMkLst>
        </pc:spChg>
        <pc:grpChg chg="mod">
          <ac:chgData name="Kim Dixon" userId="94c3f094-9e9a-4b63-af1b-7cd919f3220d" providerId="ADAL" clId="{3983C0E4-323D-4114-ACF1-7C688F4D4C2B}" dt="2021-09-22T16:03:00.423" v="67" actId="14826"/>
          <ac:grpSpMkLst>
            <pc:docMk/>
            <pc:sldMk cId="3827157911" sldId="282"/>
            <ac:grpSpMk id="33" creationId="{39F65DD5-5694-8C49-8900-C87822B24846}"/>
          </ac:grpSpMkLst>
        </pc:grpChg>
        <pc:grpChg chg="mod ord">
          <ac:chgData name="Kim Dixon" userId="94c3f094-9e9a-4b63-af1b-7cd919f3220d" providerId="ADAL" clId="{3983C0E4-323D-4114-ACF1-7C688F4D4C2B}" dt="2021-09-22T16:03:38.461" v="99" actId="207"/>
          <ac:grpSpMkLst>
            <pc:docMk/>
            <pc:sldMk cId="3827157911" sldId="282"/>
            <ac:grpSpMk id="76" creationId="{4D6742AC-38A3-4134-987B-F95E58A0C7BB}"/>
          </ac:grpSpMkLst>
        </pc:grpChg>
        <pc:grpChg chg="mod">
          <ac:chgData name="Kim Dixon" userId="94c3f094-9e9a-4b63-af1b-7cd919f3220d" providerId="ADAL" clId="{3983C0E4-323D-4114-ACF1-7C688F4D4C2B}" dt="2021-09-22T16:03:38.461" v="99" actId="207"/>
          <ac:grpSpMkLst>
            <pc:docMk/>
            <pc:sldMk cId="3827157911" sldId="282"/>
            <ac:grpSpMk id="77" creationId="{80CDFA2D-05F9-4634-971F-E39A66916816}"/>
          </ac:grpSpMkLst>
        </pc:grpChg>
        <pc:grpChg chg="mod">
          <ac:chgData name="Kim Dixon" userId="94c3f094-9e9a-4b63-af1b-7cd919f3220d" providerId="ADAL" clId="{3983C0E4-323D-4114-ACF1-7C688F4D4C2B}" dt="2021-09-22T16:03:38.461" v="99" actId="207"/>
          <ac:grpSpMkLst>
            <pc:docMk/>
            <pc:sldMk cId="3827157911" sldId="282"/>
            <ac:grpSpMk id="78" creationId="{E5DDE11A-8CFF-4E84-A4FC-F0A4A07D2541}"/>
          </ac:grpSpMkLst>
        </pc:grpChg>
        <pc:grpChg chg="mod">
          <ac:chgData name="Kim Dixon" userId="94c3f094-9e9a-4b63-af1b-7cd919f3220d" providerId="ADAL" clId="{3983C0E4-323D-4114-ACF1-7C688F4D4C2B}" dt="2021-09-22T16:03:38.461" v="99" actId="207"/>
          <ac:grpSpMkLst>
            <pc:docMk/>
            <pc:sldMk cId="3827157911" sldId="282"/>
            <ac:grpSpMk id="79" creationId="{BCB79554-35D5-4165-A445-206066952341}"/>
          </ac:grpSpMkLst>
        </pc:grpChg>
        <pc:picChg chg="mod ord">
          <ac:chgData name="Kim Dixon" userId="94c3f094-9e9a-4b63-af1b-7cd919f3220d" providerId="ADAL" clId="{3983C0E4-323D-4114-ACF1-7C688F4D4C2B}" dt="2021-09-22T16:03:05.264" v="68" actId="167"/>
          <ac:picMkLst>
            <pc:docMk/>
            <pc:sldMk cId="3827157911" sldId="282"/>
            <ac:picMk id="46" creationId="{DB653D07-69C5-DA4C-894B-C0730243FA0B}"/>
          </ac:picMkLst>
        </pc:picChg>
        <pc:picChg chg="mod">
          <ac:chgData name="Kim Dixon" userId="94c3f094-9e9a-4b63-af1b-7cd919f3220d" providerId="ADAL" clId="{3983C0E4-323D-4114-ACF1-7C688F4D4C2B}" dt="2021-09-22T16:03:00.423" v="67" actId="14826"/>
          <ac:picMkLst>
            <pc:docMk/>
            <pc:sldMk cId="3827157911" sldId="282"/>
            <ac:picMk id="48" creationId="{21BAE172-861C-7D40-85A4-F40C6FA584C3}"/>
          </ac:picMkLst>
        </pc:picChg>
        <pc:picChg chg="mod">
          <ac:chgData name="Kim Dixon" userId="94c3f094-9e9a-4b63-af1b-7cd919f3220d" providerId="ADAL" clId="{3983C0E4-323D-4114-ACF1-7C688F4D4C2B}" dt="2021-09-22T16:03:38.461" v="99" actId="207"/>
          <ac:picMkLst>
            <pc:docMk/>
            <pc:sldMk cId="3827157911" sldId="282"/>
            <ac:picMk id="82" creationId="{B139D94C-F6A2-4AE0-8EC6-4317427262BD}"/>
          </ac:picMkLst>
        </pc:picChg>
        <pc:picChg chg="mod">
          <ac:chgData name="Kim Dixon" userId="94c3f094-9e9a-4b63-af1b-7cd919f3220d" providerId="ADAL" clId="{3983C0E4-323D-4114-ACF1-7C688F4D4C2B}" dt="2021-09-22T16:03:38.461" v="99" actId="207"/>
          <ac:picMkLst>
            <pc:docMk/>
            <pc:sldMk cId="3827157911" sldId="282"/>
            <ac:picMk id="84" creationId="{89F97DEE-9235-4AF6-9719-D25098F494F7}"/>
          </ac:picMkLst>
        </pc:picChg>
        <pc:picChg chg="mod">
          <ac:chgData name="Kim Dixon" userId="94c3f094-9e9a-4b63-af1b-7cd919f3220d" providerId="ADAL" clId="{3983C0E4-323D-4114-ACF1-7C688F4D4C2B}" dt="2021-09-22T16:03:38.461" v="99" actId="207"/>
          <ac:picMkLst>
            <pc:docMk/>
            <pc:sldMk cId="3827157911" sldId="282"/>
            <ac:picMk id="86" creationId="{97BF4DBD-1E57-4BB0-92F7-EC2AE5922E07}"/>
          </ac:picMkLst>
        </pc:picChg>
      </pc:sldChg>
      <pc:sldChg chg="modSp add del mod">
        <pc:chgData name="Kim Dixon" userId="94c3f094-9e9a-4b63-af1b-7cd919f3220d" providerId="ADAL" clId="{3983C0E4-323D-4114-ACF1-7C688F4D4C2B}" dt="2021-09-22T16:02:46.938" v="65" actId="47"/>
        <pc:sldMkLst>
          <pc:docMk/>
          <pc:sldMk cId="3882258559" sldId="282"/>
        </pc:sldMkLst>
        <pc:grpChg chg="mod">
          <ac:chgData name="Kim Dixon" userId="94c3f094-9e9a-4b63-af1b-7cd919f3220d" providerId="ADAL" clId="{3983C0E4-323D-4114-ACF1-7C688F4D4C2B}" dt="2021-09-22T16:02:24.201" v="60" actId="14826"/>
          <ac:grpSpMkLst>
            <pc:docMk/>
            <pc:sldMk cId="3882258559" sldId="282"/>
            <ac:grpSpMk id="33" creationId="{39F65DD5-5694-8C49-8900-C87822B24846}"/>
          </ac:grpSpMkLst>
        </pc:grpChg>
        <pc:grpChg chg="mod">
          <ac:chgData name="Kim Dixon" userId="94c3f094-9e9a-4b63-af1b-7cd919f3220d" providerId="ADAL" clId="{3983C0E4-323D-4114-ACF1-7C688F4D4C2B}" dt="2021-09-22T16:02:27.196" v="62" actId="1076"/>
          <ac:grpSpMkLst>
            <pc:docMk/>
            <pc:sldMk cId="3882258559" sldId="282"/>
            <ac:grpSpMk id="60" creationId="{0F5C0639-7C6D-4B11-931B-F83A02A6EBA3}"/>
          </ac:grpSpMkLst>
        </pc:grpChg>
        <pc:picChg chg="mod ord">
          <ac:chgData name="Kim Dixon" userId="94c3f094-9e9a-4b63-af1b-7cd919f3220d" providerId="ADAL" clId="{3983C0E4-323D-4114-ACF1-7C688F4D4C2B}" dt="2021-09-22T16:02:33.208" v="64" actId="167"/>
          <ac:picMkLst>
            <pc:docMk/>
            <pc:sldMk cId="3882258559" sldId="282"/>
            <ac:picMk id="46" creationId="{DB653D07-69C5-DA4C-894B-C0730243FA0B}"/>
          </ac:picMkLst>
        </pc:picChg>
        <pc:picChg chg="mod">
          <ac:chgData name="Kim Dixon" userId="94c3f094-9e9a-4b63-af1b-7cd919f3220d" providerId="ADAL" clId="{3983C0E4-323D-4114-ACF1-7C688F4D4C2B}" dt="2021-09-22T16:02:24.201" v="60" actId="14826"/>
          <ac:picMkLst>
            <pc:docMk/>
            <pc:sldMk cId="3882258559" sldId="282"/>
            <ac:picMk id="48" creationId="{21BAE172-861C-7D40-85A4-F40C6FA584C3}"/>
          </ac:picMkLst>
        </pc:picChg>
      </pc:sldChg>
      <pc:sldChg chg="modSp add mod ord">
        <pc:chgData name="Kim Dixon" userId="94c3f094-9e9a-4b63-af1b-7cd919f3220d" providerId="ADAL" clId="{3983C0E4-323D-4114-ACF1-7C688F4D4C2B}" dt="2021-09-22T16:05:32.974" v="121" actId="1076"/>
        <pc:sldMkLst>
          <pc:docMk/>
          <pc:sldMk cId="1511616836" sldId="283"/>
        </pc:sldMkLst>
        <pc:spChg chg="mod">
          <ac:chgData name="Kim Dixon" userId="94c3f094-9e9a-4b63-af1b-7cd919f3220d" providerId="ADAL" clId="{3983C0E4-323D-4114-ACF1-7C688F4D4C2B}" dt="2021-09-22T16:04:42.126" v="111" actId="14100"/>
          <ac:spMkLst>
            <pc:docMk/>
            <pc:sldMk cId="1511616836" sldId="283"/>
            <ac:spMk id="83" creationId="{AC8528AA-411C-4209-988F-48C0A1DD7E46}"/>
          </ac:spMkLst>
        </pc:spChg>
        <pc:spChg chg="mod">
          <ac:chgData name="Kim Dixon" userId="94c3f094-9e9a-4b63-af1b-7cd919f3220d" providerId="ADAL" clId="{3983C0E4-323D-4114-ACF1-7C688F4D4C2B}" dt="2021-09-22T16:05:25.811" v="119" actId="1076"/>
          <ac:spMkLst>
            <pc:docMk/>
            <pc:sldMk cId="1511616836" sldId="283"/>
            <ac:spMk id="87" creationId="{129E2944-6C0E-4BBA-9D47-5A908A1AE1F5}"/>
          </ac:spMkLst>
        </pc:spChg>
        <pc:spChg chg="mod">
          <ac:chgData name="Kim Dixon" userId="94c3f094-9e9a-4b63-af1b-7cd919f3220d" providerId="ADAL" clId="{3983C0E4-323D-4114-ACF1-7C688F4D4C2B}" dt="2021-09-22T16:05:27.748" v="120" actId="1076"/>
          <ac:spMkLst>
            <pc:docMk/>
            <pc:sldMk cId="1511616836" sldId="283"/>
            <ac:spMk id="88" creationId="{01A5260F-029A-4538-AAF7-6ACCCA110085}"/>
          </ac:spMkLst>
        </pc:spChg>
        <pc:grpChg chg="mod">
          <ac:chgData name="Kim Dixon" userId="94c3f094-9e9a-4b63-af1b-7cd919f3220d" providerId="ADAL" clId="{3983C0E4-323D-4114-ACF1-7C688F4D4C2B}" dt="2021-09-22T16:04:11.423" v="106" actId="14826"/>
          <ac:grpSpMkLst>
            <pc:docMk/>
            <pc:sldMk cId="1511616836" sldId="283"/>
            <ac:grpSpMk id="33" creationId="{39F65DD5-5694-8C49-8900-C87822B24846}"/>
          </ac:grpSpMkLst>
        </pc:grpChg>
        <pc:grpChg chg="mod">
          <ac:chgData name="Kim Dixon" userId="94c3f094-9e9a-4b63-af1b-7cd919f3220d" providerId="ADAL" clId="{3983C0E4-323D-4114-ACF1-7C688F4D4C2B}" dt="2021-09-22T16:05:22.661" v="118" actId="1076"/>
          <ac:grpSpMkLst>
            <pc:docMk/>
            <pc:sldMk cId="1511616836" sldId="283"/>
            <ac:grpSpMk id="76" creationId="{4D6742AC-38A3-4134-987B-F95E58A0C7BB}"/>
          </ac:grpSpMkLst>
        </pc:grpChg>
        <pc:picChg chg="mod">
          <ac:chgData name="Kim Dixon" userId="94c3f094-9e9a-4b63-af1b-7cd919f3220d" providerId="ADAL" clId="{3983C0E4-323D-4114-ACF1-7C688F4D4C2B}" dt="2021-09-22T16:05:15.114" v="117" actId="1076"/>
          <ac:picMkLst>
            <pc:docMk/>
            <pc:sldMk cId="1511616836" sldId="283"/>
            <ac:picMk id="46" creationId="{DB653D07-69C5-DA4C-894B-C0730243FA0B}"/>
          </ac:picMkLst>
        </pc:picChg>
        <pc:picChg chg="mod">
          <ac:chgData name="Kim Dixon" userId="94c3f094-9e9a-4b63-af1b-7cd919f3220d" providerId="ADAL" clId="{3983C0E4-323D-4114-ACF1-7C688F4D4C2B}" dt="2021-09-22T16:05:32.974" v="121" actId="1076"/>
          <ac:picMkLst>
            <pc:docMk/>
            <pc:sldMk cId="1511616836" sldId="283"/>
            <ac:picMk id="48" creationId="{21BAE172-861C-7D40-85A4-F40C6FA584C3}"/>
          </ac:picMkLst>
        </pc:picChg>
        <pc:picChg chg="mod">
          <ac:chgData name="Kim Dixon" userId="94c3f094-9e9a-4b63-af1b-7cd919f3220d" providerId="ADAL" clId="{3983C0E4-323D-4114-ACF1-7C688F4D4C2B}" dt="2021-09-22T16:04:47.433" v="112" actId="1076"/>
          <ac:picMkLst>
            <pc:docMk/>
            <pc:sldMk cId="1511616836" sldId="283"/>
            <ac:picMk id="84" creationId="{89F97DEE-9235-4AF6-9719-D25098F494F7}"/>
          </ac:picMkLst>
        </pc:picChg>
      </pc:sldChg>
      <pc:sldChg chg="modSp add mod modNotesTx">
        <pc:chgData name="Kim Dixon" userId="94c3f094-9e9a-4b63-af1b-7cd919f3220d" providerId="ADAL" clId="{3983C0E4-323D-4114-ACF1-7C688F4D4C2B}" dt="2021-09-22T16:06:15.807" v="199" actId="313"/>
        <pc:sldMkLst>
          <pc:docMk/>
          <pc:sldMk cId="85766796" sldId="284"/>
        </pc:sldMkLst>
        <pc:grpChg chg="mod">
          <ac:chgData name="Kim Dixon" userId="94c3f094-9e9a-4b63-af1b-7cd919f3220d" providerId="ADAL" clId="{3983C0E4-323D-4114-ACF1-7C688F4D4C2B}" dt="2021-09-22T16:05:59.351" v="123" actId="14826"/>
          <ac:grpSpMkLst>
            <pc:docMk/>
            <pc:sldMk cId="85766796" sldId="284"/>
            <ac:grpSpMk id="33" creationId="{39F65DD5-5694-8C49-8900-C87822B24846}"/>
          </ac:grpSpMkLst>
        </pc:grpChg>
        <pc:picChg chg="mod">
          <ac:chgData name="Kim Dixon" userId="94c3f094-9e9a-4b63-af1b-7cd919f3220d" providerId="ADAL" clId="{3983C0E4-323D-4114-ACF1-7C688F4D4C2B}" dt="2021-09-22T16:05:59.351" v="123" actId="14826"/>
          <ac:picMkLst>
            <pc:docMk/>
            <pc:sldMk cId="85766796" sldId="284"/>
            <ac:picMk id="46" creationId="{DB653D07-69C5-DA4C-894B-C0730243FA0B}"/>
          </ac:picMkLst>
        </pc:picChg>
        <pc:picChg chg="mod">
          <ac:chgData name="Kim Dixon" userId="94c3f094-9e9a-4b63-af1b-7cd919f3220d" providerId="ADAL" clId="{3983C0E4-323D-4114-ACF1-7C688F4D4C2B}" dt="2021-09-22T16:06:03.023" v="124" actId="1076"/>
          <ac:picMkLst>
            <pc:docMk/>
            <pc:sldMk cId="85766796" sldId="284"/>
            <ac:picMk id="48" creationId="{21BAE172-861C-7D40-85A4-F40C6FA584C3}"/>
          </ac:picMkLst>
        </pc:picChg>
      </pc:sldChg>
      <pc:sldChg chg="modSp add">
        <pc:chgData name="Kim Dixon" userId="94c3f094-9e9a-4b63-af1b-7cd919f3220d" providerId="ADAL" clId="{3983C0E4-323D-4114-ACF1-7C688F4D4C2B}" dt="2021-09-22T16:07:57.222" v="202" actId="14826"/>
        <pc:sldMkLst>
          <pc:docMk/>
          <pc:sldMk cId="3939981569" sldId="285"/>
        </pc:sldMkLst>
        <pc:grpChg chg="mod">
          <ac:chgData name="Kim Dixon" userId="94c3f094-9e9a-4b63-af1b-7cd919f3220d" providerId="ADAL" clId="{3983C0E4-323D-4114-ACF1-7C688F4D4C2B}" dt="2021-09-22T16:07:57.222" v="202" actId="14826"/>
          <ac:grpSpMkLst>
            <pc:docMk/>
            <pc:sldMk cId="3939981569" sldId="285"/>
            <ac:grpSpMk id="33" creationId="{39F65DD5-5694-8C49-8900-C87822B24846}"/>
          </ac:grpSpMkLst>
        </pc:grpChg>
        <pc:picChg chg="mod">
          <ac:chgData name="Kim Dixon" userId="94c3f094-9e9a-4b63-af1b-7cd919f3220d" providerId="ADAL" clId="{3983C0E4-323D-4114-ACF1-7C688F4D4C2B}" dt="2021-09-22T16:07:57.222" v="202" actId="14826"/>
          <ac:picMkLst>
            <pc:docMk/>
            <pc:sldMk cId="3939981569" sldId="285"/>
            <ac:picMk id="46" creationId="{DB653D07-69C5-DA4C-894B-C0730243FA0B}"/>
          </ac:picMkLst>
        </pc:picChg>
        <pc:picChg chg="mod">
          <ac:chgData name="Kim Dixon" userId="94c3f094-9e9a-4b63-af1b-7cd919f3220d" providerId="ADAL" clId="{3983C0E4-323D-4114-ACF1-7C688F4D4C2B}" dt="2021-09-22T16:07:57.222" v="202" actId="14826"/>
          <ac:picMkLst>
            <pc:docMk/>
            <pc:sldMk cId="3939981569" sldId="285"/>
            <ac:picMk id="48" creationId="{21BAE172-861C-7D40-85A4-F40C6FA584C3}"/>
          </ac:picMkLst>
        </pc:picChg>
      </pc:sldChg>
      <pc:sldMasterChg chg="add del addSldLayout delSldLayout">
        <pc:chgData name="Kim Dixon" userId="94c3f094-9e9a-4b63-af1b-7cd919f3220d" providerId="ADAL" clId="{3983C0E4-323D-4114-ACF1-7C688F4D4C2B}" dt="2021-09-22T15:55:54.364" v="16" actId="47"/>
        <pc:sldMasterMkLst>
          <pc:docMk/>
          <pc:sldMasterMk cId="731246393" sldId="2147483672"/>
        </pc:sldMasterMkLst>
        <pc:sldLayoutChg chg="add del">
          <pc:chgData name="Kim Dixon" userId="94c3f094-9e9a-4b63-af1b-7cd919f3220d" providerId="ADAL" clId="{3983C0E4-323D-4114-ACF1-7C688F4D4C2B}" dt="2021-09-22T15:55:54.364" v="16" actId="47"/>
          <pc:sldLayoutMkLst>
            <pc:docMk/>
            <pc:sldMasterMk cId="731246393" sldId="2147483672"/>
            <pc:sldLayoutMk cId="206447830" sldId="2147483674"/>
          </pc:sldLayoutMkLst>
        </pc:sldLayoutChg>
        <pc:sldLayoutChg chg="add del">
          <pc:chgData name="Kim Dixon" userId="94c3f094-9e9a-4b63-af1b-7cd919f3220d" providerId="ADAL" clId="{3983C0E4-323D-4114-ACF1-7C688F4D4C2B}" dt="2021-09-22T15:55:54.364" v="16" actId="47"/>
          <pc:sldLayoutMkLst>
            <pc:docMk/>
            <pc:sldMasterMk cId="731246393" sldId="2147483672"/>
            <pc:sldLayoutMk cId="2902145061" sldId="2147483675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FB9479-8070-BA41-AFEE-75A982F2DB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7D5FA2-EBFD-CF40-B2A0-53A8980281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45356-21AE-1F41-BCF9-FBC28EC9BFB7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73E30-0F43-FD4E-9006-20E8258322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A38423-DB11-9741-85E0-A44CB59688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AF87F-6144-F546-A13B-37AB5C1A955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86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D784C-8E50-3347-9B49-A5A79B84E54A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1143000"/>
            <a:ext cx="2187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7AAAB-5DE7-7848-98EF-F816D5A20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540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952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3025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poster includes an image of a deaf man signing the word for “email”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919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poster includes an image of a deaf man signing the word for “email”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0013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125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56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2EDDAF0-2AAA-1D4E-8991-1B3A732FA9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186" b="21993"/>
          <a:stretch/>
        </p:blipFill>
        <p:spPr>
          <a:xfrm>
            <a:off x="-1" y="4058748"/>
            <a:ext cx="6923463" cy="73323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B7C5733-5AA1-1C43-86C9-8F20336C2331}"/>
              </a:ext>
            </a:extLst>
          </p:cNvPr>
          <p:cNvSpPr/>
          <p:nvPr userDrawn="1"/>
        </p:nvSpPr>
        <p:spPr>
          <a:xfrm>
            <a:off x="-13448" y="0"/>
            <a:ext cx="10693400" cy="1959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DABC543-8237-594C-AC35-41C463F291B9}"/>
              </a:ext>
            </a:extLst>
          </p:cNvPr>
          <p:cNvGrpSpPr/>
          <p:nvPr userDrawn="1"/>
        </p:nvGrpSpPr>
        <p:grpSpPr>
          <a:xfrm>
            <a:off x="8653358" y="11111"/>
            <a:ext cx="1747413" cy="1516840"/>
            <a:chOff x="8653358" y="-14289"/>
            <a:chExt cx="1747413" cy="151684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0AE897-24D2-8B4F-8FCD-03D4BD62FEDC}"/>
                </a:ext>
              </a:extLst>
            </p:cNvPr>
            <p:cNvSpPr/>
            <p:nvPr/>
          </p:nvSpPr>
          <p:spPr>
            <a:xfrm>
              <a:off x="8653358" y="-14289"/>
              <a:ext cx="1747413" cy="15168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1788AC2-3849-ED4D-AE7A-DE88C65CF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58926" y="691179"/>
              <a:ext cx="1313776" cy="583900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507245D-38C8-B541-B7DD-F0D786BBAFEB}"/>
              </a:ext>
            </a:extLst>
          </p:cNvPr>
          <p:cNvSpPr/>
          <p:nvPr userDrawn="1"/>
        </p:nvSpPr>
        <p:spPr>
          <a:xfrm>
            <a:off x="-13448" y="14934021"/>
            <a:ext cx="10722567" cy="208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8C9B528-2E14-5F46-9D11-86B58985DF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r="30207" b="5778"/>
          <a:stretch/>
        </p:blipFill>
        <p:spPr>
          <a:xfrm>
            <a:off x="5801013" y="4101244"/>
            <a:ext cx="4908106" cy="733238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33C5A74-6E0D-2D4C-8B27-DC254067CDB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8191816"/>
            <a:ext cx="10698163" cy="3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1005844"/>
            <a:ext cx="3450437" cy="3520439"/>
          </a:xfrm>
        </p:spPr>
        <p:txBody>
          <a:bodyPr anchor="b"/>
          <a:lstStyle>
            <a:lvl1pPr>
              <a:defRPr sz="371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13" y="2172339"/>
            <a:ext cx="5415945" cy="10721977"/>
          </a:xfrm>
        </p:spPr>
        <p:txBody>
          <a:bodyPr/>
          <a:lstStyle>
            <a:lvl1pPr>
              <a:defRPr sz="3719"/>
            </a:lvl1pPr>
            <a:lvl2pPr>
              <a:defRPr sz="3256"/>
            </a:lvl2pPr>
            <a:lvl3pPr>
              <a:defRPr sz="2789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893" y="4526282"/>
            <a:ext cx="3450437" cy="8385495"/>
          </a:xfrm>
        </p:spPr>
        <p:txBody>
          <a:bodyPr/>
          <a:lstStyle>
            <a:lvl1pPr marL="0" indent="0">
              <a:buNone/>
              <a:defRPr sz="1862"/>
            </a:lvl1pPr>
            <a:lvl2pPr marL="531515" indent="0">
              <a:buNone/>
              <a:defRPr sz="1626"/>
            </a:lvl2pPr>
            <a:lvl3pPr marL="1063030" indent="0">
              <a:buNone/>
              <a:defRPr sz="1394"/>
            </a:lvl3pPr>
            <a:lvl4pPr marL="1594548" indent="0">
              <a:buNone/>
              <a:defRPr sz="1163"/>
            </a:lvl4pPr>
            <a:lvl5pPr marL="2126063" indent="0">
              <a:buNone/>
              <a:defRPr sz="1163"/>
            </a:lvl5pPr>
            <a:lvl6pPr marL="2657578" indent="0">
              <a:buNone/>
              <a:defRPr sz="1163"/>
            </a:lvl6pPr>
            <a:lvl7pPr marL="3189093" indent="0">
              <a:buNone/>
              <a:defRPr sz="1163"/>
            </a:lvl7pPr>
            <a:lvl8pPr marL="3720607" indent="0">
              <a:buNone/>
              <a:defRPr sz="1163"/>
            </a:lvl8pPr>
            <a:lvl9pPr marL="4252126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51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1005844"/>
            <a:ext cx="3450437" cy="3520439"/>
          </a:xfrm>
        </p:spPr>
        <p:txBody>
          <a:bodyPr anchor="b"/>
          <a:lstStyle>
            <a:lvl1pPr>
              <a:defRPr sz="371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13" y="2172339"/>
            <a:ext cx="5415945" cy="10721977"/>
          </a:xfrm>
        </p:spPr>
        <p:txBody>
          <a:bodyPr anchor="t"/>
          <a:lstStyle>
            <a:lvl1pPr marL="0" indent="0">
              <a:buNone/>
              <a:defRPr sz="3719"/>
            </a:lvl1pPr>
            <a:lvl2pPr marL="531515" indent="0">
              <a:buNone/>
              <a:defRPr sz="3256"/>
            </a:lvl2pPr>
            <a:lvl3pPr marL="1063030" indent="0">
              <a:buNone/>
              <a:defRPr sz="2789"/>
            </a:lvl3pPr>
            <a:lvl4pPr marL="1594548" indent="0">
              <a:buNone/>
              <a:defRPr sz="2325"/>
            </a:lvl4pPr>
            <a:lvl5pPr marL="2126063" indent="0">
              <a:buNone/>
              <a:defRPr sz="2325"/>
            </a:lvl5pPr>
            <a:lvl6pPr marL="2657578" indent="0">
              <a:buNone/>
              <a:defRPr sz="2325"/>
            </a:lvl6pPr>
            <a:lvl7pPr marL="3189093" indent="0">
              <a:buNone/>
              <a:defRPr sz="2325"/>
            </a:lvl7pPr>
            <a:lvl8pPr marL="3720607" indent="0">
              <a:buNone/>
              <a:defRPr sz="2325"/>
            </a:lvl8pPr>
            <a:lvl9pPr marL="4252126" indent="0">
              <a:buNone/>
              <a:defRPr sz="23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893" y="4526282"/>
            <a:ext cx="3450437" cy="8385495"/>
          </a:xfrm>
        </p:spPr>
        <p:txBody>
          <a:bodyPr/>
          <a:lstStyle>
            <a:lvl1pPr marL="0" indent="0">
              <a:buNone/>
              <a:defRPr sz="1862"/>
            </a:lvl1pPr>
            <a:lvl2pPr marL="531515" indent="0">
              <a:buNone/>
              <a:defRPr sz="1626"/>
            </a:lvl2pPr>
            <a:lvl3pPr marL="1063030" indent="0">
              <a:buNone/>
              <a:defRPr sz="1394"/>
            </a:lvl3pPr>
            <a:lvl4pPr marL="1594548" indent="0">
              <a:buNone/>
              <a:defRPr sz="1163"/>
            </a:lvl4pPr>
            <a:lvl5pPr marL="2126063" indent="0">
              <a:buNone/>
              <a:defRPr sz="1163"/>
            </a:lvl5pPr>
            <a:lvl6pPr marL="2657578" indent="0">
              <a:buNone/>
              <a:defRPr sz="1163"/>
            </a:lvl6pPr>
            <a:lvl7pPr marL="3189093" indent="0">
              <a:buNone/>
              <a:defRPr sz="1163"/>
            </a:lvl7pPr>
            <a:lvl8pPr marL="3720607" indent="0">
              <a:buNone/>
              <a:defRPr sz="1163"/>
            </a:lvl8pPr>
            <a:lvl9pPr marL="4252126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6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714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5876" y="803276"/>
            <a:ext cx="2306793" cy="127860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500" y="803276"/>
            <a:ext cx="6786648" cy="1278604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83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D066CC-344C-6049-BBCD-1F912FEDEE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4" y="3736909"/>
            <a:ext cx="6935667" cy="80176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8FBC75-8B61-5B47-9D01-07C67A5B7C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742" t="-401" r="15222" b="401"/>
          <a:stretch/>
        </p:blipFill>
        <p:spPr>
          <a:xfrm>
            <a:off x="5820598" y="4103201"/>
            <a:ext cx="4872802" cy="7667288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865338E-1A4B-8E49-B089-84777EF81D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379199">
            <a:off x="2278978" y="8318346"/>
            <a:ext cx="6739150" cy="330790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3C88169-7C80-E240-BBF8-F035811A747E}"/>
              </a:ext>
            </a:extLst>
          </p:cNvPr>
          <p:cNvSpPr/>
          <p:nvPr userDrawn="1"/>
        </p:nvSpPr>
        <p:spPr>
          <a:xfrm>
            <a:off x="-13448" y="0"/>
            <a:ext cx="10693400" cy="19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7E9669E-DF92-8144-8E96-2B92BBE7377A}"/>
              </a:ext>
            </a:extLst>
          </p:cNvPr>
          <p:cNvGrpSpPr/>
          <p:nvPr userDrawn="1"/>
        </p:nvGrpSpPr>
        <p:grpSpPr>
          <a:xfrm>
            <a:off x="8653358" y="-14289"/>
            <a:ext cx="1747413" cy="1516840"/>
            <a:chOff x="8653358" y="-14289"/>
            <a:chExt cx="1747413" cy="151684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7751F4F-B686-3B4B-B32C-040AA2A95A45}"/>
                </a:ext>
              </a:extLst>
            </p:cNvPr>
            <p:cNvSpPr/>
            <p:nvPr/>
          </p:nvSpPr>
          <p:spPr>
            <a:xfrm>
              <a:off x="8653358" y="-14289"/>
              <a:ext cx="1747413" cy="15168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8BDAD7F-4E99-F54F-8541-AA32B6032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58926" y="691179"/>
              <a:ext cx="1313776" cy="583900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959B041-93E8-EF46-85B1-77279108EFD3}"/>
              </a:ext>
            </a:extLst>
          </p:cNvPr>
          <p:cNvSpPr/>
          <p:nvPr userDrawn="1"/>
        </p:nvSpPr>
        <p:spPr>
          <a:xfrm>
            <a:off x="-13448" y="14934021"/>
            <a:ext cx="10722567" cy="20859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C3F82F9-6AF0-0B4D-9C55-9E83F35EAD0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9229430"/>
            <a:ext cx="10698163" cy="3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45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65" y="2469198"/>
            <a:ext cx="9093441" cy="5252719"/>
          </a:xfrm>
        </p:spPr>
        <p:txBody>
          <a:bodyPr anchor="b"/>
          <a:lstStyle>
            <a:lvl1pPr algn="ctr">
              <a:defRPr sz="69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7270" y="7924487"/>
            <a:ext cx="8023624" cy="3642676"/>
          </a:xfrm>
        </p:spPr>
        <p:txBody>
          <a:bodyPr/>
          <a:lstStyle>
            <a:lvl1pPr marL="0" indent="0" algn="ctr">
              <a:buNone/>
              <a:defRPr sz="2789"/>
            </a:lvl1pPr>
            <a:lvl2pPr marL="531515" indent="0" algn="ctr">
              <a:buNone/>
              <a:defRPr sz="2325"/>
            </a:lvl2pPr>
            <a:lvl3pPr marL="1063030" indent="0" algn="ctr">
              <a:buNone/>
              <a:defRPr sz="2093"/>
            </a:lvl3pPr>
            <a:lvl4pPr marL="1594548" indent="0" algn="ctr">
              <a:buNone/>
              <a:defRPr sz="1862"/>
            </a:lvl4pPr>
            <a:lvl5pPr marL="2126063" indent="0" algn="ctr">
              <a:buNone/>
              <a:defRPr sz="1862"/>
            </a:lvl5pPr>
            <a:lvl6pPr marL="2657578" indent="0" algn="ctr">
              <a:buNone/>
              <a:defRPr sz="1862"/>
            </a:lvl6pPr>
            <a:lvl7pPr marL="3189093" indent="0" algn="ctr">
              <a:buNone/>
              <a:defRPr sz="1862"/>
            </a:lvl7pPr>
            <a:lvl8pPr marL="3720607" indent="0" algn="ctr">
              <a:buNone/>
              <a:defRPr sz="1862"/>
            </a:lvl8pPr>
            <a:lvl9pPr marL="4252126" indent="0" algn="ctr">
              <a:buNone/>
              <a:defRPr sz="186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050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9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929" y="3761428"/>
            <a:ext cx="9227167" cy="6276023"/>
          </a:xfrm>
        </p:spPr>
        <p:txBody>
          <a:bodyPr anchor="b"/>
          <a:lstStyle>
            <a:lvl1pPr>
              <a:defRPr sz="69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929" y="10096824"/>
            <a:ext cx="9227167" cy="3300412"/>
          </a:xfrm>
        </p:spPr>
        <p:txBody>
          <a:bodyPr/>
          <a:lstStyle>
            <a:lvl1pPr marL="0" indent="0">
              <a:buNone/>
              <a:defRPr sz="2789">
                <a:solidFill>
                  <a:schemeClr val="tx1"/>
                </a:solidFill>
              </a:defRPr>
            </a:lvl1pPr>
            <a:lvl2pPr marL="531515" indent="0">
              <a:buNone/>
              <a:defRPr sz="2325">
                <a:solidFill>
                  <a:schemeClr val="tx1">
                    <a:tint val="75000"/>
                  </a:schemeClr>
                </a:solidFill>
              </a:defRPr>
            </a:lvl2pPr>
            <a:lvl3pPr marL="1063030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3pPr>
            <a:lvl4pPr marL="1594548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4pPr>
            <a:lvl5pPr marL="2126063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5pPr>
            <a:lvl6pPr marL="2657578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6pPr>
            <a:lvl7pPr marL="3189093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7pPr>
            <a:lvl8pPr marL="372060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8pPr>
            <a:lvl9pPr marL="4252126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92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500" y="4016376"/>
            <a:ext cx="4546718" cy="957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5945" y="4016376"/>
            <a:ext cx="4546718" cy="957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1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803278"/>
            <a:ext cx="9227167" cy="2916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97" y="3698558"/>
            <a:ext cx="4525822" cy="1812607"/>
          </a:xfrm>
        </p:spPr>
        <p:txBody>
          <a:bodyPr anchor="b"/>
          <a:lstStyle>
            <a:lvl1pPr marL="0" indent="0">
              <a:buNone/>
              <a:defRPr sz="2789" b="1"/>
            </a:lvl1pPr>
            <a:lvl2pPr marL="531515" indent="0">
              <a:buNone/>
              <a:defRPr sz="2325" b="1"/>
            </a:lvl2pPr>
            <a:lvl3pPr marL="1063030" indent="0">
              <a:buNone/>
              <a:defRPr sz="2093" b="1"/>
            </a:lvl3pPr>
            <a:lvl4pPr marL="1594548" indent="0">
              <a:buNone/>
              <a:defRPr sz="1862" b="1"/>
            </a:lvl4pPr>
            <a:lvl5pPr marL="2126063" indent="0">
              <a:buNone/>
              <a:defRPr sz="1862" b="1"/>
            </a:lvl5pPr>
            <a:lvl6pPr marL="2657578" indent="0">
              <a:buNone/>
              <a:defRPr sz="1862" b="1"/>
            </a:lvl6pPr>
            <a:lvl7pPr marL="3189093" indent="0">
              <a:buNone/>
              <a:defRPr sz="1862" b="1"/>
            </a:lvl7pPr>
            <a:lvl8pPr marL="3720607" indent="0">
              <a:buNone/>
              <a:defRPr sz="1862" b="1"/>
            </a:lvl8pPr>
            <a:lvl9pPr marL="4252126" indent="0">
              <a:buNone/>
              <a:defRPr sz="18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897" y="5511165"/>
            <a:ext cx="4525822" cy="81060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5947" y="3698558"/>
            <a:ext cx="4548114" cy="1812607"/>
          </a:xfrm>
        </p:spPr>
        <p:txBody>
          <a:bodyPr anchor="b"/>
          <a:lstStyle>
            <a:lvl1pPr marL="0" indent="0">
              <a:buNone/>
              <a:defRPr sz="2789" b="1"/>
            </a:lvl1pPr>
            <a:lvl2pPr marL="531515" indent="0">
              <a:buNone/>
              <a:defRPr sz="2325" b="1"/>
            </a:lvl2pPr>
            <a:lvl3pPr marL="1063030" indent="0">
              <a:buNone/>
              <a:defRPr sz="2093" b="1"/>
            </a:lvl3pPr>
            <a:lvl4pPr marL="1594548" indent="0">
              <a:buNone/>
              <a:defRPr sz="1862" b="1"/>
            </a:lvl4pPr>
            <a:lvl5pPr marL="2126063" indent="0">
              <a:buNone/>
              <a:defRPr sz="1862" b="1"/>
            </a:lvl5pPr>
            <a:lvl6pPr marL="2657578" indent="0">
              <a:buNone/>
              <a:defRPr sz="1862" b="1"/>
            </a:lvl6pPr>
            <a:lvl7pPr marL="3189093" indent="0">
              <a:buNone/>
              <a:defRPr sz="1862" b="1"/>
            </a:lvl7pPr>
            <a:lvl8pPr marL="3720607" indent="0">
              <a:buNone/>
              <a:defRPr sz="1862" b="1"/>
            </a:lvl8pPr>
            <a:lvl9pPr marL="4252126" indent="0">
              <a:buNone/>
              <a:defRPr sz="18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5947" y="5511165"/>
            <a:ext cx="4548114" cy="81060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1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5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3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24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xStyles>
    <p:titleStyle>
      <a:lvl1pPr algn="l" defTabSz="1069848" rtl="0" eaLnBrk="1" latinLnBrk="0" hangingPunct="1">
        <a:lnSpc>
          <a:spcPct val="90000"/>
        </a:lnSpc>
        <a:spcBef>
          <a:spcPct val="0"/>
        </a:spcBef>
        <a:buNone/>
        <a:defRPr sz="5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462" indent="-267462" algn="l" defTabSz="1069848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802386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2pPr>
      <a:lvl3pPr marL="1337310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3pPr>
      <a:lvl4pPr marL="1872234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4pPr>
      <a:lvl5pPr marL="2407158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5pPr>
      <a:lvl6pPr marL="2942082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6pPr>
      <a:lvl7pPr marL="3477006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7pPr>
      <a:lvl8pPr marL="4011930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8pPr>
      <a:lvl9pPr marL="4546854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1pPr>
      <a:lvl2pPr marL="534924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2pPr>
      <a:lvl3pPr marL="1069848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3pPr>
      <a:lvl4pPr marL="1604772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4pPr>
      <a:lvl5pPr marL="2139696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5pPr>
      <a:lvl6pPr marL="2674620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6pPr>
      <a:lvl7pPr marL="3209544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7pPr>
      <a:lvl8pPr marL="3744468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8pPr>
      <a:lvl9pPr marL="4279392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502" y="803278"/>
            <a:ext cx="9227167" cy="2916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502" y="4016376"/>
            <a:ext cx="9227167" cy="9572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500" y="13983973"/>
            <a:ext cx="2407086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3771" y="13983973"/>
            <a:ext cx="3610629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5577" y="13983973"/>
            <a:ext cx="2407086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38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1063030" rtl="0" eaLnBrk="1" latinLnBrk="0" hangingPunct="1">
        <a:lnSpc>
          <a:spcPct val="90000"/>
        </a:lnSpc>
        <a:spcBef>
          <a:spcPct val="0"/>
        </a:spcBef>
        <a:buNone/>
        <a:defRPr sz="51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759" indent="-265759" algn="l" defTabSz="1063030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274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789" kern="1200">
          <a:solidFill>
            <a:schemeClr val="tx1"/>
          </a:solidFill>
          <a:latin typeface="+mn-lt"/>
          <a:ea typeface="+mn-ea"/>
          <a:cs typeface="+mn-cs"/>
        </a:defRPr>
      </a:lvl2pPr>
      <a:lvl3pPr marL="1328789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304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1818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337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4852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367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7882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15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030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548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063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578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093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0607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126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convercent.com/en-us/LandingPage/cdf696bd-4358-e811-80da-000d3ab0d899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1.svg"/><Relationship Id="rId3" Type="http://schemas.openxmlformats.org/officeDocument/2006/relationships/image" Target="../media/image31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9.svg"/><Relationship Id="rId5" Type="http://schemas.openxmlformats.org/officeDocument/2006/relationships/image" Target="../media/image14.pn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hyperlink" Target="https://bit.ly/39r8Q5i" TargetMode="External"/><Relationship Id="rId1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1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9.svg"/><Relationship Id="rId5" Type="http://schemas.openxmlformats.org/officeDocument/2006/relationships/image" Target="../media/image14.pn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hyperlink" Target="https://bit.ly/39r8Q5i" TargetMode="External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1.svg"/><Relationship Id="rId3" Type="http://schemas.openxmlformats.org/officeDocument/2006/relationships/image" Target="../media/image24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9.svg"/><Relationship Id="rId5" Type="http://schemas.openxmlformats.org/officeDocument/2006/relationships/image" Target="../media/image14.pn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hyperlink" Target="https://bit.ly/39r8Q5i" TargetMode="External"/><Relationship Id="rId1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1.svg"/><Relationship Id="rId3" Type="http://schemas.openxmlformats.org/officeDocument/2006/relationships/image" Target="../media/image25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9.svg"/><Relationship Id="rId5" Type="http://schemas.openxmlformats.org/officeDocument/2006/relationships/image" Target="../media/image14.pn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26.png"/><Relationship Id="rId9" Type="http://schemas.openxmlformats.org/officeDocument/2006/relationships/hyperlink" Target="https://bit.ly/39r8Q5i" TargetMode="External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1.svg"/><Relationship Id="rId3" Type="http://schemas.openxmlformats.org/officeDocument/2006/relationships/image" Target="../media/image27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9.svg"/><Relationship Id="rId5" Type="http://schemas.openxmlformats.org/officeDocument/2006/relationships/image" Target="../media/image14.pn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28.png"/><Relationship Id="rId9" Type="http://schemas.openxmlformats.org/officeDocument/2006/relationships/hyperlink" Target="https://bit.ly/39r8Q5i" TargetMode="External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1.svg"/><Relationship Id="rId3" Type="http://schemas.openxmlformats.org/officeDocument/2006/relationships/image" Target="../media/image29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9.svg"/><Relationship Id="rId5" Type="http://schemas.openxmlformats.org/officeDocument/2006/relationships/image" Target="../media/image14.pn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30.png"/><Relationship Id="rId9" Type="http://schemas.openxmlformats.org/officeDocument/2006/relationships/hyperlink" Target="https://bit.ly/39r8Q5i" TargetMode="External"/><Relationship Id="rId1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631" y="1"/>
            <a:ext cx="10355040" cy="3044156"/>
          </a:xfrm>
        </p:spPr>
        <p:txBody>
          <a:bodyPr>
            <a:normAutofit/>
          </a:bodyPr>
          <a:lstStyle/>
          <a:p>
            <a:r>
              <a:rPr lang="pt-PT" sz="4794" dirty="0">
                <a:solidFill>
                  <a:schemeClr val="accent5"/>
                </a:solidFill>
              </a:rPr>
              <a:t>INSTRUÇÕES PARA EDITAR E IMPRIMIR OS CARTAZES E CARTÃO DE BOLSO SOBRE SALVAGUARDA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2AE686B9-7CF9-4959-8236-9E4785BDE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631" y="3044157"/>
            <a:ext cx="9923786" cy="9572945"/>
          </a:xfrm>
        </p:spPr>
        <p:txBody>
          <a:bodyPr>
            <a:normAutofit fontScale="92500" lnSpcReduction="10000"/>
          </a:bodyPr>
          <a:lstStyle/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Descarregue todos os modelos de cartazes e cartões de bolso e o conjunto de imagens de pessoas para o seu computador ou para uma pasta no seu disco partilhado.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Abra o PowerPoint (PPT) e escolha o modelo de cartaz ou cartão de bolso que quer editar.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Utilize as instruções nas duas páginas seguintes para alterar as imagens das pessoas.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Edite o texto para inserir quaisquer mecanismos de reporte locais da FHI 360 para o seu país ou projeto (por exemplo linha de ajuda do projeto local, </a:t>
            </a:r>
            <a:r>
              <a:rPr lang="pt-PT" sz="3596" u="sng">
                <a:solidFill>
                  <a:srgbClr val="0563C1"/>
                </a:solidFill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  <a:hlinkClick r:id="rId2"/>
              </a:rPr>
              <a:t>número da linha direta da FHI 360 para o país</a:t>
            </a: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 -- utilize o menu em cascata na nossa página web de reporte para determinar se o seu país tem um número de linha direta próprio. Se não, utilize uma linha de denúncia local, caso esteja criada)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Quando terminar a edição, guarde o seu documento. Siga as dicas de impressão no final destas instruções.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15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9F65DD5-5694-8C49-8900-C87822B24846}"/>
              </a:ext>
            </a:extLst>
          </p:cNvPr>
          <p:cNvGrpSpPr/>
          <p:nvPr/>
        </p:nvGrpSpPr>
        <p:grpSpPr>
          <a:xfrm>
            <a:off x="-402477" y="8849870"/>
            <a:ext cx="12589922" cy="6334916"/>
            <a:chOff x="-911868" y="7932411"/>
            <a:chExt cx="13631077" cy="6858797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B653D07-69C5-DA4C-894B-C0730243F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911868" y="7932411"/>
              <a:ext cx="3666211" cy="646270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BAE172-861C-7D40-85A4-F40C6FA58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829589" y="7932411"/>
              <a:ext cx="3889620" cy="6858797"/>
            </a:xfrm>
            <a:prstGeom prst="rect">
              <a:avLst/>
            </a:prstGeom>
          </p:spPr>
        </p:pic>
      </p:grpSp>
      <p:sp>
        <p:nvSpPr>
          <p:cNvPr id="42" name="Title 1">
            <a:extLst>
              <a:ext uri="{FF2B5EF4-FFF2-40B4-BE49-F238E27FC236}">
                <a16:creationId xmlns:a16="http://schemas.microsoft.com/office/drawing/2014/main" id="{3FE145DA-2EAE-4A48-9C7C-73483D1BD55A}"/>
              </a:ext>
            </a:extLst>
          </p:cNvPr>
          <p:cNvSpPr txBox="1">
            <a:spLocks/>
          </p:cNvSpPr>
          <p:nvPr/>
        </p:nvSpPr>
        <p:spPr>
          <a:xfrm>
            <a:off x="391130" y="491972"/>
            <a:ext cx="9705368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Proteger os Partipicantes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nos Programas do Perigo é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400" b="1">
                <a:solidFill>
                  <a:schemeClr val="tx2"/>
                </a:solidFill>
                <a:latin typeface="Franklin Gothic Demi" panose="020B0603020102020204" pitchFamily="34" charset="0"/>
              </a:rPr>
              <a:t>A Nossa Responsabilidade Partilhada</a:t>
            </a:r>
            <a:endParaRPr lang="pt-PT" sz="44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9BF837-1990-466A-9AB1-CBEA1EC35507}"/>
              </a:ext>
            </a:extLst>
          </p:cNvPr>
          <p:cNvGrpSpPr/>
          <p:nvPr/>
        </p:nvGrpSpPr>
        <p:grpSpPr>
          <a:xfrm>
            <a:off x="470452" y="2439429"/>
            <a:ext cx="9920730" cy="1365954"/>
            <a:chOff x="429241" y="2547249"/>
            <a:chExt cx="9920730" cy="13659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B7EDD38-A23F-4C09-B4E4-9600A103C87D}"/>
                </a:ext>
              </a:extLst>
            </p:cNvPr>
            <p:cNvSpPr txBox="1"/>
            <p:nvPr/>
          </p:nvSpPr>
          <p:spPr>
            <a:xfrm>
              <a:off x="4585871" y="2547249"/>
              <a:ext cx="199382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pt-PT" sz="2400" b="1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RECORDE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AB931C7-4EBF-4921-AFF3-D493F696AA1A}"/>
                </a:ext>
              </a:extLst>
            </p:cNvPr>
            <p:cNvSpPr txBox="1"/>
            <p:nvPr/>
          </p:nvSpPr>
          <p:spPr>
            <a:xfrm>
              <a:off x="429241" y="302261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Os serviços e assistência aos participantes nos programas são sempre gratuitos.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A43BCD5-2E91-4F81-A612-46731F5DEF60}"/>
                </a:ext>
              </a:extLst>
            </p:cNvPr>
            <p:cNvSpPr txBox="1"/>
            <p:nvPr/>
          </p:nvSpPr>
          <p:spPr>
            <a:xfrm>
              <a:off x="3080626" y="3022519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 dirty="0"/>
                <a:t>Os trabalhadores humanitários e de desenvolvimento nunca devem ameaçar ou fazer mal aos participantes nos programas, ou pedir-lhes que se envolvam em atos sexuais.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19D53C1-F94A-4092-969A-0FEC304A80C3}"/>
                </a:ext>
              </a:extLst>
            </p:cNvPr>
            <p:cNvSpPr txBox="1"/>
            <p:nvPr/>
          </p:nvSpPr>
          <p:spPr>
            <a:xfrm>
              <a:off x="7662530" y="3028858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A FHI 360 não tolera a retaliação contra ninguém que reporte má-conduta.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51DC70B-3E2C-47E2-88E7-1FE67D87E4F7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597BE25-221D-4F9E-9E44-E7E58F3BA21B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C5620647-6337-46B5-A31E-2DE0A44F1242}"/>
              </a:ext>
            </a:extLst>
          </p:cNvPr>
          <p:cNvSpPr/>
          <p:nvPr/>
        </p:nvSpPr>
        <p:spPr>
          <a:xfrm>
            <a:off x="71179" y="4461038"/>
            <a:ext cx="6192967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NUNCA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participantes nos programas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</a:t>
            </a:r>
            <a:r>
              <a:rPr lang="pt-PT" sz="1600" b="1" dirty="0">
                <a:solidFill>
                  <a:schemeClr val="tx1"/>
                </a:solidFill>
              </a:rPr>
              <a:t>ninguém</a:t>
            </a:r>
            <a:r>
              <a:rPr lang="pt-PT" sz="1600" dirty="0">
                <a:solidFill>
                  <a:schemeClr val="tx1"/>
                </a:solidFill>
              </a:rPr>
              <a:t> menor de 18 anos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Troque dinheiro, emprego, bens, ou serviços por sexo (nunca é permitido adquirir sexo a alguém)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Assedie, ameace, humilhe, intimide, avilte ou de outra forma abuse de participantes nos programas, incluindo crianças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Mostre material pornográfico a crianças ou outros participantes nos programas</a:t>
            </a:r>
          </a:p>
          <a:p>
            <a:pPr>
              <a:spcAft>
                <a:spcPts val="800"/>
              </a:spcAft>
            </a:pPr>
            <a:r>
              <a:rPr lang="pt-PT" sz="1600" b="1" dirty="0">
                <a:solidFill>
                  <a:srgbClr val="B81F39"/>
                </a:solidFill>
              </a:rPr>
              <a:t>Estes atos violam as políticas da FHI 360 e podem levar a ação disciplinar, incluindo a rescisão do contrato de trabalho ou parceria com a FHI 360 e a denúncia às autoridades locais.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496716-474A-40C9-BCCA-9DBAC01C0DCA}"/>
              </a:ext>
            </a:extLst>
          </p:cNvPr>
          <p:cNvSpPr/>
          <p:nvPr/>
        </p:nvSpPr>
        <p:spPr>
          <a:xfrm>
            <a:off x="6537272" y="4461038"/>
            <a:ext cx="3888577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SEMPRE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Desafie as normas de género e sociais prejudiciais. Trate todos como iguais e com dignidade e respeito.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Partilhe esta informação com os seus colegas e parceiros do programa.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Compreenda e cumpra as políticas sobre salvaguarda da FHI 360: </a:t>
            </a:r>
            <a:r>
              <a:rPr lang="pt-PT" sz="16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Reporte má-conduta suspeitada ou conhecida utilizando uma das opções de denúncia baixo.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F5C0639-7C6D-4B11-931B-F83A02A6EBA3}"/>
              </a:ext>
            </a:extLst>
          </p:cNvPr>
          <p:cNvGrpSpPr/>
          <p:nvPr/>
        </p:nvGrpSpPr>
        <p:grpSpPr>
          <a:xfrm>
            <a:off x="1970998" y="8687682"/>
            <a:ext cx="6724194" cy="2291851"/>
            <a:chOff x="1573664" y="8973206"/>
            <a:chExt cx="6724194" cy="2291851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8BFF3EF-91F2-4CBF-BB9E-E920AF695FBA}"/>
                </a:ext>
              </a:extLst>
            </p:cNvPr>
            <p:cNvSpPr txBox="1"/>
            <p:nvPr/>
          </p:nvSpPr>
          <p:spPr>
            <a:xfrm>
              <a:off x="2158717" y="10049340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  <a:p>
              <a:pPr algn="ctr">
                <a:spcAft>
                  <a:spcPts val="300"/>
                </a:spcAft>
              </a:pPr>
              <a:r>
                <a:rPr lang="pt-PT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B666B5A-0088-4904-A1BE-B3C3BEB88ED8}"/>
                </a:ext>
              </a:extLst>
            </p:cNvPr>
            <p:cNvSpPr txBox="1"/>
            <p:nvPr/>
          </p:nvSpPr>
          <p:spPr>
            <a:xfrm>
              <a:off x="1573664" y="8973206"/>
              <a:ext cx="6724194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Ligar para a Linha Direta </a:t>
              </a:r>
              <a:b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</a:b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de Ética e Conformidade da FHI 360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D6742AC-38A3-4134-987B-F95E58A0C7BB}"/>
              </a:ext>
            </a:extLst>
          </p:cNvPr>
          <p:cNvGrpSpPr/>
          <p:nvPr/>
        </p:nvGrpSpPr>
        <p:grpSpPr>
          <a:xfrm>
            <a:off x="2323071" y="11231119"/>
            <a:ext cx="7249847" cy="3456861"/>
            <a:chOff x="1718574" y="11280973"/>
            <a:chExt cx="7249847" cy="3456861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0CDFA2D-05F9-4634-971F-E39A66916816}"/>
                </a:ext>
              </a:extLst>
            </p:cNvPr>
            <p:cNvGrpSpPr/>
            <p:nvPr/>
          </p:nvGrpSpPr>
          <p:grpSpPr>
            <a:xfrm>
              <a:off x="1742385" y="11804138"/>
              <a:ext cx="3706143" cy="654410"/>
              <a:chOff x="5562825" y="10959101"/>
              <a:chExt cx="3706143" cy="654410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B0A8B3A-5218-4A10-9394-55682ABD53FC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86" name="Graphic 85" descr="Cursor with solid fill">
                <a:extLst>
                  <a:ext uri="{FF2B5EF4-FFF2-40B4-BE49-F238E27FC236}">
                    <a16:creationId xmlns:a16="http://schemas.microsoft.com/office/drawing/2014/main" id="{97BF4DBD-1E57-4BB0-92F7-EC2AE5922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012964" y="10994037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E5DDE11A-8CFF-4E84-A4FC-F0A4A07D2541}"/>
                </a:ext>
              </a:extLst>
            </p:cNvPr>
            <p:cNvGrpSpPr/>
            <p:nvPr/>
          </p:nvGrpSpPr>
          <p:grpSpPr>
            <a:xfrm>
              <a:off x="1718574" y="12581603"/>
              <a:ext cx="7249847" cy="2156231"/>
              <a:chOff x="5162031" y="11736566"/>
              <a:chExt cx="7249847" cy="2156231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C8528AA-411C-4209-988F-48C0A1DD7E46}"/>
                  </a:ext>
                </a:extLst>
              </p:cNvPr>
              <p:cNvSpPr txBox="1"/>
              <p:nvPr/>
            </p:nvSpPr>
            <p:spPr>
              <a:xfrm>
                <a:off x="5267333" y="11736566"/>
                <a:ext cx="7144545" cy="21562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pt-PT" dirty="0">
                    <a:solidFill>
                      <a:schemeClr val="bg2"/>
                    </a:solidFill>
                  </a:rPr>
                  <a:t>|  </a:t>
                </a: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 : </a:t>
                </a:r>
                <a:r>
                  <a:rPr lang="pt-PT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sz="1400" i="1" dirty="0"/>
                  <a:t>(Ligue para o seu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operador local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. Diga ao operador para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efetuar uma chamada a 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sz="1400" i="1" u="sng" dirty="0">
                    <a:latin typeface="Franklin Gothic Book" panose="020B0503020102020204" pitchFamily="34" charset="0"/>
                  </a:rPr>
                  <a:t>pagar no destino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para os Estados Unidos. Dê este número ao operador: </a:t>
                </a:r>
                <a:r>
                  <a:rPr lang="pt-PT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Quando lhe for pedido o seu nome, diga </a:t>
                </a:r>
                <a:r>
                  <a:rPr lang="pt-PT" sz="1400" b="1" i="1" dirty="0">
                    <a:latin typeface="Franklin Gothic Book" panose="020B0503020102020204" pitchFamily="34" charset="0"/>
                  </a:rPr>
                  <a:t>“FHI 360”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)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84" name="Graphic 83" descr="Receiver with solid fill">
                <a:extLst>
                  <a:ext uri="{FF2B5EF4-FFF2-40B4-BE49-F238E27FC236}">
                    <a16:creationId xmlns:a16="http://schemas.microsoft.com/office/drawing/2014/main" id="{89F97DEE-9235-4AF6-9719-D25098F494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162031" y="11785584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CB79554-35D5-4165-A445-206066952341}"/>
                </a:ext>
              </a:extLst>
            </p:cNvPr>
            <p:cNvGrpSpPr/>
            <p:nvPr/>
          </p:nvGrpSpPr>
          <p:grpSpPr>
            <a:xfrm>
              <a:off x="5563556" y="11814925"/>
              <a:ext cx="2981135" cy="654410"/>
              <a:chOff x="8686860" y="10905880"/>
              <a:chExt cx="2981135" cy="654410"/>
            </a:xfrm>
          </p:grpSpPr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B0C15613-B171-44DB-89ED-035AAD963A7E}"/>
                  </a:ext>
                </a:extLst>
              </p:cNvPr>
              <p:cNvSpPr txBox="1"/>
              <p:nvPr/>
            </p:nvSpPr>
            <p:spPr>
              <a:xfrm>
                <a:off x="9177057" y="10905880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82" name="Picture 55">
                <a:extLst>
                  <a:ext uri="{FF2B5EF4-FFF2-40B4-BE49-F238E27FC236}">
                    <a16:creationId xmlns:a16="http://schemas.microsoft.com/office/drawing/2014/main" id="{B139D94C-F6A2-4AE0-8EC6-4317427262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8686860" y="11007160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6231299-9D7C-4589-929D-39B17071EA28}"/>
                </a:ext>
              </a:extLst>
            </p:cNvPr>
            <p:cNvSpPr txBox="1"/>
            <p:nvPr/>
          </p:nvSpPr>
          <p:spPr>
            <a:xfrm>
              <a:off x="2593269" y="11280973"/>
              <a:ext cx="49726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000" b="1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129E2944-6C0E-4BBA-9D47-5A908A1AE1F5}"/>
              </a:ext>
            </a:extLst>
          </p:cNvPr>
          <p:cNvSpPr txBox="1"/>
          <p:nvPr/>
        </p:nvSpPr>
        <p:spPr>
          <a:xfrm>
            <a:off x="3197766" y="14371866"/>
            <a:ext cx="547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>
                <a:solidFill>
                  <a:schemeClr val="accent2"/>
                </a:solidFill>
              </a:rPr>
              <a:t>A sua confidencialidade é importante e a sua chamada </a:t>
            </a:r>
          </a:p>
          <a:p>
            <a:pPr algn="ctr"/>
            <a:r>
              <a:rPr lang="pt-PT" sz="1600" b="1" dirty="0">
                <a:solidFill>
                  <a:schemeClr val="accent2"/>
                </a:solidFill>
              </a:rPr>
              <a:t>não será gravada.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2833270" y="14332895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11616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2" y="3"/>
            <a:ext cx="10629179" cy="1636234"/>
          </a:xfrm>
        </p:spPr>
        <p:txBody>
          <a:bodyPr>
            <a:normAutofit/>
          </a:bodyPr>
          <a:lstStyle/>
          <a:p>
            <a:r>
              <a:rPr lang="pt-PT" sz="5400" b="1" dirty="0">
                <a:solidFill>
                  <a:schemeClr val="accent5"/>
                </a:solidFill>
                <a:effectLst/>
                <a:latin typeface="Franklin Gothic Medium" panose="020B06030201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INSTRUÇÕES </a:t>
            </a:r>
            <a:r>
              <a:rPr lang="pt-PT" dirty="0">
                <a:solidFill>
                  <a:schemeClr val="accent5"/>
                </a:solidFill>
              </a:rPr>
              <a:t>(continuação)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B147B0-83D7-4441-A255-D291B89FF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2" y="1924774"/>
            <a:ext cx="10719953" cy="1133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67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2" y="3"/>
            <a:ext cx="10629179" cy="1388898"/>
          </a:xfrm>
        </p:spPr>
        <p:txBody>
          <a:bodyPr>
            <a:normAutofit/>
          </a:bodyPr>
          <a:lstStyle/>
          <a:p>
            <a:r>
              <a:rPr lang="pt-PT" sz="5400" b="1" dirty="0">
                <a:solidFill>
                  <a:schemeClr val="accent5"/>
                </a:solidFill>
                <a:effectLst/>
                <a:latin typeface="Franklin Gothic Medium" panose="020B06030201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INSTRUÇÕES </a:t>
            </a:r>
            <a:r>
              <a:rPr lang="pt-PT" dirty="0">
                <a:solidFill>
                  <a:schemeClr val="accent5"/>
                </a:solidFill>
              </a:rPr>
              <a:t>(continuação)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CECAA5-777E-4E21-B90A-88B2D5124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08" y="1165985"/>
            <a:ext cx="9908727" cy="44328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A77AC4-1C0A-4D04-A213-92C8B5BBF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08" y="5571918"/>
            <a:ext cx="10279547" cy="922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7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0D962-9F55-4E36-8FF8-3B6672481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740" y="803278"/>
            <a:ext cx="10367423" cy="2601403"/>
          </a:xfrm>
        </p:spPr>
        <p:txBody>
          <a:bodyPr>
            <a:normAutofit fontScale="90000"/>
          </a:bodyPr>
          <a:lstStyle/>
          <a:p>
            <a:r>
              <a:rPr lang="pt-PT" sz="6392" dirty="0">
                <a:solidFill>
                  <a:schemeClr val="accent5"/>
                </a:solidFill>
              </a:rPr>
              <a:t>Cartaz para Funcionários/Trabalhadores</a:t>
            </a:r>
            <a:br>
              <a:rPr lang="pt-PT" sz="6392" dirty="0">
                <a:solidFill>
                  <a:schemeClr val="accent5"/>
                </a:solidFill>
              </a:rPr>
            </a:br>
            <a:r>
              <a:rPr lang="pt-PT" sz="6392" dirty="0">
                <a:solidFill>
                  <a:schemeClr val="accent5"/>
                </a:solidFill>
              </a:rPr>
              <a:t>(Modelos)</a:t>
            </a:r>
            <a:br>
              <a:rPr lang="pt-PT" sz="6392" dirty="0"/>
            </a:br>
            <a:endParaRPr lang="pt-PT" sz="6392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FA9D5-2158-40DF-9A11-59A79F304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5593"/>
              <a:t>Os próximos diapositivos contêm modelos de cartazes (com mensagens para funcionários/trabalhadores) com diferentes opções de desenho e imagem já configuradas.</a:t>
            </a:r>
          </a:p>
          <a:p>
            <a:r>
              <a:rPr lang="pt-PT" sz="5593"/>
              <a:t>Escolha um modelo e altere a imagem conforme necessário utilizando as instruções acima.</a:t>
            </a:r>
          </a:p>
        </p:txBody>
      </p:sp>
    </p:spTree>
    <p:extLst>
      <p:ext uri="{BB962C8B-B14F-4D97-AF65-F5344CB8AC3E}">
        <p14:creationId xmlns:p14="http://schemas.microsoft.com/office/powerpoint/2010/main" val="3468911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9F65DD5-5694-8C49-8900-C87822B24846}"/>
              </a:ext>
            </a:extLst>
          </p:cNvPr>
          <p:cNvGrpSpPr/>
          <p:nvPr/>
        </p:nvGrpSpPr>
        <p:grpSpPr>
          <a:xfrm>
            <a:off x="-795742" y="8797559"/>
            <a:ext cx="12532321" cy="6334916"/>
            <a:chOff x="-1337655" y="7875775"/>
            <a:chExt cx="13568713" cy="6858797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B653D07-69C5-DA4C-894B-C0730243F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337655" y="7875775"/>
              <a:ext cx="3887938" cy="68587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BAE172-861C-7D40-85A4-F40C6FA58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341438" y="7875775"/>
              <a:ext cx="3889620" cy="6858797"/>
            </a:xfrm>
            <a:prstGeom prst="rect">
              <a:avLst/>
            </a:prstGeom>
          </p:spPr>
        </p:pic>
      </p:grpSp>
      <p:sp>
        <p:nvSpPr>
          <p:cNvPr id="42" name="Title 1">
            <a:extLst>
              <a:ext uri="{FF2B5EF4-FFF2-40B4-BE49-F238E27FC236}">
                <a16:creationId xmlns:a16="http://schemas.microsoft.com/office/drawing/2014/main" id="{3FE145DA-2EAE-4A48-9C7C-73483D1BD55A}"/>
              </a:ext>
            </a:extLst>
          </p:cNvPr>
          <p:cNvSpPr txBox="1">
            <a:spLocks/>
          </p:cNvSpPr>
          <p:nvPr/>
        </p:nvSpPr>
        <p:spPr>
          <a:xfrm>
            <a:off x="391130" y="491972"/>
            <a:ext cx="9705368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Proteger os Partipicantes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nos Programas do Perigo é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400" b="1">
                <a:solidFill>
                  <a:schemeClr val="tx2"/>
                </a:solidFill>
                <a:latin typeface="Franklin Gothic Demi" panose="020B0603020102020204" pitchFamily="34" charset="0"/>
              </a:rPr>
              <a:t>A Nossa Responsabilidade Partilhada</a:t>
            </a:r>
            <a:endParaRPr lang="pt-PT" sz="44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9BF837-1990-466A-9AB1-CBEA1EC35507}"/>
              </a:ext>
            </a:extLst>
          </p:cNvPr>
          <p:cNvGrpSpPr/>
          <p:nvPr/>
        </p:nvGrpSpPr>
        <p:grpSpPr>
          <a:xfrm>
            <a:off x="470452" y="2439429"/>
            <a:ext cx="9920730" cy="1365954"/>
            <a:chOff x="429241" y="2547249"/>
            <a:chExt cx="9920730" cy="13659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B7EDD38-A23F-4C09-B4E4-9600A103C87D}"/>
                </a:ext>
              </a:extLst>
            </p:cNvPr>
            <p:cNvSpPr txBox="1"/>
            <p:nvPr/>
          </p:nvSpPr>
          <p:spPr>
            <a:xfrm>
              <a:off x="4585871" y="2547249"/>
              <a:ext cx="199382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pt-PT" sz="2400" b="1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RECORDE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AB931C7-4EBF-4921-AFF3-D493F696AA1A}"/>
                </a:ext>
              </a:extLst>
            </p:cNvPr>
            <p:cNvSpPr txBox="1"/>
            <p:nvPr/>
          </p:nvSpPr>
          <p:spPr>
            <a:xfrm>
              <a:off x="429241" y="302261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Os serviços e assistência aos participantes nos programas são sempre gratuitos.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A43BCD5-2E91-4F81-A612-46731F5DEF60}"/>
                </a:ext>
              </a:extLst>
            </p:cNvPr>
            <p:cNvSpPr txBox="1"/>
            <p:nvPr/>
          </p:nvSpPr>
          <p:spPr>
            <a:xfrm>
              <a:off x="3080626" y="3022519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 dirty="0"/>
                <a:t>Os trabalhadores humanitários e de desenvolvimento nunca devem ameaçar ou fazer mal aos participantes nos programas, ou pedir-lhes que se envolvam em atos sexuais.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19D53C1-F94A-4092-969A-0FEC304A80C3}"/>
                </a:ext>
              </a:extLst>
            </p:cNvPr>
            <p:cNvSpPr txBox="1"/>
            <p:nvPr/>
          </p:nvSpPr>
          <p:spPr>
            <a:xfrm>
              <a:off x="7662530" y="3028858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A FHI 360 não tolera a retaliação contra ninguém que reporte má-conduta.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51DC70B-3E2C-47E2-88E7-1FE67D87E4F7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597BE25-221D-4F9E-9E44-E7E58F3BA21B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C5620647-6337-46B5-A31E-2DE0A44F1242}"/>
              </a:ext>
            </a:extLst>
          </p:cNvPr>
          <p:cNvSpPr/>
          <p:nvPr/>
        </p:nvSpPr>
        <p:spPr>
          <a:xfrm>
            <a:off x="71179" y="4461038"/>
            <a:ext cx="6192967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NUNCA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participantes nos programas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</a:t>
            </a:r>
            <a:r>
              <a:rPr lang="pt-PT" sz="1600" b="1" dirty="0">
                <a:solidFill>
                  <a:schemeClr val="tx1"/>
                </a:solidFill>
              </a:rPr>
              <a:t>ninguém</a:t>
            </a:r>
            <a:r>
              <a:rPr lang="pt-PT" sz="1600" dirty="0">
                <a:solidFill>
                  <a:schemeClr val="tx1"/>
                </a:solidFill>
              </a:rPr>
              <a:t> menor de 18 anos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Troque dinheiro, emprego, bens, ou serviços por sexo (nunca é permitido adquirir sexo a alguém)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Assedie, ameace, humilhe, intimide, avilte ou de outra forma abuse de participantes nos programas, incluindo crianças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Mostre material pornográfico a crianças ou outros participantes nos programas</a:t>
            </a:r>
          </a:p>
          <a:p>
            <a:pPr>
              <a:spcAft>
                <a:spcPts val="800"/>
              </a:spcAft>
            </a:pPr>
            <a:r>
              <a:rPr lang="pt-PT" sz="1600" b="1" dirty="0">
                <a:solidFill>
                  <a:srgbClr val="B81F39"/>
                </a:solidFill>
              </a:rPr>
              <a:t>Estes atos violam as políticas da FHI 360 e podem levar a ação disciplinar, incluindo a rescisão do contrato de trabalho ou parceria com a FHI 360 e a denúncia às autoridades locais.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496716-474A-40C9-BCCA-9DBAC01C0DCA}"/>
              </a:ext>
            </a:extLst>
          </p:cNvPr>
          <p:cNvSpPr/>
          <p:nvPr/>
        </p:nvSpPr>
        <p:spPr>
          <a:xfrm>
            <a:off x="6537272" y="4461038"/>
            <a:ext cx="3888577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SEMPRE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Desafie as normas de género e sociais prejudiciais. Trate todos como iguais e com dignidade e respeito.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Partilhe esta informação com os seus colegas e parceiros do programa.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Compreenda e cumpra as políticas sobre salvaguarda da FHI 360: </a:t>
            </a:r>
            <a:r>
              <a:rPr lang="pt-PT" sz="16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Reporte má-conduta suspeitada ou conhecida utilizando uma das opções de denúncia baixo.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F5C0639-7C6D-4B11-931B-F83A02A6EBA3}"/>
              </a:ext>
            </a:extLst>
          </p:cNvPr>
          <p:cNvGrpSpPr/>
          <p:nvPr/>
        </p:nvGrpSpPr>
        <p:grpSpPr>
          <a:xfrm>
            <a:off x="1970998" y="8687682"/>
            <a:ext cx="6724194" cy="2291851"/>
            <a:chOff x="1573664" y="8973206"/>
            <a:chExt cx="6724194" cy="2291851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8BFF3EF-91F2-4CBF-BB9E-E920AF695FBA}"/>
                </a:ext>
              </a:extLst>
            </p:cNvPr>
            <p:cNvSpPr txBox="1"/>
            <p:nvPr/>
          </p:nvSpPr>
          <p:spPr>
            <a:xfrm>
              <a:off x="2158717" y="10049340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  <a:p>
              <a:pPr algn="ctr">
                <a:spcAft>
                  <a:spcPts val="300"/>
                </a:spcAft>
              </a:pPr>
              <a:r>
                <a:rPr lang="pt-PT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B666B5A-0088-4904-A1BE-B3C3BEB88ED8}"/>
                </a:ext>
              </a:extLst>
            </p:cNvPr>
            <p:cNvSpPr txBox="1"/>
            <p:nvPr/>
          </p:nvSpPr>
          <p:spPr>
            <a:xfrm>
              <a:off x="1573664" y="8973206"/>
              <a:ext cx="6724194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Ligar para a Linha Direta </a:t>
              </a:r>
              <a:b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</a:b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de Ética e Conformidade da FHI 360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D6742AC-38A3-4134-987B-F95E58A0C7BB}"/>
              </a:ext>
            </a:extLst>
          </p:cNvPr>
          <p:cNvGrpSpPr/>
          <p:nvPr/>
        </p:nvGrpSpPr>
        <p:grpSpPr>
          <a:xfrm>
            <a:off x="1495044" y="11202740"/>
            <a:ext cx="7740322" cy="3218334"/>
            <a:chOff x="1276226" y="11280973"/>
            <a:chExt cx="7740322" cy="3218334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0CDFA2D-05F9-4634-971F-E39A66916816}"/>
                </a:ext>
              </a:extLst>
            </p:cNvPr>
            <p:cNvGrpSpPr/>
            <p:nvPr/>
          </p:nvGrpSpPr>
          <p:grpSpPr>
            <a:xfrm>
              <a:off x="1552659" y="11780421"/>
              <a:ext cx="3706143" cy="654410"/>
              <a:chOff x="5373099" y="10935384"/>
              <a:chExt cx="3706143" cy="654410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B0A8B3A-5218-4A10-9394-55682ABD53FC}"/>
                  </a:ext>
                </a:extLst>
              </p:cNvPr>
              <p:cNvSpPr txBox="1"/>
              <p:nvPr/>
            </p:nvSpPr>
            <p:spPr>
              <a:xfrm>
                <a:off x="5373099" y="10935384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86" name="Graphic 85" descr="Cursor with solid fill">
                <a:extLst>
                  <a:ext uri="{FF2B5EF4-FFF2-40B4-BE49-F238E27FC236}">
                    <a16:creationId xmlns:a16="http://schemas.microsoft.com/office/drawing/2014/main" id="{97BF4DBD-1E57-4BB0-92F7-EC2AE5922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5854859" y="10946602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E5DDE11A-8CFF-4E84-A4FC-F0A4A07D2541}"/>
                </a:ext>
              </a:extLst>
            </p:cNvPr>
            <p:cNvGrpSpPr/>
            <p:nvPr/>
          </p:nvGrpSpPr>
          <p:grpSpPr>
            <a:xfrm>
              <a:off x="1276226" y="12581603"/>
              <a:ext cx="7740322" cy="1917704"/>
              <a:chOff x="4719683" y="11736566"/>
              <a:chExt cx="7740322" cy="1917704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C8528AA-411C-4209-988F-48C0A1DD7E46}"/>
                  </a:ext>
                </a:extLst>
              </p:cNvPr>
              <p:cNvSpPr txBox="1"/>
              <p:nvPr/>
            </p:nvSpPr>
            <p:spPr>
              <a:xfrm>
                <a:off x="4719683" y="11736566"/>
                <a:ext cx="7740322" cy="19177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pt-PT" dirty="0">
                    <a:solidFill>
                      <a:schemeClr val="bg2"/>
                    </a:solidFill>
                  </a:rPr>
                  <a:t>|  </a:t>
                </a: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 : </a:t>
                </a:r>
                <a:r>
                  <a:rPr lang="pt-PT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sz="1400" i="1" dirty="0"/>
                  <a:t>(Ligue para o seu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operador local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. Diga ao operador para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efetuar uma chamada a pagar no destino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para os Estados Unidos. Dê este número ao operador: </a:t>
                </a:r>
                <a:r>
                  <a:rPr lang="pt-PT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Quando lhe for pedido o seu nome, diga </a:t>
                </a:r>
                <a:r>
                  <a:rPr lang="pt-PT" sz="1400" b="1" i="1" dirty="0">
                    <a:latin typeface="Franklin Gothic Book" panose="020B0503020102020204" pitchFamily="34" charset="0"/>
                  </a:rPr>
                  <a:t>“FHI 360”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)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84" name="Graphic 83" descr="Receiver with solid fill">
                <a:extLst>
                  <a:ext uri="{FF2B5EF4-FFF2-40B4-BE49-F238E27FC236}">
                    <a16:creationId xmlns:a16="http://schemas.microsoft.com/office/drawing/2014/main" id="{89F97DEE-9235-4AF6-9719-D25098F494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4877889" y="11785584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CB79554-35D5-4165-A445-206066952341}"/>
                </a:ext>
              </a:extLst>
            </p:cNvPr>
            <p:cNvGrpSpPr/>
            <p:nvPr/>
          </p:nvGrpSpPr>
          <p:grpSpPr>
            <a:xfrm>
              <a:off x="5500314" y="11799113"/>
              <a:ext cx="2728166" cy="654410"/>
              <a:chOff x="8623618" y="10890068"/>
              <a:chExt cx="2728166" cy="654410"/>
            </a:xfrm>
          </p:grpSpPr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B0C15613-B171-44DB-89ED-035AAD963A7E}"/>
                  </a:ext>
                </a:extLst>
              </p:cNvPr>
              <p:cNvSpPr txBox="1"/>
              <p:nvPr/>
            </p:nvSpPr>
            <p:spPr>
              <a:xfrm>
                <a:off x="8860846" y="10890068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82" name="Picture 55">
                <a:extLst>
                  <a:ext uri="{FF2B5EF4-FFF2-40B4-BE49-F238E27FC236}">
                    <a16:creationId xmlns:a16="http://schemas.microsoft.com/office/drawing/2014/main" id="{B139D94C-F6A2-4AE0-8EC6-4317427262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8623618" y="10959725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6231299-9D7C-4589-929D-39B17071EA28}"/>
                </a:ext>
              </a:extLst>
            </p:cNvPr>
            <p:cNvSpPr txBox="1"/>
            <p:nvPr/>
          </p:nvSpPr>
          <p:spPr>
            <a:xfrm>
              <a:off x="2593269" y="11280973"/>
              <a:ext cx="49726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000" b="1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129E2944-6C0E-4BBA-9D47-5A908A1AE1F5}"/>
              </a:ext>
            </a:extLst>
          </p:cNvPr>
          <p:cNvSpPr txBox="1"/>
          <p:nvPr/>
        </p:nvSpPr>
        <p:spPr>
          <a:xfrm>
            <a:off x="2976994" y="14262661"/>
            <a:ext cx="5005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>
                <a:solidFill>
                  <a:schemeClr val="accent2"/>
                </a:solidFill>
              </a:rPr>
              <a:t>A sua confidencialidade é importante e a sua chamada </a:t>
            </a:r>
          </a:p>
          <a:p>
            <a:pPr algn="ctr"/>
            <a:r>
              <a:rPr lang="pt-PT" sz="1600" b="1" dirty="0">
                <a:solidFill>
                  <a:schemeClr val="accent2"/>
                </a:solidFill>
              </a:rPr>
              <a:t>não será gravada.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2548424" y="14333813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649342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9F65DD5-5694-8C49-8900-C87822B24846}"/>
              </a:ext>
            </a:extLst>
          </p:cNvPr>
          <p:cNvGrpSpPr/>
          <p:nvPr/>
        </p:nvGrpSpPr>
        <p:grpSpPr>
          <a:xfrm>
            <a:off x="-795742" y="8797559"/>
            <a:ext cx="12532321" cy="6334916"/>
            <a:chOff x="-1337655" y="7875775"/>
            <a:chExt cx="13568713" cy="6858797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B653D07-69C5-DA4C-894B-C0730243F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337655" y="7875776"/>
              <a:ext cx="3887938" cy="685879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BAE172-861C-7D40-85A4-F40C6FA58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341438" y="7875775"/>
              <a:ext cx="3889620" cy="6858797"/>
            </a:xfrm>
            <a:prstGeom prst="rect">
              <a:avLst/>
            </a:prstGeom>
          </p:spPr>
        </p:pic>
      </p:grpSp>
      <p:sp>
        <p:nvSpPr>
          <p:cNvPr id="42" name="Title 1">
            <a:extLst>
              <a:ext uri="{FF2B5EF4-FFF2-40B4-BE49-F238E27FC236}">
                <a16:creationId xmlns:a16="http://schemas.microsoft.com/office/drawing/2014/main" id="{3FE145DA-2EAE-4A48-9C7C-73483D1BD55A}"/>
              </a:ext>
            </a:extLst>
          </p:cNvPr>
          <p:cNvSpPr txBox="1">
            <a:spLocks/>
          </p:cNvSpPr>
          <p:nvPr/>
        </p:nvSpPr>
        <p:spPr>
          <a:xfrm>
            <a:off x="391130" y="491972"/>
            <a:ext cx="9705368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Proteger os Partipicantes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nos Programas do Perigo é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400" b="1">
                <a:solidFill>
                  <a:schemeClr val="tx2"/>
                </a:solidFill>
                <a:latin typeface="Franklin Gothic Demi" panose="020B0603020102020204" pitchFamily="34" charset="0"/>
              </a:rPr>
              <a:t>A Nossa Responsabilidade Partilhada</a:t>
            </a:r>
            <a:endParaRPr lang="pt-PT" sz="44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9BF837-1990-466A-9AB1-CBEA1EC35507}"/>
              </a:ext>
            </a:extLst>
          </p:cNvPr>
          <p:cNvGrpSpPr/>
          <p:nvPr/>
        </p:nvGrpSpPr>
        <p:grpSpPr>
          <a:xfrm>
            <a:off x="470452" y="2439429"/>
            <a:ext cx="9920730" cy="1365954"/>
            <a:chOff x="429241" y="2547249"/>
            <a:chExt cx="9920730" cy="13659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B7EDD38-A23F-4C09-B4E4-9600A103C87D}"/>
                </a:ext>
              </a:extLst>
            </p:cNvPr>
            <p:cNvSpPr txBox="1"/>
            <p:nvPr/>
          </p:nvSpPr>
          <p:spPr>
            <a:xfrm>
              <a:off x="4585871" y="2547249"/>
              <a:ext cx="199382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pt-PT" sz="2400" b="1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RECORDE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AB931C7-4EBF-4921-AFF3-D493F696AA1A}"/>
                </a:ext>
              </a:extLst>
            </p:cNvPr>
            <p:cNvSpPr txBox="1"/>
            <p:nvPr/>
          </p:nvSpPr>
          <p:spPr>
            <a:xfrm>
              <a:off x="429241" y="302261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Os serviços e assistência aos participantes nos programas são sempre gratuitos.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A43BCD5-2E91-4F81-A612-46731F5DEF60}"/>
                </a:ext>
              </a:extLst>
            </p:cNvPr>
            <p:cNvSpPr txBox="1"/>
            <p:nvPr/>
          </p:nvSpPr>
          <p:spPr>
            <a:xfrm>
              <a:off x="3080626" y="3022519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 dirty="0"/>
                <a:t>Os trabalhadores humanitários e de desenvolvimento nunca devem ameaçar ou fazer mal aos participantes nos programas, ou pedir-lhes que se envolvam em atos sexuais.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19D53C1-F94A-4092-969A-0FEC304A80C3}"/>
                </a:ext>
              </a:extLst>
            </p:cNvPr>
            <p:cNvSpPr txBox="1"/>
            <p:nvPr/>
          </p:nvSpPr>
          <p:spPr>
            <a:xfrm>
              <a:off x="7662530" y="3028858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A FHI 360 não tolera a retaliação contra ninguém que reporte má-conduta.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51DC70B-3E2C-47E2-88E7-1FE67D87E4F7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597BE25-221D-4F9E-9E44-E7E58F3BA21B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C5620647-6337-46B5-A31E-2DE0A44F1242}"/>
              </a:ext>
            </a:extLst>
          </p:cNvPr>
          <p:cNvSpPr/>
          <p:nvPr/>
        </p:nvSpPr>
        <p:spPr>
          <a:xfrm>
            <a:off x="71179" y="4461038"/>
            <a:ext cx="6192967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NUNCA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participantes nos programas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</a:t>
            </a:r>
            <a:r>
              <a:rPr lang="pt-PT" sz="1600" b="1" dirty="0">
                <a:solidFill>
                  <a:schemeClr val="tx1"/>
                </a:solidFill>
              </a:rPr>
              <a:t>ninguém</a:t>
            </a:r>
            <a:r>
              <a:rPr lang="pt-PT" sz="1600" dirty="0">
                <a:solidFill>
                  <a:schemeClr val="tx1"/>
                </a:solidFill>
              </a:rPr>
              <a:t> menor de 18 anos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Troque dinheiro, emprego, bens, ou serviços por sexo (nunca é permitido adquirir sexo a alguém)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Assedie, ameace, humilhe, intimide, avilte ou de outra forma abuse de participantes nos programas, incluindo crianças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Mostre material pornográfico a crianças ou outros participantes nos programas</a:t>
            </a:r>
          </a:p>
          <a:p>
            <a:pPr>
              <a:spcAft>
                <a:spcPts val="800"/>
              </a:spcAft>
            </a:pPr>
            <a:r>
              <a:rPr lang="pt-PT" sz="1600" b="1" dirty="0">
                <a:solidFill>
                  <a:srgbClr val="B81F39"/>
                </a:solidFill>
              </a:rPr>
              <a:t>Estes atos violam as políticas da FHI 360 e podem levar a ação disciplinar, incluindo a rescisão do contrato de trabalho ou parceria com a FHI 360 e a denúncia às autoridades locais.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496716-474A-40C9-BCCA-9DBAC01C0DCA}"/>
              </a:ext>
            </a:extLst>
          </p:cNvPr>
          <p:cNvSpPr/>
          <p:nvPr/>
        </p:nvSpPr>
        <p:spPr>
          <a:xfrm>
            <a:off x="6537272" y="4461038"/>
            <a:ext cx="3888577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SEMPRE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Desafie as normas de género e sociais prejudiciais. Trate todos como iguais e com dignidade e respeito.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Partilhe esta informação com os seus colegas e parceiros do programa.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Compreenda e cumpra as políticas sobre salvaguarda da FHI 360: </a:t>
            </a:r>
            <a:r>
              <a:rPr lang="pt-PT" sz="16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Reporte má-conduta suspeitada ou conhecida utilizando uma das opções de denúncia baixo.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F5C0639-7C6D-4B11-931B-F83A02A6EBA3}"/>
              </a:ext>
            </a:extLst>
          </p:cNvPr>
          <p:cNvGrpSpPr/>
          <p:nvPr/>
        </p:nvGrpSpPr>
        <p:grpSpPr>
          <a:xfrm>
            <a:off x="1970998" y="8687682"/>
            <a:ext cx="6724194" cy="2291851"/>
            <a:chOff x="1573664" y="8973206"/>
            <a:chExt cx="6724194" cy="2291851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8BFF3EF-91F2-4CBF-BB9E-E920AF695FBA}"/>
                </a:ext>
              </a:extLst>
            </p:cNvPr>
            <p:cNvSpPr txBox="1"/>
            <p:nvPr/>
          </p:nvSpPr>
          <p:spPr>
            <a:xfrm>
              <a:off x="2158717" y="10049340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  <a:p>
              <a:pPr algn="ctr">
                <a:spcAft>
                  <a:spcPts val="300"/>
                </a:spcAft>
              </a:pPr>
              <a:r>
                <a:rPr lang="pt-PT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B666B5A-0088-4904-A1BE-B3C3BEB88ED8}"/>
                </a:ext>
              </a:extLst>
            </p:cNvPr>
            <p:cNvSpPr txBox="1"/>
            <p:nvPr/>
          </p:nvSpPr>
          <p:spPr>
            <a:xfrm>
              <a:off x="1573664" y="8973206"/>
              <a:ext cx="6724194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Ligar para a Linha Direta </a:t>
              </a:r>
              <a:b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</a:b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de Ética e Conformidade da FHI 360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D6742AC-38A3-4134-987B-F95E58A0C7BB}"/>
              </a:ext>
            </a:extLst>
          </p:cNvPr>
          <p:cNvGrpSpPr/>
          <p:nvPr/>
        </p:nvGrpSpPr>
        <p:grpSpPr>
          <a:xfrm>
            <a:off x="1384886" y="11155305"/>
            <a:ext cx="7740322" cy="3218334"/>
            <a:chOff x="1403226" y="11280973"/>
            <a:chExt cx="7740322" cy="3218334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0CDFA2D-05F9-4634-971F-E39A66916816}"/>
                </a:ext>
              </a:extLst>
            </p:cNvPr>
            <p:cNvGrpSpPr/>
            <p:nvPr/>
          </p:nvGrpSpPr>
          <p:grpSpPr>
            <a:xfrm>
              <a:off x="1742385" y="11804138"/>
              <a:ext cx="3706143" cy="654410"/>
              <a:chOff x="5562825" y="10959101"/>
              <a:chExt cx="3706143" cy="654410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B0A8B3A-5218-4A10-9394-55682ABD53FC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86" name="Graphic 85" descr="Cursor with solid fill">
                <a:extLst>
                  <a:ext uri="{FF2B5EF4-FFF2-40B4-BE49-F238E27FC236}">
                    <a16:creationId xmlns:a16="http://schemas.microsoft.com/office/drawing/2014/main" id="{97BF4DBD-1E57-4BB0-92F7-EC2AE5922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012964" y="10994037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E5DDE11A-8CFF-4E84-A4FC-F0A4A07D2541}"/>
                </a:ext>
              </a:extLst>
            </p:cNvPr>
            <p:cNvGrpSpPr/>
            <p:nvPr/>
          </p:nvGrpSpPr>
          <p:grpSpPr>
            <a:xfrm>
              <a:off x="1403226" y="12581603"/>
              <a:ext cx="7740322" cy="1917704"/>
              <a:chOff x="4846683" y="11736566"/>
              <a:chExt cx="7740322" cy="1917704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C8528AA-411C-4209-988F-48C0A1DD7E46}"/>
                  </a:ext>
                </a:extLst>
              </p:cNvPr>
              <p:cNvSpPr txBox="1"/>
              <p:nvPr/>
            </p:nvSpPr>
            <p:spPr>
              <a:xfrm>
                <a:off x="4846683" y="11736566"/>
                <a:ext cx="7740322" cy="19177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pt-PT" dirty="0">
                    <a:solidFill>
                      <a:schemeClr val="bg2"/>
                    </a:solidFill>
                  </a:rPr>
                  <a:t>|  </a:t>
                </a: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 : </a:t>
                </a:r>
                <a:r>
                  <a:rPr lang="pt-PT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sz="1400" i="1" dirty="0"/>
                  <a:t>(Ligue para o seu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operador local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. Diga ao operador para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efetuar uma chamada a pagar no destino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para os Estados Unidos. Dê este número ao operador: </a:t>
                </a:r>
                <a:r>
                  <a:rPr lang="pt-PT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Quando lhe for pedido o seu nome, diga </a:t>
                </a:r>
                <a:r>
                  <a:rPr lang="pt-PT" sz="1400" b="1" i="1" dirty="0">
                    <a:latin typeface="Franklin Gothic Book" panose="020B0503020102020204" pitchFamily="34" charset="0"/>
                  </a:rPr>
                  <a:t>“FHI 360”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)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84" name="Graphic 83" descr="Receiver with solid fill">
                <a:extLst>
                  <a:ext uri="{FF2B5EF4-FFF2-40B4-BE49-F238E27FC236}">
                    <a16:creationId xmlns:a16="http://schemas.microsoft.com/office/drawing/2014/main" id="{89F97DEE-9235-4AF6-9719-D25098F494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4957103" y="11736566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CB79554-35D5-4165-A445-206066952341}"/>
                </a:ext>
              </a:extLst>
            </p:cNvPr>
            <p:cNvGrpSpPr/>
            <p:nvPr/>
          </p:nvGrpSpPr>
          <p:grpSpPr>
            <a:xfrm>
              <a:off x="5563556" y="11830737"/>
              <a:ext cx="2767693" cy="654410"/>
              <a:chOff x="8686860" y="10921692"/>
              <a:chExt cx="2767693" cy="654410"/>
            </a:xfrm>
          </p:grpSpPr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B0C15613-B171-44DB-89ED-035AAD963A7E}"/>
                  </a:ext>
                </a:extLst>
              </p:cNvPr>
              <p:cNvSpPr txBox="1"/>
              <p:nvPr/>
            </p:nvSpPr>
            <p:spPr>
              <a:xfrm>
                <a:off x="8963615" y="10921692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82" name="Picture 55">
                <a:extLst>
                  <a:ext uri="{FF2B5EF4-FFF2-40B4-BE49-F238E27FC236}">
                    <a16:creationId xmlns:a16="http://schemas.microsoft.com/office/drawing/2014/main" id="{B139D94C-F6A2-4AE0-8EC6-4317427262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8686860" y="11007160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6231299-9D7C-4589-929D-39B17071EA28}"/>
                </a:ext>
              </a:extLst>
            </p:cNvPr>
            <p:cNvSpPr txBox="1"/>
            <p:nvPr/>
          </p:nvSpPr>
          <p:spPr>
            <a:xfrm>
              <a:off x="2593269" y="11280973"/>
              <a:ext cx="49726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000" b="1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129E2944-6C0E-4BBA-9D47-5A908A1AE1F5}"/>
              </a:ext>
            </a:extLst>
          </p:cNvPr>
          <p:cNvSpPr txBox="1"/>
          <p:nvPr/>
        </p:nvSpPr>
        <p:spPr>
          <a:xfrm>
            <a:off x="2976994" y="14262661"/>
            <a:ext cx="5005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>
                <a:solidFill>
                  <a:schemeClr val="accent2"/>
                </a:solidFill>
              </a:rPr>
              <a:t>A sua confidencialidade é importante e a sua chamada </a:t>
            </a:r>
          </a:p>
          <a:p>
            <a:pPr algn="ctr"/>
            <a:r>
              <a:rPr lang="pt-PT" sz="1600" b="1" dirty="0">
                <a:solidFill>
                  <a:schemeClr val="accent2"/>
                </a:solidFill>
              </a:rPr>
              <a:t>não será gravada.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2548424" y="14333813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96926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9F65DD5-5694-8C49-8900-C87822B24846}"/>
              </a:ext>
            </a:extLst>
          </p:cNvPr>
          <p:cNvGrpSpPr/>
          <p:nvPr/>
        </p:nvGrpSpPr>
        <p:grpSpPr>
          <a:xfrm>
            <a:off x="-795742" y="8754779"/>
            <a:ext cx="12340577" cy="6377695"/>
            <a:chOff x="-1337655" y="7829457"/>
            <a:chExt cx="13361112" cy="6905114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B653D07-69C5-DA4C-894B-C0730243F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337655" y="7875776"/>
              <a:ext cx="3887936" cy="685879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BAE172-861C-7D40-85A4-F40C6FA58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133837" y="7829457"/>
              <a:ext cx="3889620" cy="6856529"/>
            </a:xfrm>
            <a:prstGeom prst="rect">
              <a:avLst/>
            </a:prstGeom>
          </p:spPr>
        </p:pic>
      </p:grpSp>
      <p:sp>
        <p:nvSpPr>
          <p:cNvPr id="42" name="Title 1">
            <a:extLst>
              <a:ext uri="{FF2B5EF4-FFF2-40B4-BE49-F238E27FC236}">
                <a16:creationId xmlns:a16="http://schemas.microsoft.com/office/drawing/2014/main" id="{3FE145DA-2EAE-4A48-9C7C-73483D1BD55A}"/>
              </a:ext>
            </a:extLst>
          </p:cNvPr>
          <p:cNvSpPr txBox="1">
            <a:spLocks/>
          </p:cNvSpPr>
          <p:nvPr/>
        </p:nvSpPr>
        <p:spPr>
          <a:xfrm>
            <a:off x="391130" y="491972"/>
            <a:ext cx="9705368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Proteger os Partipicantes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nos Programas do Perigo é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400" b="1">
                <a:solidFill>
                  <a:schemeClr val="tx2"/>
                </a:solidFill>
                <a:latin typeface="Franklin Gothic Demi" panose="020B0603020102020204" pitchFamily="34" charset="0"/>
              </a:rPr>
              <a:t>A Nossa Responsabilidade Partilhada</a:t>
            </a:r>
            <a:endParaRPr lang="pt-PT" sz="44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9BF837-1990-466A-9AB1-CBEA1EC35507}"/>
              </a:ext>
            </a:extLst>
          </p:cNvPr>
          <p:cNvGrpSpPr/>
          <p:nvPr/>
        </p:nvGrpSpPr>
        <p:grpSpPr>
          <a:xfrm>
            <a:off x="470452" y="2439429"/>
            <a:ext cx="9920730" cy="1365954"/>
            <a:chOff x="429241" y="2547249"/>
            <a:chExt cx="9920730" cy="13659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B7EDD38-A23F-4C09-B4E4-9600A103C87D}"/>
                </a:ext>
              </a:extLst>
            </p:cNvPr>
            <p:cNvSpPr txBox="1"/>
            <p:nvPr/>
          </p:nvSpPr>
          <p:spPr>
            <a:xfrm>
              <a:off x="4585871" y="2547249"/>
              <a:ext cx="199382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pt-PT" sz="2400" b="1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RECORDE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AB931C7-4EBF-4921-AFF3-D493F696AA1A}"/>
                </a:ext>
              </a:extLst>
            </p:cNvPr>
            <p:cNvSpPr txBox="1"/>
            <p:nvPr/>
          </p:nvSpPr>
          <p:spPr>
            <a:xfrm>
              <a:off x="429241" y="302261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Os serviços e assistência aos participantes nos programas são sempre gratuitos.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A43BCD5-2E91-4F81-A612-46731F5DEF60}"/>
                </a:ext>
              </a:extLst>
            </p:cNvPr>
            <p:cNvSpPr txBox="1"/>
            <p:nvPr/>
          </p:nvSpPr>
          <p:spPr>
            <a:xfrm>
              <a:off x="3080626" y="3022519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 dirty="0"/>
                <a:t>Os trabalhadores humanitários e de desenvolvimento nunca devem ameaçar ou fazer mal aos participantes nos programas, ou pedir-lhes que se envolvam em atos sexuais.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19D53C1-F94A-4092-969A-0FEC304A80C3}"/>
                </a:ext>
              </a:extLst>
            </p:cNvPr>
            <p:cNvSpPr txBox="1"/>
            <p:nvPr/>
          </p:nvSpPr>
          <p:spPr>
            <a:xfrm>
              <a:off x="7662530" y="3028858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A FHI 360 não tolera a retaliação contra ninguém que reporte má-conduta.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51DC70B-3E2C-47E2-88E7-1FE67D87E4F7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597BE25-221D-4F9E-9E44-E7E58F3BA21B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C5620647-6337-46B5-A31E-2DE0A44F1242}"/>
              </a:ext>
            </a:extLst>
          </p:cNvPr>
          <p:cNvSpPr/>
          <p:nvPr/>
        </p:nvSpPr>
        <p:spPr>
          <a:xfrm>
            <a:off x="71179" y="4461038"/>
            <a:ext cx="6192967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NUNCA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participantes nos programas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</a:t>
            </a:r>
            <a:r>
              <a:rPr lang="pt-PT" sz="1600" b="1" dirty="0">
                <a:solidFill>
                  <a:schemeClr val="tx1"/>
                </a:solidFill>
              </a:rPr>
              <a:t>ninguém</a:t>
            </a:r>
            <a:r>
              <a:rPr lang="pt-PT" sz="1600" dirty="0">
                <a:solidFill>
                  <a:schemeClr val="tx1"/>
                </a:solidFill>
              </a:rPr>
              <a:t> menor de 18 anos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Troque dinheiro, emprego, bens, ou serviços por sexo (nunca é permitido adquirir sexo a alguém)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Assedie, ameace, humilhe, intimide, avilte ou de outra forma abuse de participantes nos programas, incluindo crianças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Mostre material pornográfico a crianças ou outros participantes nos programas</a:t>
            </a:r>
          </a:p>
          <a:p>
            <a:pPr>
              <a:spcAft>
                <a:spcPts val="800"/>
              </a:spcAft>
            </a:pPr>
            <a:r>
              <a:rPr lang="pt-PT" sz="1600" b="1" dirty="0">
                <a:solidFill>
                  <a:srgbClr val="B81F39"/>
                </a:solidFill>
              </a:rPr>
              <a:t>Estes atos violam as políticas da FHI 360 e podem levar a ação disciplinar, incluindo a rescisão do contrato de trabalho ou parceria com a FHI 360 e a denúncia às autoridades locais.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496716-474A-40C9-BCCA-9DBAC01C0DCA}"/>
              </a:ext>
            </a:extLst>
          </p:cNvPr>
          <p:cNvSpPr/>
          <p:nvPr/>
        </p:nvSpPr>
        <p:spPr>
          <a:xfrm>
            <a:off x="6537272" y="4461038"/>
            <a:ext cx="3888577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SEMPRE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Desafie as normas de género e sociais prejudiciais. Trate todos como iguais e com dignidade e respeito.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Partilhe esta informação com os seus colegas e parceiros do programa.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Compreenda e cumpra as políticas sobre salvaguarda da FHI 360: </a:t>
            </a:r>
            <a:r>
              <a:rPr lang="pt-PT" sz="16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Reporte má-conduta suspeitada ou conhecida utilizando uma das opções de denúncia baixo.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F5C0639-7C6D-4B11-931B-F83A02A6EBA3}"/>
              </a:ext>
            </a:extLst>
          </p:cNvPr>
          <p:cNvGrpSpPr/>
          <p:nvPr/>
        </p:nvGrpSpPr>
        <p:grpSpPr>
          <a:xfrm>
            <a:off x="1970998" y="8687682"/>
            <a:ext cx="6724194" cy="2291851"/>
            <a:chOff x="1573664" y="8973206"/>
            <a:chExt cx="6724194" cy="2291851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8BFF3EF-91F2-4CBF-BB9E-E920AF695FBA}"/>
                </a:ext>
              </a:extLst>
            </p:cNvPr>
            <p:cNvSpPr txBox="1"/>
            <p:nvPr/>
          </p:nvSpPr>
          <p:spPr>
            <a:xfrm>
              <a:off x="2158717" y="10049340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  <a:p>
              <a:pPr algn="ctr">
                <a:spcAft>
                  <a:spcPts val="300"/>
                </a:spcAft>
              </a:pPr>
              <a:r>
                <a:rPr lang="pt-PT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B666B5A-0088-4904-A1BE-B3C3BEB88ED8}"/>
                </a:ext>
              </a:extLst>
            </p:cNvPr>
            <p:cNvSpPr txBox="1"/>
            <p:nvPr/>
          </p:nvSpPr>
          <p:spPr>
            <a:xfrm>
              <a:off x="1573664" y="8973206"/>
              <a:ext cx="6724194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Ligar para a Linha Direta </a:t>
              </a:r>
              <a:b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</a:b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de Ética e Conformidade da FHI 360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D6742AC-38A3-4134-987B-F95E58A0C7BB}"/>
              </a:ext>
            </a:extLst>
          </p:cNvPr>
          <p:cNvGrpSpPr/>
          <p:nvPr/>
        </p:nvGrpSpPr>
        <p:grpSpPr>
          <a:xfrm>
            <a:off x="1386017" y="11042204"/>
            <a:ext cx="7740322" cy="3218334"/>
            <a:chOff x="1435978" y="11280973"/>
            <a:chExt cx="7740322" cy="3218334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0CDFA2D-05F9-4634-971F-E39A66916816}"/>
                </a:ext>
              </a:extLst>
            </p:cNvPr>
            <p:cNvGrpSpPr/>
            <p:nvPr/>
          </p:nvGrpSpPr>
          <p:grpSpPr>
            <a:xfrm>
              <a:off x="1742385" y="11804138"/>
              <a:ext cx="3706143" cy="654410"/>
              <a:chOff x="5562825" y="10959101"/>
              <a:chExt cx="3706143" cy="654410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B0A8B3A-5218-4A10-9394-55682ABD53FC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86" name="Graphic 85" descr="Cursor with solid fill">
                <a:extLst>
                  <a:ext uri="{FF2B5EF4-FFF2-40B4-BE49-F238E27FC236}">
                    <a16:creationId xmlns:a16="http://schemas.microsoft.com/office/drawing/2014/main" id="{97BF4DBD-1E57-4BB0-92F7-EC2AE5922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012964" y="10994037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E5DDE11A-8CFF-4E84-A4FC-F0A4A07D2541}"/>
                </a:ext>
              </a:extLst>
            </p:cNvPr>
            <p:cNvGrpSpPr/>
            <p:nvPr/>
          </p:nvGrpSpPr>
          <p:grpSpPr>
            <a:xfrm>
              <a:off x="1435978" y="12581603"/>
              <a:ext cx="7740322" cy="1917704"/>
              <a:chOff x="4879435" y="11736566"/>
              <a:chExt cx="7740322" cy="1917704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C8528AA-411C-4209-988F-48C0A1DD7E46}"/>
                  </a:ext>
                </a:extLst>
              </p:cNvPr>
              <p:cNvSpPr txBox="1"/>
              <p:nvPr/>
            </p:nvSpPr>
            <p:spPr>
              <a:xfrm>
                <a:off x="4879435" y="11736566"/>
                <a:ext cx="7740322" cy="19177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pt-PT" dirty="0">
                    <a:solidFill>
                      <a:schemeClr val="bg2"/>
                    </a:solidFill>
                  </a:rPr>
                  <a:t>|  </a:t>
                </a: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 : </a:t>
                </a:r>
                <a:r>
                  <a:rPr lang="pt-PT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sz="1400" i="1" dirty="0"/>
                  <a:t>(Ligue para o seu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operador local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. Diga ao operador para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efetuar uma chamada a pagar no destino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para os Estados Unidos. Dê este número ao operador: </a:t>
                </a:r>
                <a:r>
                  <a:rPr lang="pt-PT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Quando lhe for pedido o seu nome, diga </a:t>
                </a:r>
                <a:r>
                  <a:rPr lang="pt-PT" sz="1400" b="1" i="1" dirty="0">
                    <a:latin typeface="Franklin Gothic Book" panose="020B0503020102020204" pitchFamily="34" charset="0"/>
                  </a:rPr>
                  <a:t>“FHI 360”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)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84" name="Graphic 83" descr="Receiver with solid fill">
                <a:extLst>
                  <a:ext uri="{FF2B5EF4-FFF2-40B4-BE49-F238E27FC236}">
                    <a16:creationId xmlns:a16="http://schemas.microsoft.com/office/drawing/2014/main" id="{89F97DEE-9235-4AF6-9719-D25098F494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065242" y="11758233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CB79554-35D5-4165-A445-206066952341}"/>
                </a:ext>
              </a:extLst>
            </p:cNvPr>
            <p:cNvGrpSpPr/>
            <p:nvPr/>
          </p:nvGrpSpPr>
          <p:grpSpPr>
            <a:xfrm>
              <a:off x="5563556" y="11814925"/>
              <a:ext cx="2981135" cy="654410"/>
              <a:chOff x="8686860" y="10905880"/>
              <a:chExt cx="2981135" cy="654410"/>
            </a:xfrm>
          </p:grpSpPr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B0C15613-B171-44DB-89ED-035AAD963A7E}"/>
                  </a:ext>
                </a:extLst>
              </p:cNvPr>
              <p:cNvSpPr txBox="1"/>
              <p:nvPr/>
            </p:nvSpPr>
            <p:spPr>
              <a:xfrm>
                <a:off x="9177057" y="10905880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82" name="Picture 55">
                <a:extLst>
                  <a:ext uri="{FF2B5EF4-FFF2-40B4-BE49-F238E27FC236}">
                    <a16:creationId xmlns:a16="http://schemas.microsoft.com/office/drawing/2014/main" id="{B139D94C-F6A2-4AE0-8EC6-4317427262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8686860" y="11007160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6231299-9D7C-4589-929D-39B17071EA28}"/>
                </a:ext>
              </a:extLst>
            </p:cNvPr>
            <p:cNvSpPr txBox="1"/>
            <p:nvPr/>
          </p:nvSpPr>
          <p:spPr>
            <a:xfrm>
              <a:off x="2593269" y="11280973"/>
              <a:ext cx="49726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000" b="1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129E2944-6C0E-4BBA-9D47-5A908A1AE1F5}"/>
              </a:ext>
            </a:extLst>
          </p:cNvPr>
          <p:cNvSpPr txBox="1"/>
          <p:nvPr/>
        </p:nvSpPr>
        <p:spPr>
          <a:xfrm>
            <a:off x="2976994" y="14262661"/>
            <a:ext cx="5005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>
                <a:solidFill>
                  <a:schemeClr val="accent2"/>
                </a:solidFill>
              </a:rPr>
              <a:t>A sua confidencialidade é importante e a sua chamada </a:t>
            </a:r>
          </a:p>
          <a:p>
            <a:pPr algn="ctr"/>
            <a:r>
              <a:rPr lang="pt-PT" sz="1600" b="1" dirty="0">
                <a:solidFill>
                  <a:schemeClr val="accent2"/>
                </a:solidFill>
              </a:rPr>
              <a:t>não será gravada.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2548424" y="14333813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5766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9F65DD5-5694-8C49-8900-C87822B24846}"/>
              </a:ext>
            </a:extLst>
          </p:cNvPr>
          <p:cNvGrpSpPr/>
          <p:nvPr/>
        </p:nvGrpSpPr>
        <p:grpSpPr>
          <a:xfrm>
            <a:off x="-795742" y="8754779"/>
            <a:ext cx="12339205" cy="6377695"/>
            <a:chOff x="-1337655" y="7829457"/>
            <a:chExt cx="13359627" cy="6905114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B653D07-69C5-DA4C-894B-C0730243F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337655" y="7875776"/>
              <a:ext cx="3887936" cy="685879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BAE172-861C-7D40-85A4-F40C6FA58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135320" y="7829457"/>
              <a:ext cx="3886652" cy="6856529"/>
            </a:xfrm>
            <a:prstGeom prst="rect">
              <a:avLst/>
            </a:prstGeom>
          </p:spPr>
        </p:pic>
      </p:grpSp>
      <p:sp>
        <p:nvSpPr>
          <p:cNvPr id="42" name="Title 1">
            <a:extLst>
              <a:ext uri="{FF2B5EF4-FFF2-40B4-BE49-F238E27FC236}">
                <a16:creationId xmlns:a16="http://schemas.microsoft.com/office/drawing/2014/main" id="{3FE145DA-2EAE-4A48-9C7C-73483D1BD55A}"/>
              </a:ext>
            </a:extLst>
          </p:cNvPr>
          <p:cNvSpPr txBox="1">
            <a:spLocks/>
          </p:cNvSpPr>
          <p:nvPr/>
        </p:nvSpPr>
        <p:spPr>
          <a:xfrm>
            <a:off x="391130" y="491972"/>
            <a:ext cx="9705368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Proteger os Partipicantes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nos Programas do Perigo é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400" b="1">
                <a:solidFill>
                  <a:schemeClr val="tx2"/>
                </a:solidFill>
                <a:latin typeface="Franklin Gothic Demi" panose="020B0603020102020204" pitchFamily="34" charset="0"/>
              </a:rPr>
              <a:t>A Nossa Responsabilidade Partilhada</a:t>
            </a:r>
            <a:endParaRPr lang="pt-PT" sz="44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9BF837-1990-466A-9AB1-CBEA1EC35507}"/>
              </a:ext>
            </a:extLst>
          </p:cNvPr>
          <p:cNvGrpSpPr/>
          <p:nvPr/>
        </p:nvGrpSpPr>
        <p:grpSpPr>
          <a:xfrm>
            <a:off x="470452" y="2439429"/>
            <a:ext cx="9920730" cy="1365954"/>
            <a:chOff x="429241" y="2547249"/>
            <a:chExt cx="9920730" cy="13659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B7EDD38-A23F-4C09-B4E4-9600A103C87D}"/>
                </a:ext>
              </a:extLst>
            </p:cNvPr>
            <p:cNvSpPr txBox="1"/>
            <p:nvPr/>
          </p:nvSpPr>
          <p:spPr>
            <a:xfrm>
              <a:off x="4585871" y="2547249"/>
              <a:ext cx="199382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pt-PT" sz="2400" b="1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RECORDE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AB931C7-4EBF-4921-AFF3-D493F696AA1A}"/>
                </a:ext>
              </a:extLst>
            </p:cNvPr>
            <p:cNvSpPr txBox="1"/>
            <p:nvPr/>
          </p:nvSpPr>
          <p:spPr>
            <a:xfrm>
              <a:off x="429241" y="302261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Os serviços e assistência aos participantes nos programas são sempre gratuitos.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A43BCD5-2E91-4F81-A612-46731F5DEF60}"/>
                </a:ext>
              </a:extLst>
            </p:cNvPr>
            <p:cNvSpPr txBox="1"/>
            <p:nvPr/>
          </p:nvSpPr>
          <p:spPr>
            <a:xfrm>
              <a:off x="3080626" y="3022519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 dirty="0"/>
                <a:t>Os trabalhadores humanitários e de desenvolvimento nunca devem ameaçar ou fazer mal aos participantes nos programas, ou pedir-lhes que se envolvam em atos sexuais.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19D53C1-F94A-4092-969A-0FEC304A80C3}"/>
                </a:ext>
              </a:extLst>
            </p:cNvPr>
            <p:cNvSpPr txBox="1"/>
            <p:nvPr/>
          </p:nvSpPr>
          <p:spPr>
            <a:xfrm>
              <a:off x="7662530" y="3028858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A FHI 360 não tolera a retaliação contra ninguém que reporte má-conduta.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51DC70B-3E2C-47E2-88E7-1FE67D87E4F7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597BE25-221D-4F9E-9E44-E7E58F3BA21B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C5620647-6337-46B5-A31E-2DE0A44F1242}"/>
              </a:ext>
            </a:extLst>
          </p:cNvPr>
          <p:cNvSpPr/>
          <p:nvPr/>
        </p:nvSpPr>
        <p:spPr>
          <a:xfrm>
            <a:off x="71179" y="4461038"/>
            <a:ext cx="6192967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NUNCA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participantes nos programas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</a:t>
            </a:r>
            <a:r>
              <a:rPr lang="pt-PT" sz="1600" b="1" dirty="0">
                <a:solidFill>
                  <a:schemeClr val="tx1"/>
                </a:solidFill>
              </a:rPr>
              <a:t>ninguém</a:t>
            </a:r>
            <a:r>
              <a:rPr lang="pt-PT" sz="1600" dirty="0">
                <a:solidFill>
                  <a:schemeClr val="tx1"/>
                </a:solidFill>
              </a:rPr>
              <a:t> menor de 18 anos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Troque dinheiro, emprego, bens, ou serviços por sexo (nunca é permitido adquirir sexo a alguém)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Assedie, ameace, humilhe, intimide, avilte ou de outra forma abuse de participantes nos programas, incluindo crianças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Mostre material pornográfico a crianças ou outros participantes nos programas</a:t>
            </a:r>
          </a:p>
          <a:p>
            <a:pPr>
              <a:spcAft>
                <a:spcPts val="800"/>
              </a:spcAft>
            </a:pPr>
            <a:r>
              <a:rPr lang="pt-PT" sz="1600" b="1" dirty="0">
                <a:solidFill>
                  <a:srgbClr val="B81F39"/>
                </a:solidFill>
              </a:rPr>
              <a:t>Estes atos violam as políticas da FHI 360 e podem levar a ação disciplinar, incluindo a rescisão do contrato de trabalho ou parceria com a FHI 360 e a denúncia às autoridades locais.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496716-474A-40C9-BCCA-9DBAC01C0DCA}"/>
              </a:ext>
            </a:extLst>
          </p:cNvPr>
          <p:cNvSpPr/>
          <p:nvPr/>
        </p:nvSpPr>
        <p:spPr>
          <a:xfrm>
            <a:off x="6537272" y="4461038"/>
            <a:ext cx="3888577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SEMPRE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Desafie as normas de género e sociais prejudiciais. Trate todos como iguais e com dignidade e respeito.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Partilhe esta informação com os seus colegas e parceiros do programa.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Compreenda e cumpra as políticas sobre salvaguarda da FHI 360: </a:t>
            </a:r>
            <a:r>
              <a:rPr lang="pt-PT" sz="16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Reporte má-conduta suspeitada ou conhecida utilizando uma das opções de denúncia baixo.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F5C0639-7C6D-4B11-931B-F83A02A6EBA3}"/>
              </a:ext>
            </a:extLst>
          </p:cNvPr>
          <p:cNvGrpSpPr/>
          <p:nvPr/>
        </p:nvGrpSpPr>
        <p:grpSpPr>
          <a:xfrm>
            <a:off x="1970998" y="8687682"/>
            <a:ext cx="6724194" cy="2291851"/>
            <a:chOff x="1573664" y="8973206"/>
            <a:chExt cx="6724194" cy="2291851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8BFF3EF-91F2-4CBF-BB9E-E920AF695FBA}"/>
                </a:ext>
              </a:extLst>
            </p:cNvPr>
            <p:cNvSpPr txBox="1"/>
            <p:nvPr/>
          </p:nvSpPr>
          <p:spPr>
            <a:xfrm>
              <a:off x="2158717" y="10049340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  <a:p>
              <a:pPr algn="ctr">
                <a:spcAft>
                  <a:spcPts val="300"/>
                </a:spcAft>
              </a:pPr>
              <a:r>
                <a:rPr lang="pt-PT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B666B5A-0088-4904-A1BE-B3C3BEB88ED8}"/>
                </a:ext>
              </a:extLst>
            </p:cNvPr>
            <p:cNvSpPr txBox="1"/>
            <p:nvPr/>
          </p:nvSpPr>
          <p:spPr>
            <a:xfrm>
              <a:off x="1573664" y="8973206"/>
              <a:ext cx="6724194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Ligar para a Linha Direta </a:t>
              </a:r>
              <a:b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</a:b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de Ética e Conformidade da FHI 360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D6742AC-38A3-4134-987B-F95E58A0C7BB}"/>
              </a:ext>
            </a:extLst>
          </p:cNvPr>
          <p:cNvGrpSpPr/>
          <p:nvPr/>
        </p:nvGrpSpPr>
        <p:grpSpPr>
          <a:xfrm>
            <a:off x="1470981" y="11202740"/>
            <a:ext cx="7740322" cy="3266460"/>
            <a:chOff x="1252163" y="11280973"/>
            <a:chExt cx="7740322" cy="3266460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0CDFA2D-05F9-4634-971F-E39A66916816}"/>
                </a:ext>
              </a:extLst>
            </p:cNvPr>
            <p:cNvGrpSpPr/>
            <p:nvPr/>
          </p:nvGrpSpPr>
          <p:grpSpPr>
            <a:xfrm>
              <a:off x="1742385" y="11804138"/>
              <a:ext cx="3706143" cy="654410"/>
              <a:chOff x="5562825" y="10959101"/>
              <a:chExt cx="3706143" cy="654410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B0A8B3A-5218-4A10-9394-55682ABD53FC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86" name="Graphic 85" descr="Cursor with solid fill">
                <a:extLst>
                  <a:ext uri="{FF2B5EF4-FFF2-40B4-BE49-F238E27FC236}">
                    <a16:creationId xmlns:a16="http://schemas.microsoft.com/office/drawing/2014/main" id="{97BF4DBD-1E57-4BB0-92F7-EC2AE5922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012964" y="10994037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E5DDE11A-8CFF-4E84-A4FC-F0A4A07D2541}"/>
                </a:ext>
              </a:extLst>
            </p:cNvPr>
            <p:cNvGrpSpPr/>
            <p:nvPr/>
          </p:nvGrpSpPr>
          <p:grpSpPr>
            <a:xfrm>
              <a:off x="1252163" y="12629729"/>
              <a:ext cx="7740322" cy="1917704"/>
              <a:chOff x="4695620" y="11784692"/>
              <a:chExt cx="7740322" cy="1917704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C8528AA-411C-4209-988F-48C0A1DD7E46}"/>
                  </a:ext>
                </a:extLst>
              </p:cNvPr>
              <p:cNvSpPr txBox="1"/>
              <p:nvPr/>
            </p:nvSpPr>
            <p:spPr>
              <a:xfrm>
                <a:off x="4695620" y="11784692"/>
                <a:ext cx="7740322" cy="19177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pt-PT" dirty="0">
                    <a:solidFill>
                      <a:schemeClr val="bg2"/>
                    </a:solidFill>
                  </a:rPr>
                  <a:t>|  </a:t>
                </a: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 : </a:t>
                </a:r>
                <a:r>
                  <a:rPr lang="pt-PT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sz="1400" i="1" dirty="0"/>
                  <a:t>(Ligue para o seu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operador local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. Diga ao operador para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efetuar uma chamada a pagar no destino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para os Estados Unidos. Dê este número ao operador: </a:t>
                </a:r>
                <a:r>
                  <a:rPr lang="pt-PT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Quando lhe for pedido o seu nome, diga </a:t>
                </a:r>
                <a:r>
                  <a:rPr lang="pt-PT" sz="1400" b="1" i="1" dirty="0">
                    <a:latin typeface="Franklin Gothic Book" panose="020B0503020102020204" pitchFamily="34" charset="0"/>
                  </a:rPr>
                  <a:t>“FHI 360”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)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84" name="Graphic 83" descr="Receiver with solid fill">
                <a:extLst>
                  <a:ext uri="{FF2B5EF4-FFF2-40B4-BE49-F238E27FC236}">
                    <a16:creationId xmlns:a16="http://schemas.microsoft.com/office/drawing/2014/main" id="{89F97DEE-9235-4AF6-9719-D25098F494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4877889" y="11785584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CB79554-35D5-4165-A445-206066952341}"/>
                </a:ext>
              </a:extLst>
            </p:cNvPr>
            <p:cNvGrpSpPr/>
            <p:nvPr/>
          </p:nvGrpSpPr>
          <p:grpSpPr>
            <a:xfrm>
              <a:off x="5563556" y="11814925"/>
              <a:ext cx="2981135" cy="654410"/>
              <a:chOff x="8686860" y="10905880"/>
              <a:chExt cx="2981135" cy="654410"/>
            </a:xfrm>
          </p:grpSpPr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B0C15613-B171-44DB-89ED-035AAD963A7E}"/>
                  </a:ext>
                </a:extLst>
              </p:cNvPr>
              <p:cNvSpPr txBox="1"/>
              <p:nvPr/>
            </p:nvSpPr>
            <p:spPr>
              <a:xfrm>
                <a:off x="9177057" y="10905880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82" name="Picture 55">
                <a:extLst>
                  <a:ext uri="{FF2B5EF4-FFF2-40B4-BE49-F238E27FC236}">
                    <a16:creationId xmlns:a16="http://schemas.microsoft.com/office/drawing/2014/main" id="{B139D94C-F6A2-4AE0-8EC6-4317427262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8686860" y="11007160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6231299-9D7C-4589-929D-39B17071EA28}"/>
                </a:ext>
              </a:extLst>
            </p:cNvPr>
            <p:cNvSpPr txBox="1"/>
            <p:nvPr/>
          </p:nvSpPr>
          <p:spPr>
            <a:xfrm>
              <a:off x="2593269" y="11280973"/>
              <a:ext cx="49726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000" b="1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129E2944-6C0E-4BBA-9D47-5A908A1AE1F5}"/>
              </a:ext>
            </a:extLst>
          </p:cNvPr>
          <p:cNvSpPr txBox="1"/>
          <p:nvPr/>
        </p:nvSpPr>
        <p:spPr>
          <a:xfrm>
            <a:off x="2976994" y="14262661"/>
            <a:ext cx="5005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>
                <a:solidFill>
                  <a:schemeClr val="accent2"/>
                </a:solidFill>
              </a:rPr>
              <a:t>A sua confidencialidade é importante e a sua chamada </a:t>
            </a:r>
          </a:p>
          <a:p>
            <a:pPr algn="ctr"/>
            <a:r>
              <a:rPr lang="pt-PT" sz="1600" b="1" dirty="0">
                <a:solidFill>
                  <a:schemeClr val="accent2"/>
                </a:solidFill>
              </a:rPr>
              <a:t>não será gravada.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2649651" y="14276137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39981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9F65DD5-5694-8C49-8900-C87822B24846}"/>
              </a:ext>
            </a:extLst>
          </p:cNvPr>
          <p:cNvGrpSpPr/>
          <p:nvPr/>
        </p:nvGrpSpPr>
        <p:grpSpPr>
          <a:xfrm>
            <a:off x="-136895" y="8758770"/>
            <a:ext cx="11872697" cy="6373704"/>
            <a:chOff x="-624323" y="7833779"/>
            <a:chExt cx="12854540" cy="6900793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B653D07-69C5-DA4C-894B-C0730243F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624323" y="7833779"/>
              <a:ext cx="3887937" cy="685879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BAE172-861C-7D40-85A4-F40C6FA58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342279" y="7875775"/>
              <a:ext cx="3887938" cy="6858797"/>
            </a:xfrm>
            <a:prstGeom prst="rect">
              <a:avLst/>
            </a:prstGeom>
          </p:spPr>
        </p:pic>
      </p:grpSp>
      <p:sp>
        <p:nvSpPr>
          <p:cNvPr id="42" name="Title 1">
            <a:extLst>
              <a:ext uri="{FF2B5EF4-FFF2-40B4-BE49-F238E27FC236}">
                <a16:creationId xmlns:a16="http://schemas.microsoft.com/office/drawing/2014/main" id="{3FE145DA-2EAE-4A48-9C7C-73483D1BD55A}"/>
              </a:ext>
            </a:extLst>
          </p:cNvPr>
          <p:cNvSpPr txBox="1">
            <a:spLocks/>
          </p:cNvSpPr>
          <p:nvPr/>
        </p:nvSpPr>
        <p:spPr>
          <a:xfrm>
            <a:off x="391130" y="491972"/>
            <a:ext cx="9705368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Proteger os Partipicantes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nos Programas do Perigo é </a:t>
            </a:r>
            <a:br>
              <a:rPr lang="pt-PT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</a:br>
            <a:r>
              <a:rPr lang="pt-PT" sz="4400" b="1">
                <a:solidFill>
                  <a:schemeClr val="tx2"/>
                </a:solidFill>
                <a:latin typeface="Franklin Gothic Demi" panose="020B0603020102020204" pitchFamily="34" charset="0"/>
              </a:rPr>
              <a:t>A Nossa Responsabilidade Partilhada</a:t>
            </a:r>
            <a:endParaRPr lang="pt-PT" sz="44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9BF837-1990-466A-9AB1-CBEA1EC35507}"/>
              </a:ext>
            </a:extLst>
          </p:cNvPr>
          <p:cNvGrpSpPr/>
          <p:nvPr/>
        </p:nvGrpSpPr>
        <p:grpSpPr>
          <a:xfrm>
            <a:off x="470452" y="2439429"/>
            <a:ext cx="9920730" cy="1365954"/>
            <a:chOff x="429241" y="2547249"/>
            <a:chExt cx="9920730" cy="13659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B7EDD38-A23F-4C09-B4E4-9600A103C87D}"/>
                </a:ext>
              </a:extLst>
            </p:cNvPr>
            <p:cNvSpPr txBox="1"/>
            <p:nvPr/>
          </p:nvSpPr>
          <p:spPr>
            <a:xfrm>
              <a:off x="4585871" y="2547249"/>
              <a:ext cx="199382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pt-PT" sz="2400" b="1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RECORDE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AB931C7-4EBF-4921-AFF3-D493F696AA1A}"/>
                </a:ext>
              </a:extLst>
            </p:cNvPr>
            <p:cNvSpPr txBox="1"/>
            <p:nvPr/>
          </p:nvSpPr>
          <p:spPr>
            <a:xfrm>
              <a:off x="429241" y="302261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Os serviços e assistência aos participantes nos programas são sempre gratuitos.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A43BCD5-2E91-4F81-A612-46731F5DEF60}"/>
                </a:ext>
              </a:extLst>
            </p:cNvPr>
            <p:cNvSpPr txBox="1"/>
            <p:nvPr/>
          </p:nvSpPr>
          <p:spPr>
            <a:xfrm>
              <a:off x="3080626" y="3022519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 dirty="0"/>
                <a:t>Os trabalhadores humanitários e de desenvolvimento nunca devem ameaçar ou fazer mal aos participantes nos programas, ou pedir-lhes que se envolvam em atos sexuais.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19D53C1-F94A-4092-969A-0FEC304A80C3}"/>
                </a:ext>
              </a:extLst>
            </p:cNvPr>
            <p:cNvSpPr txBox="1"/>
            <p:nvPr/>
          </p:nvSpPr>
          <p:spPr>
            <a:xfrm>
              <a:off x="7662530" y="3028858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pt-PT" sz="1600"/>
                <a:t>A FHI 360 não tolera a retaliação contra ninguém que reporte má-conduta.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51DC70B-3E2C-47E2-88E7-1FE67D87E4F7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597BE25-221D-4F9E-9E44-E7E58F3BA21B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C5620647-6337-46B5-A31E-2DE0A44F1242}"/>
              </a:ext>
            </a:extLst>
          </p:cNvPr>
          <p:cNvSpPr/>
          <p:nvPr/>
        </p:nvSpPr>
        <p:spPr>
          <a:xfrm>
            <a:off x="71179" y="4461038"/>
            <a:ext cx="6192967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NUNCA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participantes nos programas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Se envolva em atividade sexual com </a:t>
            </a:r>
            <a:r>
              <a:rPr lang="pt-PT" sz="1600" b="1" dirty="0">
                <a:solidFill>
                  <a:schemeClr val="tx1"/>
                </a:solidFill>
              </a:rPr>
              <a:t>ninguém</a:t>
            </a:r>
            <a:r>
              <a:rPr lang="pt-PT" sz="1600" dirty="0">
                <a:solidFill>
                  <a:schemeClr val="tx1"/>
                </a:solidFill>
              </a:rPr>
              <a:t> menor de 18 anos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Troque dinheiro, emprego, bens, ou serviços por sexo (nunca é permitido adquirir sexo a alguém)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Assedie, ameace, humilhe, intimide, avilte ou de outra forma abuse de participantes nos programas, incluindo crianças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Mostre material pornográfico a crianças ou outros participantes nos programas</a:t>
            </a:r>
          </a:p>
          <a:p>
            <a:pPr>
              <a:spcAft>
                <a:spcPts val="800"/>
              </a:spcAft>
            </a:pPr>
            <a:r>
              <a:rPr lang="pt-PT" sz="1600" b="1" dirty="0">
                <a:solidFill>
                  <a:srgbClr val="B81F39"/>
                </a:solidFill>
              </a:rPr>
              <a:t>Estes atos violam as políticas da FHI 360 e podem levar a ação disciplinar, incluindo a rescisão do contrato de trabalho ou parceria com a FHI 360 e a denúncia às autoridades locais.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496716-474A-40C9-BCCA-9DBAC01C0DCA}"/>
              </a:ext>
            </a:extLst>
          </p:cNvPr>
          <p:cNvSpPr/>
          <p:nvPr/>
        </p:nvSpPr>
        <p:spPr>
          <a:xfrm>
            <a:off x="6537272" y="4461038"/>
            <a:ext cx="3888577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pt-PT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SEMPRE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Desafie as normas de género e sociais prejudiciais. Trate todos como iguais e com dignidade e respeito.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Partilhe esta informação com os seus colegas e parceiros do programa.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Compreenda e cumpra as políticas sobre salvaguarda da FHI 360: </a:t>
            </a:r>
            <a:r>
              <a:rPr lang="pt-PT" sz="16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sz="1600" dirty="0">
                <a:solidFill>
                  <a:schemeClr val="tx1"/>
                </a:solidFill>
              </a:rPr>
              <a:t>Reporte má-conduta suspeitada ou conhecida utilizando uma das opções de denúncia baixo.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F5C0639-7C6D-4B11-931B-F83A02A6EBA3}"/>
              </a:ext>
            </a:extLst>
          </p:cNvPr>
          <p:cNvGrpSpPr/>
          <p:nvPr/>
        </p:nvGrpSpPr>
        <p:grpSpPr>
          <a:xfrm>
            <a:off x="1970998" y="8687682"/>
            <a:ext cx="6724194" cy="2291851"/>
            <a:chOff x="1573664" y="8973206"/>
            <a:chExt cx="6724194" cy="2291851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8BFF3EF-91F2-4CBF-BB9E-E920AF695FBA}"/>
                </a:ext>
              </a:extLst>
            </p:cNvPr>
            <p:cNvSpPr txBox="1"/>
            <p:nvPr/>
          </p:nvSpPr>
          <p:spPr>
            <a:xfrm>
              <a:off x="2158717" y="10049340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  <a:p>
              <a:pPr algn="ctr">
                <a:spcAft>
                  <a:spcPts val="300"/>
                </a:spcAft>
              </a:pPr>
              <a:r>
                <a:rPr lang="pt-PT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B666B5A-0088-4904-A1BE-B3C3BEB88ED8}"/>
                </a:ext>
              </a:extLst>
            </p:cNvPr>
            <p:cNvSpPr txBox="1"/>
            <p:nvPr/>
          </p:nvSpPr>
          <p:spPr>
            <a:xfrm>
              <a:off x="1573664" y="8973206"/>
              <a:ext cx="6724194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Ligar para a Linha Direta </a:t>
              </a:r>
              <a:b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</a:b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de Ética e Conformidade da FHI 360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D6742AC-38A3-4134-987B-F95E58A0C7BB}"/>
              </a:ext>
            </a:extLst>
          </p:cNvPr>
          <p:cNvGrpSpPr/>
          <p:nvPr/>
        </p:nvGrpSpPr>
        <p:grpSpPr>
          <a:xfrm>
            <a:off x="1495044" y="11202740"/>
            <a:ext cx="7740322" cy="3218334"/>
            <a:chOff x="1276226" y="11280973"/>
            <a:chExt cx="7740322" cy="3218334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0CDFA2D-05F9-4634-971F-E39A66916816}"/>
                </a:ext>
              </a:extLst>
            </p:cNvPr>
            <p:cNvGrpSpPr/>
            <p:nvPr/>
          </p:nvGrpSpPr>
          <p:grpSpPr>
            <a:xfrm>
              <a:off x="1742385" y="11804138"/>
              <a:ext cx="3706143" cy="654410"/>
              <a:chOff x="5562825" y="10959101"/>
              <a:chExt cx="3706143" cy="654410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B0A8B3A-5218-4A10-9394-55682ABD53FC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86" name="Graphic 85" descr="Cursor with solid fill">
                <a:extLst>
                  <a:ext uri="{FF2B5EF4-FFF2-40B4-BE49-F238E27FC236}">
                    <a16:creationId xmlns:a16="http://schemas.microsoft.com/office/drawing/2014/main" id="{97BF4DBD-1E57-4BB0-92F7-EC2AE5922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012964" y="10994037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E5DDE11A-8CFF-4E84-A4FC-F0A4A07D2541}"/>
                </a:ext>
              </a:extLst>
            </p:cNvPr>
            <p:cNvGrpSpPr/>
            <p:nvPr/>
          </p:nvGrpSpPr>
          <p:grpSpPr>
            <a:xfrm>
              <a:off x="1276226" y="12581603"/>
              <a:ext cx="7740322" cy="1917704"/>
              <a:chOff x="4719683" y="11736566"/>
              <a:chExt cx="7740322" cy="1917704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C8528AA-411C-4209-988F-48C0A1DD7E46}"/>
                  </a:ext>
                </a:extLst>
              </p:cNvPr>
              <p:cNvSpPr txBox="1"/>
              <p:nvPr/>
            </p:nvSpPr>
            <p:spPr>
              <a:xfrm>
                <a:off x="4719683" y="11736566"/>
                <a:ext cx="7740322" cy="19177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pt-PT" dirty="0">
                    <a:solidFill>
                      <a:schemeClr val="bg2"/>
                    </a:solidFill>
                  </a:rPr>
                  <a:t>|  </a:t>
                </a: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 : </a:t>
                </a:r>
                <a:r>
                  <a:rPr lang="pt-PT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sz="1400" i="1" dirty="0"/>
                  <a:t>(Ligue para o seu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operador local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. Diga ao operador para </a:t>
                </a:r>
                <a:r>
                  <a:rPr lang="pt-PT" sz="1400" i="1" u="sng" dirty="0">
                    <a:latin typeface="Franklin Gothic Book" panose="020B0503020102020204" pitchFamily="34" charset="0"/>
                  </a:rPr>
                  <a:t>efetuar uma chamada a pagar no destino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 para os Estados Unidos. Dê este número ao operador: </a:t>
                </a:r>
                <a:r>
                  <a:rPr lang="pt-PT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Quando lhe for pedido o seu nome, diga </a:t>
                </a:r>
                <a:r>
                  <a:rPr lang="pt-PT" sz="1400" b="1" i="1" dirty="0">
                    <a:latin typeface="Franklin Gothic Book" panose="020B0503020102020204" pitchFamily="34" charset="0"/>
                  </a:rPr>
                  <a:t>“FHI 360”</a:t>
                </a:r>
                <a:r>
                  <a:rPr lang="pt-PT" sz="1400" i="1" dirty="0">
                    <a:latin typeface="Franklin Gothic Book" panose="020B0503020102020204" pitchFamily="34" charset="0"/>
                  </a:rPr>
                  <a:t>)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84" name="Graphic 83" descr="Receiver with solid fill">
                <a:extLst>
                  <a:ext uri="{FF2B5EF4-FFF2-40B4-BE49-F238E27FC236}">
                    <a16:creationId xmlns:a16="http://schemas.microsoft.com/office/drawing/2014/main" id="{89F97DEE-9235-4AF6-9719-D25098F494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4877889" y="11785584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CB79554-35D5-4165-A445-206066952341}"/>
                </a:ext>
              </a:extLst>
            </p:cNvPr>
            <p:cNvGrpSpPr/>
            <p:nvPr/>
          </p:nvGrpSpPr>
          <p:grpSpPr>
            <a:xfrm>
              <a:off x="5563556" y="11814925"/>
              <a:ext cx="2981135" cy="654410"/>
              <a:chOff x="8686860" y="10905880"/>
              <a:chExt cx="2981135" cy="654410"/>
            </a:xfrm>
          </p:grpSpPr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B0C15613-B171-44DB-89ED-035AAD963A7E}"/>
                  </a:ext>
                </a:extLst>
              </p:cNvPr>
              <p:cNvSpPr txBox="1"/>
              <p:nvPr/>
            </p:nvSpPr>
            <p:spPr>
              <a:xfrm>
                <a:off x="9177057" y="10905880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82" name="Picture 55">
                <a:extLst>
                  <a:ext uri="{FF2B5EF4-FFF2-40B4-BE49-F238E27FC236}">
                    <a16:creationId xmlns:a16="http://schemas.microsoft.com/office/drawing/2014/main" id="{B139D94C-F6A2-4AE0-8EC6-4317427262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8686860" y="11007160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6231299-9D7C-4589-929D-39B17071EA28}"/>
                </a:ext>
              </a:extLst>
            </p:cNvPr>
            <p:cNvSpPr txBox="1"/>
            <p:nvPr/>
          </p:nvSpPr>
          <p:spPr>
            <a:xfrm>
              <a:off x="2593269" y="11280973"/>
              <a:ext cx="49726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000" b="1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129E2944-6C0E-4BBA-9D47-5A908A1AE1F5}"/>
              </a:ext>
            </a:extLst>
          </p:cNvPr>
          <p:cNvSpPr txBox="1"/>
          <p:nvPr/>
        </p:nvSpPr>
        <p:spPr>
          <a:xfrm>
            <a:off x="3870472" y="14322233"/>
            <a:ext cx="4975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>
                <a:solidFill>
                  <a:schemeClr val="accent2"/>
                </a:solidFill>
              </a:rPr>
              <a:t>A sua confidencialidade é importante e a sua chamada não será gravada.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3543129" y="14403887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30251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FEE2724BDB744A9EE6D5ED9ECD69A6" ma:contentTypeVersion="4" ma:contentTypeDescription="Create a new document." ma:contentTypeScope="" ma:versionID="ea21d97bebf05c28899b17848cfe95a2">
  <xsd:schema xmlns:xsd="http://www.w3.org/2001/XMLSchema" xmlns:xs="http://www.w3.org/2001/XMLSchema" xmlns:p="http://schemas.microsoft.com/office/2006/metadata/properties" xmlns:ns2="f21a2516-b267-42f6-9626-92cb3b4c905a" targetNamespace="http://schemas.microsoft.com/office/2006/metadata/properties" ma:root="true" ma:fieldsID="22d2cc2ea2cf38ad4301fd3a4bf8e626" ns2:_="">
    <xsd:import namespace="f21a2516-b267-42f6-9626-92cb3b4c90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a2516-b267-42f6-9626-92cb3b4c90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B72CC4-851C-4027-BC39-60E419283423}"/>
</file>

<file path=customXml/itemProps2.xml><?xml version="1.0" encoding="utf-8"?>
<ds:datastoreItem xmlns:ds="http://schemas.openxmlformats.org/officeDocument/2006/customXml" ds:itemID="{52E24835-3336-4FB1-BE54-BDC9FF1EAB7E}"/>
</file>

<file path=customXml/itemProps3.xml><?xml version="1.0" encoding="utf-8"?>
<ds:datastoreItem xmlns:ds="http://schemas.openxmlformats.org/officeDocument/2006/customXml" ds:itemID="{04D7AC2F-3DD9-4B99-9946-8BB7149B944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2509</TotalTime>
  <Words>2509</Words>
  <Application>Microsoft Office PowerPoint</Application>
  <PresentationFormat>Custom</PresentationFormat>
  <Paragraphs>215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Franklin Gothic Book</vt:lpstr>
      <vt:lpstr>Franklin Gothic Demi</vt:lpstr>
      <vt:lpstr>Franklin Gothic Demi Cond</vt:lpstr>
      <vt:lpstr>Franklin Gothic Medium</vt:lpstr>
      <vt:lpstr>Office Theme</vt:lpstr>
      <vt:lpstr>1_Office Theme</vt:lpstr>
      <vt:lpstr>INSTRUÇÕES PARA EDITAR E IMPRIMIR OS CARTAZES E CARTÃO DE BOLSO SOBRE SALVAGUARDA</vt:lpstr>
      <vt:lpstr>INSTRUÇÕES (continuação)</vt:lpstr>
      <vt:lpstr>INSTRUÇÕES (continuação)</vt:lpstr>
      <vt:lpstr>Cartaz para Funcionários/Trabalhadores (Modelos)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 Garcia</dc:creator>
  <cp:lastModifiedBy>Kim Dixon</cp:lastModifiedBy>
  <cp:revision>157</cp:revision>
  <dcterms:created xsi:type="dcterms:W3CDTF">2021-06-17T14:50:31Z</dcterms:created>
  <dcterms:modified xsi:type="dcterms:W3CDTF">2021-10-05T19:57:44Z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0x010100AEFEE2724BDB744A9EE6D5ED9ECD69A6</vt:lpwstr>
  </property>
</Properties>
</file>