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6" r:id="rId2"/>
  </p:sldMasterIdLst>
  <p:notesMasterIdLst>
    <p:notesMasterId r:id="rId14"/>
  </p:notesMasterIdLst>
  <p:handoutMasterIdLst>
    <p:handoutMasterId r:id="rId15"/>
  </p:handoutMasterIdLst>
  <p:sldIdLst>
    <p:sldId id="278" r:id="rId3"/>
    <p:sldId id="274" r:id="rId4"/>
    <p:sldId id="279" r:id="rId5"/>
    <p:sldId id="280" r:id="rId6"/>
    <p:sldId id="256" r:id="rId7"/>
    <p:sldId id="277" r:id="rId8"/>
    <p:sldId id="281" r:id="rId9"/>
    <p:sldId id="282" r:id="rId10"/>
    <p:sldId id="283" r:id="rId11"/>
    <p:sldId id="284" r:id="rId12"/>
    <p:sldId id="269" r:id="rId13"/>
  </p:sldIdLst>
  <p:sldSz cx="10698163" cy="1508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ign" id="{42CED8E8-6449-8E45-BE1D-438E0F20DD0A}">
          <p14:sldIdLst>
            <p14:sldId id="278"/>
            <p14:sldId id="274"/>
            <p14:sldId id="279"/>
            <p14:sldId id="280"/>
            <p14:sldId id="256"/>
            <p14:sldId id="277"/>
            <p14:sldId id="281"/>
            <p14:sldId id="282"/>
            <p14:sldId id="283"/>
            <p14:sldId id="284"/>
            <p14:sldId id="2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91"/>
    <a:srgbClr val="009BB1"/>
    <a:srgbClr val="723484"/>
    <a:srgbClr val="F52032"/>
    <a:srgbClr val="B81F39"/>
    <a:srgbClr val="D1F4FF"/>
    <a:srgbClr val="F9F2DB"/>
    <a:srgbClr val="BFE1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F120CE-E9DA-4EC7-82A5-F3702F935428}" v="44" dt="2021-09-22T15:10:40.289"/>
    <p1510:client id="{4CCD2C3E-0657-4D69-B9FE-3F7D5B562C64}" v="3" dt="2021-09-22T20:34:43.7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4558"/>
  </p:normalViewPr>
  <p:slideViewPr>
    <p:cSldViewPr snapToGrid="0" snapToObjects="1">
      <p:cViewPr varScale="1">
        <p:scale>
          <a:sx n="48" d="100"/>
          <a:sy n="48" d="100"/>
        </p:scale>
        <p:origin x="2934" y="60"/>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616"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3.xml"/><Relationship Id="rId5" Type="http://schemas.openxmlformats.org/officeDocument/2006/relationships/slide" Target="slides/slide3.xml"/><Relationship Id="rId15" Type="http://schemas.openxmlformats.org/officeDocument/2006/relationships/handoutMaster" Target="handoutMasters/handoutMaster1.xml"/><Relationship Id="rId23" Type="http://schemas.openxmlformats.org/officeDocument/2006/relationships/customXml" Target="../customXml/item2.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1CF120CE-E9DA-4EC7-82A5-F3702F935428}"/>
    <pc:docChg chg="undo redo custSel addSld delSld modSld modSection">
      <pc:chgData name="Kim Dixon" userId="94c3f094-9e9a-4b63-af1b-7cd919f3220d" providerId="ADAL" clId="{1CF120CE-E9DA-4EC7-82A5-F3702F935428}" dt="2021-09-22T15:11:02.488" v="486" actId="1076"/>
      <pc:docMkLst>
        <pc:docMk/>
      </pc:docMkLst>
      <pc:sldChg chg="addSp delSp modSp mod">
        <pc:chgData name="Kim Dixon" userId="94c3f094-9e9a-4b63-af1b-7cd919f3220d" providerId="ADAL" clId="{1CF120CE-E9DA-4EC7-82A5-F3702F935428}" dt="2021-09-10T20:11:11.594" v="309" actId="207"/>
        <pc:sldMkLst>
          <pc:docMk/>
          <pc:sldMk cId="4015114439" sldId="256"/>
        </pc:sldMkLst>
        <pc:spChg chg="mod">
          <ac:chgData name="Kim Dixon" userId="94c3f094-9e9a-4b63-af1b-7cd919f3220d" providerId="ADAL" clId="{1CF120CE-E9DA-4EC7-82A5-F3702F935428}" dt="2021-09-10T19:14:41.665" v="15" actId="14100"/>
          <ac:spMkLst>
            <pc:docMk/>
            <pc:sldMk cId="4015114439" sldId="256"/>
            <ac:spMk id="2" creationId="{B70E3DC7-13A4-F346-890E-1628BDDEFCAA}"/>
          </ac:spMkLst>
        </pc:spChg>
        <pc:spChg chg="mod">
          <ac:chgData name="Kim Dixon" userId="94c3f094-9e9a-4b63-af1b-7cd919f3220d" providerId="ADAL" clId="{1CF120CE-E9DA-4EC7-82A5-F3702F935428}" dt="2021-09-10T19:15:07.830" v="17" actId="1076"/>
          <ac:spMkLst>
            <pc:docMk/>
            <pc:sldMk cId="4015114439" sldId="256"/>
            <ac:spMk id="35" creationId="{22191778-4A9D-D94A-A7B0-CF9D063CA908}"/>
          </ac:spMkLst>
        </pc:spChg>
        <pc:spChg chg="del">
          <ac:chgData name="Kim Dixon" userId="94c3f094-9e9a-4b63-af1b-7cd919f3220d" providerId="ADAL" clId="{1CF120CE-E9DA-4EC7-82A5-F3702F935428}" dt="2021-09-10T19:16:19.903" v="20" actId="478"/>
          <ac:spMkLst>
            <pc:docMk/>
            <pc:sldMk cId="4015114439" sldId="256"/>
            <ac:spMk id="36" creationId="{FCDDAB34-9B6B-8F4A-8955-C49DCC41A55A}"/>
          </ac:spMkLst>
        </pc:spChg>
        <pc:spChg chg="del">
          <ac:chgData name="Kim Dixon" userId="94c3f094-9e9a-4b63-af1b-7cd919f3220d" providerId="ADAL" clId="{1CF120CE-E9DA-4EC7-82A5-F3702F935428}" dt="2021-09-10T19:16:16.395" v="19" actId="478"/>
          <ac:spMkLst>
            <pc:docMk/>
            <pc:sldMk cId="4015114439" sldId="256"/>
            <ac:spMk id="37" creationId="{F7DF8874-77D2-AA4B-AF15-9C7FF5C8E82A}"/>
          </ac:spMkLst>
        </pc:spChg>
        <pc:spChg chg="del">
          <ac:chgData name="Kim Dixon" userId="94c3f094-9e9a-4b63-af1b-7cd919f3220d" providerId="ADAL" clId="{1CF120CE-E9DA-4EC7-82A5-F3702F935428}" dt="2021-09-10T19:16:13.583" v="18" actId="478"/>
          <ac:spMkLst>
            <pc:docMk/>
            <pc:sldMk cId="4015114439" sldId="256"/>
            <ac:spMk id="38" creationId="{57A51739-039D-4E43-AF25-61C781DC698C}"/>
          </ac:spMkLst>
        </pc:spChg>
        <pc:spChg chg="add mod">
          <ac:chgData name="Kim Dixon" userId="94c3f094-9e9a-4b63-af1b-7cd919f3220d" providerId="ADAL" clId="{1CF120CE-E9DA-4EC7-82A5-F3702F935428}" dt="2021-09-10T19:19:48.324" v="30" actId="1076"/>
          <ac:spMkLst>
            <pc:docMk/>
            <pc:sldMk cId="4015114439" sldId="256"/>
            <ac:spMk id="40" creationId="{B9D4929C-A119-413B-9236-4439FE2279CE}"/>
          </ac:spMkLst>
        </pc:spChg>
        <pc:spChg chg="mod">
          <ac:chgData name="Kim Dixon" userId="94c3f094-9e9a-4b63-af1b-7cd919f3220d" providerId="ADAL" clId="{1CF120CE-E9DA-4EC7-82A5-F3702F935428}" dt="2021-09-10T19:36:57.383" v="125" actId="14826"/>
          <ac:spMkLst>
            <pc:docMk/>
            <pc:sldMk cId="4015114439" sldId="256"/>
            <ac:spMk id="43" creationId="{BADE0362-FBFA-1C44-933A-8FD62DCD9636}"/>
          </ac:spMkLst>
        </pc:spChg>
        <pc:spChg chg="del mod topLvl">
          <ac:chgData name="Kim Dixon" userId="94c3f094-9e9a-4b63-af1b-7cd919f3220d" providerId="ADAL" clId="{1CF120CE-E9DA-4EC7-82A5-F3702F935428}" dt="2021-09-10T19:25:06.550" v="86" actId="478"/>
          <ac:spMkLst>
            <pc:docMk/>
            <pc:sldMk cId="4015114439" sldId="256"/>
            <ac:spMk id="47" creationId="{E0168A48-20E6-A342-B57B-AB89B1BB1EBA}"/>
          </ac:spMkLst>
        </pc:spChg>
        <pc:spChg chg="del">
          <ac:chgData name="Kim Dixon" userId="94c3f094-9e9a-4b63-af1b-7cd919f3220d" providerId="ADAL" clId="{1CF120CE-E9DA-4EC7-82A5-F3702F935428}" dt="2021-09-10T19:21:37.033" v="48" actId="478"/>
          <ac:spMkLst>
            <pc:docMk/>
            <pc:sldMk cId="4015114439" sldId="256"/>
            <ac:spMk id="48" creationId="{3E171224-841D-974A-A9BD-1968813419BE}"/>
          </ac:spMkLst>
        </pc:spChg>
        <pc:spChg chg="del topLvl">
          <ac:chgData name="Kim Dixon" userId="94c3f094-9e9a-4b63-af1b-7cd919f3220d" providerId="ADAL" clId="{1CF120CE-E9DA-4EC7-82A5-F3702F935428}" dt="2021-09-10T19:23:37.485" v="72" actId="478"/>
          <ac:spMkLst>
            <pc:docMk/>
            <pc:sldMk cId="4015114439" sldId="256"/>
            <ac:spMk id="49" creationId="{DBECFE4C-716C-E545-AE1F-5ADDECFA5343}"/>
          </ac:spMkLst>
        </pc:spChg>
        <pc:spChg chg="del">
          <ac:chgData name="Kim Dixon" userId="94c3f094-9e9a-4b63-af1b-7cd919f3220d" providerId="ADAL" clId="{1CF120CE-E9DA-4EC7-82A5-F3702F935428}" dt="2021-09-10T19:20:50.712" v="31" actId="478"/>
          <ac:spMkLst>
            <pc:docMk/>
            <pc:sldMk cId="4015114439" sldId="256"/>
            <ac:spMk id="50" creationId="{F04F956D-840B-8142-A493-30AD868F296C}"/>
          </ac:spMkLst>
        </pc:spChg>
        <pc:spChg chg="del">
          <ac:chgData name="Kim Dixon" userId="94c3f094-9e9a-4b63-af1b-7cd919f3220d" providerId="ADAL" clId="{1CF120CE-E9DA-4EC7-82A5-F3702F935428}" dt="2021-09-10T19:27:38.847" v="118" actId="478"/>
          <ac:spMkLst>
            <pc:docMk/>
            <pc:sldMk cId="4015114439" sldId="256"/>
            <ac:spMk id="54" creationId="{1EFF3086-48B3-4A04-88E2-4D7D8E802E71}"/>
          </ac:spMkLst>
        </pc:spChg>
        <pc:spChg chg="del">
          <ac:chgData name="Kim Dixon" userId="94c3f094-9e9a-4b63-af1b-7cd919f3220d" providerId="ADAL" clId="{1CF120CE-E9DA-4EC7-82A5-F3702F935428}" dt="2021-09-10T19:39:52.454" v="126" actId="478"/>
          <ac:spMkLst>
            <pc:docMk/>
            <pc:sldMk cId="4015114439" sldId="256"/>
            <ac:spMk id="55" creationId="{19328B5D-FE8B-42C1-A0BE-970B9C9183DB}"/>
          </ac:spMkLst>
        </pc:spChg>
        <pc:spChg chg="mod">
          <ac:chgData name="Kim Dixon" userId="94c3f094-9e9a-4b63-af1b-7cd919f3220d" providerId="ADAL" clId="{1CF120CE-E9DA-4EC7-82A5-F3702F935428}" dt="2021-09-10T19:51:50.177" v="205" actId="1076"/>
          <ac:spMkLst>
            <pc:docMk/>
            <pc:sldMk cId="4015114439" sldId="256"/>
            <ac:spMk id="57" creationId="{298E3359-EC27-4C12-A43D-CF0C34A866BC}"/>
          </ac:spMkLst>
        </pc:spChg>
        <pc:spChg chg="del mod">
          <ac:chgData name="Kim Dixon" userId="94c3f094-9e9a-4b63-af1b-7cd919f3220d" providerId="ADAL" clId="{1CF120CE-E9DA-4EC7-82A5-F3702F935428}" dt="2021-09-10T19:40:52.252" v="136" actId="478"/>
          <ac:spMkLst>
            <pc:docMk/>
            <pc:sldMk cId="4015114439" sldId="256"/>
            <ac:spMk id="59" creationId="{37B5FD2D-C8E2-408A-9065-862BF30D2E8A}"/>
          </ac:spMkLst>
        </pc:spChg>
        <pc:spChg chg="add mod">
          <ac:chgData name="Kim Dixon" userId="94c3f094-9e9a-4b63-af1b-7cd919f3220d" providerId="ADAL" clId="{1CF120CE-E9DA-4EC7-82A5-F3702F935428}" dt="2021-09-10T19:19:28.971" v="26" actId="1076"/>
          <ac:spMkLst>
            <pc:docMk/>
            <pc:sldMk cId="4015114439" sldId="256"/>
            <ac:spMk id="60" creationId="{87ACD458-A16E-4BEB-9C56-CA56DE5C55E4}"/>
          </ac:spMkLst>
        </pc:spChg>
        <pc:spChg chg="add mod">
          <ac:chgData name="Kim Dixon" userId="94c3f094-9e9a-4b63-af1b-7cd919f3220d" providerId="ADAL" clId="{1CF120CE-E9DA-4EC7-82A5-F3702F935428}" dt="2021-09-10T19:19:33.210" v="27" actId="1076"/>
          <ac:spMkLst>
            <pc:docMk/>
            <pc:sldMk cId="4015114439" sldId="256"/>
            <ac:spMk id="61" creationId="{C578E865-7A9A-4CFC-ABE6-3B06C62B37E2}"/>
          </ac:spMkLst>
        </pc:spChg>
        <pc:spChg chg="add mod">
          <ac:chgData name="Kim Dixon" userId="94c3f094-9e9a-4b63-af1b-7cd919f3220d" providerId="ADAL" clId="{1CF120CE-E9DA-4EC7-82A5-F3702F935428}" dt="2021-09-10T19:54:26.422" v="223" actId="1076"/>
          <ac:spMkLst>
            <pc:docMk/>
            <pc:sldMk cId="4015114439" sldId="256"/>
            <ac:spMk id="62" creationId="{D5065C24-F03B-4CD7-B77C-5677349E5AC5}"/>
          </ac:spMkLst>
        </pc:spChg>
        <pc:spChg chg="add mod">
          <ac:chgData name="Kim Dixon" userId="94c3f094-9e9a-4b63-af1b-7cd919f3220d" providerId="ADAL" clId="{1CF120CE-E9DA-4EC7-82A5-F3702F935428}" dt="2021-09-10T20:11:11.594" v="309" actId="207"/>
          <ac:spMkLst>
            <pc:docMk/>
            <pc:sldMk cId="4015114439" sldId="256"/>
            <ac:spMk id="63" creationId="{ADE9054E-F381-4626-A567-3F5E7B1ED89C}"/>
          </ac:spMkLst>
        </pc:spChg>
        <pc:spChg chg="add mod">
          <ac:chgData name="Kim Dixon" userId="94c3f094-9e9a-4b63-af1b-7cd919f3220d" providerId="ADAL" clId="{1CF120CE-E9DA-4EC7-82A5-F3702F935428}" dt="2021-09-10T19:24:21.741" v="84" actId="14100"/>
          <ac:spMkLst>
            <pc:docMk/>
            <pc:sldMk cId="4015114439" sldId="256"/>
            <ac:spMk id="64" creationId="{9171A458-B083-4C0E-A137-2CB14574DB08}"/>
          </ac:spMkLst>
        </pc:spChg>
        <pc:spChg chg="add mod">
          <ac:chgData name="Kim Dixon" userId="94c3f094-9e9a-4b63-af1b-7cd919f3220d" providerId="ADAL" clId="{1CF120CE-E9DA-4EC7-82A5-F3702F935428}" dt="2021-09-10T19:26:47.864" v="115" actId="255"/>
          <ac:spMkLst>
            <pc:docMk/>
            <pc:sldMk cId="4015114439" sldId="256"/>
            <ac:spMk id="66" creationId="{C9490C9A-783A-4766-A118-0F6EB17F433F}"/>
          </ac:spMkLst>
        </pc:spChg>
        <pc:spChg chg="add mod">
          <ac:chgData name="Kim Dixon" userId="94c3f094-9e9a-4b63-af1b-7cd919f3220d" providerId="ADAL" clId="{1CF120CE-E9DA-4EC7-82A5-F3702F935428}" dt="2021-09-10T19:52:15.140" v="210" actId="255"/>
          <ac:spMkLst>
            <pc:docMk/>
            <pc:sldMk cId="4015114439" sldId="256"/>
            <ac:spMk id="67" creationId="{7B2E9470-D220-4980-951F-0E9501C0EC0C}"/>
          </ac:spMkLst>
        </pc:spChg>
        <pc:spChg chg="add mod">
          <ac:chgData name="Kim Dixon" userId="94c3f094-9e9a-4b63-af1b-7cd919f3220d" providerId="ADAL" clId="{1CF120CE-E9DA-4EC7-82A5-F3702F935428}" dt="2021-09-10T19:51:42.057" v="204" actId="1076"/>
          <ac:spMkLst>
            <pc:docMk/>
            <pc:sldMk cId="4015114439" sldId="256"/>
            <ac:spMk id="68" creationId="{6BA035D5-38FA-482D-B781-023BAEA31C4B}"/>
          </ac:spMkLst>
        </pc:spChg>
        <pc:spChg chg="add mod">
          <ac:chgData name="Kim Dixon" userId="94c3f094-9e9a-4b63-af1b-7cd919f3220d" providerId="ADAL" clId="{1CF120CE-E9DA-4EC7-82A5-F3702F935428}" dt="2021-09-10T19:51:36.798" v="203" actId="1076"/>
          <ac:spMkLst>
            <pc:docMk/>
            <pc:sldMk cId="4015114439" sldId="256"/>
            <ac:spMk id="69" creationId="{5381D931-0B47-4681-A786-61D4B8DA9D13}"/>
          </ac:spMkLst>
        </pc:spChg>
        <pc:spChg chg="add mod">
          <ac:chgData name="Kim Dixon" userId="94c3f094-9e9a-4b63-af1b-7cd919f3220d" providerId="ADAL" clId="{1CF120CE-E9DA-4EC7-82A5-F3702F935428}" dt="2021-09-10T19:53:40.760" v="220" actId="1076"/>
          <ac:spMkLst>
            <pc:docMk/>
            <pc:sldMk cId="4015114439" sldId="256"/>
            <ac:spMk id="70" creationId="{0D75C4C4-3360-48DC-9F8A-1C9EC28B37D2}"/>
          </ac:spMkLst>
        </pc:spChg>
        <pc:spChg chg="mod">
          <ac:chgData name="Kim Dixon" userId="94c3f094-9e9a-4b63-af1b-7cd919f3220d" providerId="ADAL" clId="{1CF120CE-E9DA-4EC7-82A5-F3702F935428}" dt="2021-09-10T19:56:02.008" v="232" actId="571"/>
          <ac:spMkLst>
            <pc:docMk/>
            <pc:sldMk cId="4015114439" sldId="256"/>
            <ac:spMk id="72" creationId="{D495CCBA-1897-42FB-9A37-31138919433F}"/>
          </ac:spMkLst>
        </pc:spChg>
        <pc:spChg chg="mod topLvl">
          <ac:chgData name="Kim Dixon" userId="94c3f094-9e9a-4b63-af1b-7cd919f3220d" providerId="ADAL" clId="{1CF120CE-E9DA-4EC7-82A5-F3702F935428}" dt="2021-09-10T19:53:36.976" v="219" actId="1076"/>
          <ac:spMkLst>
            <pc:docMk/>
            <pc:sldMk cId="4015114439" sldId="256"/>
            <ac:spMk id="76" creationId="{BDD547A0-23D2-2741-A751-658140E25D1D}"/>
          </ac:spMkLst>
        </pc:spChg>
        <pc:spChg chg="del topLvl">
          <ac:chgData name="Kim Dixon" userId="94c3f094-9e9a-4b63-af1b-7cd919f3220d" providerId="ADAL" clId="{1CF120CE-E9DA-4EC7-82A5-F3702F935428}" dt="2021-09-10T19:52:48.559" v="211" actId="478"/>
          <ac:spMkLst>
            <pc:docMk/>
            <pc:sldMk cId="4015114439" sldId="256"/>
            <ac:spMk id="77" creationId="{C3EC10FB-498F-7542-8634-1F3686627A33}"/>
          </ac:spMkLst>
        </pc:spChg>
        <pc:grpChg chg="mod">
          <ac:chgData name="Kim Dixon" userId="94c3f094-9e9a-4b63-af1b-7cd919f3220d" providerId="ADAL" clId="{1CF120CE-E9DA-4EC7-82A5-F3702F935428}" dt="2021-09-10T19:53:30.876" v="218" actId="1076"/>
          <ac:grpSpMkLst>
            <pc:docMk/>
            <pc:sldMk cId="4015114439" sldId="256"/>
            <ac:grpSpMk id="33" creationId="{5B6F1068-9AA5-40E0-9CF9-805521885667}"/>
          </ac:grpSpMkLst>
        </pc:grpChg>
        <pc:grpChg chg="mod">
          <ac:chgData name="Kim Dixon" userId="94c3f094-9e9a-4b63-af1b-7cd919f3220d" providerId="ADAL" clId="{1CF120CE-E9DA-4EC7-82A5-F3702F935428}" dt="2021-09-10T19:19:41.861" v="29" actId="14100"/>
          <ac:grpSpMkLst>
            <pc:docMk/>
            <pc:sldMk cId="4015114439" sldId="256"/>
            <ac:grpSpMk id="34" creationId="{9B39A3C1-04CD-C64E-85ED-6B9641132005}"/>
          </ac:grpSpMkLst>
        </pc:grpChg>
        <pc:grpChg chg="mod">
          <ac:chgData name="Kim Dixon" userId="94c3f094-9e9a-4b63-af1b-7cd919f3220d" providerId="ADAL" clId="{1CF120CE-E9DA-4EC7-82A5-F3702F935428}" dt="2021-09-10T19:36:57.383" v="125" actId="14826"/>
          <ac:grpSpMkLst>
            <pc:docMk/>
            <pc:sldMk cId="4015114439" sldId="256"/>
            <ac:grpSpMk id="42" creationId="{CA830B08-E5C0-B942-ABE4-2EA3263CC2E5}"/>
          </ac:grpSpMkLst>
        </pc:grpChg>
        <pc:grpChg chg="del">
          <ac:chgData name="Kim Dixon" userId="94c3f094-9e9a-4b63-af1b-7cd919f3220d" providerId="ADAL" clId="{1CF120CE-E9DA-4EC7-82A5-F3702F935428}" dt="2021-09-10T19:23:37.485" v="72" actId="478"/>
          <ac:grpSpMkLst>
            <pc:docMk/>
            <pc:sldMk cId="4015114439" sldId="256"/>
            <ac:grpSpMk id="46" creationId="{AD6D1D88-E8E9-EB48-829B-B4D713D35FD1}"/>
          </ac:grpSpMkLst>
        </pc:grpChg>
        <pc:grpChg chg="del">
          <ac:chgData name="Kim Dixon" userId="94c3f094-9e9a-4b63-af1b-7cd919f3220d" providerId="ADAL" clId="{1CF120CE-E9DA-4EC7-82A5-F3702F935428}" dt="2021-09-10T19:40:52.252" v="136" actId="478"/>
          <ac:grpSpMkLst>
            <pc:docMk/>
            <pc:sldMk cId="4015114439" sldId="256"/>
            <ac:grpSpMk id="51" creationId="{01556FF0-F857-4990-851D-9EF8E99EA3D4}"/>
          </ac:grpSpMkLst>
        </pc:grpChg>
        <pc:grpChg chg="del">
          <ac:chgData name="Kim Dixon" userId="94c3f094-9e9a-4b63-af1b-7cd919f3220d" providerId="ADAL" clId="{1CF120CE-E9DA-4EC7-82A5-F3702F935428}" dt="2021-09-10T19:39:52.454" v="126" actId="478"/>
          <ac:grpSpMkLst>
            <pc:docMk/>
            <pc:sldMk cId="4015114439" sldId="256"/>
            <ac:grpSpMk id="53" creationId="{E41FECE6-3CAA-40A9-AB4B-A5AA5F78FA73}"/>
          </ac:grpSpMkLst>
        </pc:grpChg>
        <pc:grpChg chg="add mod">
          <ac:chgData name="Kim Dixon" userId="94c3f094-9e9a-4b63-af1b-7cd919f3220d" providerId="ADAL" clId="{1CF120CE-E9DA-4EC7-82A5-F3702F935428}" dt="2021-09-10T19:56:02.008" v="232" actId="571"/>
          <ac:grpSpMkLst>
            <pc:docMk/>
            <pc:sldMk cId="4015114439" sldId="256"/>
            <ac:grpSpMk id="71" creationId="{983496B5-83F7-429C-A01E-49B43BC7ACE3}"/>
          </ac:grpSpMkLst>
        </pc:grpChg>
        <pc:grpChg chg="del">
          <ac:chgData name="Kim Dixon" userId="94c3f094-9e9a-4b63-af1b-7cd919f3220d" providerId="ADAL" clId="{1CF120CE-E9DA-4EC7-82A5-F3702F935428}" dt="2021-09-10T19:52:48.559" v="211" actId="478"/>
          <ac:grpSpMkLst>
            <pc:docMk/>
            <pc:sldMk cId="4015114439" sldId="256"/>
            <ac:grpSpMk id="75" creationId="{836EE11C-5C08-7949-A66C-F4AA87A21A03}"/>
          </ac:grpSpMkLst>
        </pc:grpChg>
        <pc:picChg chg="mod">
          <ac:chgData name="Kim Dixon" userId="94c3f094-9e9a-4b63-af1b-7cd919f3220d" providerId="ADAL" clId="{1CF120CE-E9DA-4EC7-82A5-F3702F935428}" dt="2021-09-10T19:36:57.383" v="125" actId="14826"/>
          <ac:picMkLst>
            <pc:docMk/>
            <pc:sldMk cId="4015114439" sldId="256"/>
            <ac:picMk id="44" creationId="{11B9E2A1-7818-B04A-AEF8-0AA451706498}"/>
          </ac:picMkLst>
        </pc:picChg>
        <pc:picChg chg="mod">
          <ac:chgData name="Kim Dixon" userId="94c3f094-9e9a-4b63-af1b-7cd919f3220d" providerId="ADAL" clId="{1CF120CE-E9DA-4EC7-82A5-F3702F935428}" dt="2021-09-10T19:36:57.383" v="125" actId="14826"/>
          <ac:picMkLst>
            <pc:docMk/>
            <pc:sldMk cId="4015114439" sldId="256"/>
            <ac:picMk id="45" creationId="{A0F5C1B1-4D80-4343-B300-2D5656D0D783}"/>
          </ac:picMkLst>
        </pc:picChg>
        <pc:picChg chg="mod">
          <ac:chgData name="Kim Dixon" userId="94c3f094-9e9a-4b63-af1b-7cd919f3220d" providerId="ADAL" clId="{1CF120CE-E9DA-4EC7-82A5-F3702F935428}" dt="2021-09-10T19:41:40.366" v="144" actId="1076"/>
          <ac:picMkLst>
            <pc:docMk/>
            <pc:sldMk cId="4015114439" sldId="256"/>
            <ac:picMk id="56" creationId="{1D489A77-C74C-40E2-8999-0183FCB1A07D}"/>
          </ac:picMkLst>
        </pc:picChg>
        <pc:picChg chg="mod">
          <ac:chgData name="Kim Dixon" userId="94c3f094-9e9a-4b63-af1b-7cd919f3220d" providerId="ADAL" clId="{1CF120CE-E9DA-4EC7-82A5-F3702F935428}" dt="2021-09-10T19:50:45.188" v="195" actId="1076"/>
          <ac:picMkLst>
            <pc:docMk/>
            <pc:sldMk cId="4015114439" sldId="256"/>
            <ac:picMk id="58" creationId="{78275899-E07E-4BB0-9B23-DBC06E6BC642}"/>
          </ac:picMkLst>
        </pc:picChg>
        <pc:picChg chg="mod">
          <ac:chgData name="Kim Dixon" userId="94c3f094-9e9a-4b63-af1b-7cd919f3220d" providerId="ADAL" clId="{1CF120CE-E9DA-4EC7-82A5-F3702F935428}" dt="2021-09-10T19:42:47.799" v="154" actId="1076"/>
          <ac:picMkLst>
            <pc:docMk/>
            <pc:sldMk cId="4015114439" sldId="256"/>
            <ac:picMk id="65" creationId="{8AE788F7-542C-471A-A3BE-405E408A26AC}"/>
          </ac:picMkLst>
        </pc:picChg>
        <pc:picChg chg="mod">
          <ac:chgData name="Kim Dixon" userId="94c3f094-9e9a-4b63-af1b-7cd919f3220d" providerId="ADAL" clId="{1CF120CE-E9DA-4EC7-82A5-F3702F935428}" dt="2021-09-10T19:56:02.008" v="232" actId="571"/>
          <ac:picMkLst>
            <pc:docMk/>
            <pc:sldMk cId="4015114439" sldId="256"/>
            <ac:picMk id="73" creationId="{14E82B1A-C632-4EB7-AF55-68214D4A195A}"/>
          </ac:picMkLst>
        </pc:picChg>
        <pc:picChg chg="mod">
          <ac:chgData name="Kim Dixon" userId="94c3f094-9e9a-4b63-af1b-7cd919f3220d" providerId="ADAL" clId="{1CF120CE-E9DA-4EC7-82A5-F3702F935428}" dt="2021-09-10T19:56:02.008" v="232" actId="571"/>
          <ac:picMkLst>
            <pc:docMk/>
            <pc:sldMk cId="4015114439" sldId="256"/>
            <ac:picMk id="74" creationId="{528A3F63-5A16-4BEB-AA98-6EAB2AC5663C}"/>
          </ac:picMkLst>
        </pc:picChg>
      </pc:sldChg>
      <pc:sldChg chg="del">
        <pc:chgData name="Kim Dixon" userId="94c3f094-9e9a-4b63-af1b-7cd919f3220d" providerId="ADAL" clId="{1CF120CE-E9DA-4EC7-82A5-F3702F935428}" dt="2021-09-10T19:11:21.980" v="2" actId="47"/>
        <pc:sldMkLst>
          <pc:docMk/>
          <pc:sldMk cId="3446486084" sldId="257"/>
        </pc:sldMkLst>
      </pc:sldChg>
      <pc:sldChg chg="del">
        <pc:chgData name="Kim Dixon" userId="94c3f094-9e9a-4b63-af1b-7cd919f3220d" providerId="ADAL" clId="{1CF120CE-E9DA-4EC7-82A5-F3702F935428}" dt="2021-09-10T19:55:01.021" v="225" actId="47"/>
        <pc:sldMkLst>
          <pc:docMk/>
          <pc:sldMk cId="2740269141" sldId="258"/>
        </pc:sldMkLst>
      </pc:sldChg>
      <pc:sldChg chg="del">
        <pc:chgData name="Kim Dixon" userId="94c3f094-9e9a-4b63-af1b-7cd919f3220d" providerId="ADAL" clId="{1CF120CE-E9DA-4EC7-82A5-F3702F935428}" dt="2021-09-10T19:12:03.747" v="6" actId="47"/>
        <pc:sldMkLst>
          <pc:docMk/>
          <pc:sldMk cId="2872990194" sldId="259"/>
        </pc:sldMkLst>
      </pc:sldChg>
      <pc:sldChg chg="del">
        <pc:chgData name="Kim Dixon" userId="94c3f094-9e9a-4b63-af1b-7cd919f3220d" providerId="ADAL" clId="{1CF120CE-E9DA-4EC7-82A5-F3702F935428}" dt="2021-09-10T19:11:53.626" v="5" actId="47"/>
        <pc:sldMkLst>
          <pc:docMk/>
          <pc:sldMk cId="3871246013" sldId="260"/>
        </pc:sldMkLst>
      </pc:sldChg>
      <pc:sldChg chg="del">
        <pc:chgData name="Kim Dixon" userId="94c3f094-9e9a-4b63-af1b-7cd919f3220d" providerId="ADAL" clId="{1CF120CE-E9DA-4EC7-82A5-F3702F935428}" dt="2021-09-10T19:11:46.723" v="4" actId="47"/>
        <pc:sldMkLst>
          <pc:docMk/>
          <pc:sldMk cId="1579797416" sldId="261"/>
        </pc:sldMkLst>
      </pc:sldChg>
      <pc:sldChg chg="del">
        <pc:chgData name="Kim Dixon" userId="94c3f094-9e9a-4b63-af1b-7cd919f3220d" providerId="ADAL" clId="{1CF120CE-E9DA-4EC7-82A5-F3702F935428}" dt="2021-09-10T19:54:57.672" v="224" actId="47"/>
        <pc:sldMkLst>
          <pc:docMk/>
          <pc:sldMk cId="2258385416" sldId="264"/>
        </pc:sldMkLst>
      </pc:sldChg>
      <pc:sldChg chg="del">
        <pc:chgData name="Kim Dixon" userId="94c3f094-9e9a-4b63-af1b-7cd919f3220d" providerId="ADAL" clId="{1CF120CE-E9DA-4EC7-82A5-F3702F935428}" dt="2021-09-10T19:11:11.558" v="0" actId="47"/>
        <pc:sldMkLst>
          <pc:docMk/>
          <pc:sldMk cId="2491187001" sldId="265"/>
        </pc:sldMkLst>
      </pc:sldChg>
      <pc:sldChg chg="del">
        <pc:chgData name="Kim Dixon" userId="94c3f094-9e9a-4b63-af1b-7cd919f3220d" providerId="ADAL" clId="{1CF120CE-E9DA-4EC7-82A5-F3702F935428}" dt="2021-09-10T19:11:45.255" v="3" actId="47"/>
        <pc:sldMkLst>
          <pc:docMk/>
          <pc:sldMk cId="2447974435" sldId="266"/>
        </pc:sldMkLst>
      </pc:sldChg>
      <pc:sldChg chg="del">
        <pc:chgData name="Kim Dixon" userId="94c3f094-9e9a-4b63-af1b-7cd919f3220d" providerId="ADAL" clId="{1CF120CE-E9DA-4EC7-82A5-F3702F935428}" dt="2021-09-10T19:55:13.420" v="226" actId="47"/>
        <pc:sldMkLst>
          <pc:docMk/>
          <pc:sldMk cId="4228299325" sldId="267"/>
        </pc:sldMkLst>
      </pc:sldChg>
      <pc:sldChg chg="del">
        <pc:chgData name="Kim Dixon" userId="94c3f094-9e9a-4b63-af1b-7cd919f3220d" providerId="ADAL" clId="{1CF120CE-E9DA-4EC7-82A5-F3702F935428}" dt="2021-09-10T19:11:20.259" v="1" actId="47"/>
        <pc:sldMkLst>
          <pc:docMk/>
          <pc:sldMk cId="3695517163" sldId="268"/>
        </pc:sldMkLst>
      </pc:sldChg>
      <pc:sldChg chg="addSp delSp modSp add del mod">
        <pc:chgData name="Kim Dixon" userId="94c3f094-9e9a-4b63-af1b-7cd919f3220d" providerId="ADAL" clId="{1CF120CE-E9DA-4EC7-82A5-F3702F935428}" dt="2021-09-22T14:19:13.324" v="410" actId="1076"/>
        <pc:sldMkLst>
          <pc:docMk/>
          <pc:sldMk cId="881859355" sldId="269"/>
        </pc:sldMkLst>
        <pc:spChg chg="del">
          <ac:chgData name="Kim Dixon" userId="94c3f094-9e9a-4b63-af1b-7cd919f3220d" providerId="ADAL" clId="{1CF120CE-E9DA-4EC7-82A5-F3702F935428}" dt="2021-09-10T20:09:55.655" v="305" actId="478"/>
          <ac:spMkLst>
            <pc:docMk/>
            <pc:sldMk cId="881859355" sldId="269"/>
            <ac:spMk id="2" creationId="{4A305F7D-2E51-6146-BA37-93680FA19A25}"/>
          </ac:spMkLst>
        </pc:spChg>
        <pc:spChg chg="del">
          <ac:chgData name="Kim Dixon" userId="94c3f094-9e9a-4b63-af1b-7cd919f3220d" providerId="ADAL" clId="{1CF120CE-E9DA-4EC7-82A5-F3702F935428}" dt="2021-09-10T20:06:28.755" v="270" actId="478"/>
          <ac:spMkLst>
            <pc:docMk/>
            <pc:sldMk cId="881859355" sldId="269"/>
            <ac:spMk id="3" creationId="{3AE5BE0F-E24D-F24E-932C-120B1B8EC9B3}"/>
          </ac:spMkLst>
        </pc:spChg>
        <pc:spChg chg="del">
          <ac:chgData name="Kim Dixon" userId="94c3f094-9e9a-4b63-af1b-7cd919f3220d" providerId="ADAL" clId="{1CF120CE-E9DA-4EC7-82A5-F3702F935428}" dt="2021-09-10T20:09:50.273" v="303" actId="478"/>
          <ac:spMkLst>
            <pc:docMk/>
            <pc:sldMk cId="881859355" sldId="269"/>
            <ac:spMk id="4" creationId="{66D4F71A-6908-DD44-B949-F18D9B725D78}"/>
          </ac:spMkLst>
        </pc:spChg>
        <pc:spChg chg="del mod">
          <ac:chgData name="Kim Dixon" userId="94c3f094-9e9a-4b63-af1b-7cd919f3220d" providerId="ADAL" clId="{1CF120CE-E9DA-4EC7-82A5-F3702F935428}" dt="2021-09-10T20:07:41.573" v="280" actId="478"/>
          <ac:spMkLst>
            <pc:docMk/>
            <pc:sldMk cId="881859355" sldId="269"/>
            <ac:spMk id="5" creationId="{C5E3DC34-6CB9-F948-AD7E-5361E1A88982}"/>
          </ac:spMkLst>
        </pc:spChg>
        <pc:spChg chg="del">
          <ac:chgData name="Kim Dixon" userId="94c3f094-9e9a-4b63-af1b-7cd919f3220d" providerId="ADAL" clId="{1CF120CE-E9DA-4EC7-82A5-F3702F935428}" dt="2021-09-10T20:11:53.985" v="315" actId="478"/>
          <ac:spMkLst>
            <pc:docMk/>
            <pc:sldMk cId="881859355" sldId="269"/>
            <ac:spMk id="22" creationId="{67176081-0A63-6A40-8587-7D52DCB2CC2F}"/>
          </ac:spMkLst>
        </pc:spChg>
        <pc:spChg chg="del">
          <ac:chgData name="Kim Dixon" userId="94c3f094-9e9a-4b63-af1b-7cd919f3220d" providerId="ADAL" clId="{1CF120CE-E9DA-4EC7-82A5-F3702F935428}" dt="2021-09-10T20:11:30.242" v="310" actId="478"/>
          <ac:spMkLst>
            <pc:docMk/>
            <pc:sldMk cId="881859355" sldId="269"/>
            <ac:spMk id="23" creationId="{2DBBA035-DFA6-D643-92A2-2DF00CC5E0EC}"/>
          </ac:spMkLst>
        </pc:spChg>
        <pc:spChg chg="del">
          <ac:chgData name="Kim Dixon" userId="94c3f094-9e9a-4b63-af1b-7cd919f3220d" providerId="ADAL" clId="{1CF120CE-E9DA-4EC7-82A5-F3702F935428}" dt="2021-09-10T20:06:22.988" v="268" actId="478"/>
          <ac:spMkLst>
            <pc:docMk/>
            <pc:sldMk cId="881859355" sldId="269"/>
            <ac:spMk id="25" creationId="{47D37AD4-1BF7-8345-A9D8-7BA41A62C2F3}"/>
          </ac:spMkLst>
        </pc:spChg>
        <pc:spChg chg="add del mod">
          <ac:chgData name="Kim Dixon" userId="94c3f094-9e9a-4b63-af1b-7cd919f3220d" providerId="ADAL" clId="{1CF120CE-E9DA-4EC7-82A5-F3702F935428}" dt="2021-09-10T19:57:03.803" v="235" actId="478"/>
          <ac:spMkLst>
            <pc:docMk/>
            <pc:sldMk cId="881859355" sldId="269"/>
            <ac:spMk id="26" creationId="{90402EEA-74B6-4B45-9FFB-691C64DA6C8A}"/>
          </ac:spMkLst>
        </pc:spChg>
        <pc:spChg chg="mod topLvl">
          <ac:chgData name="Kim Dixon" userId="94c3f094-9e9a-4b63-af1b-7cd919f3220d" providerId="ADAL" clId="{1CF120CE-E9DA-4EC7-82A5-F3702F935428}" dt="2021-09-10T20:13:39.699" v="332" actId="1076"/>
          <ac:spMkLst>
            <pc:docMk/>
            <pc:sldMk cId="881859355" sldId="269"/>
            <ac:spMk id="37" creationId="{8C76008A-739F-8243-A297-E4B4BDB8B543}"/>
          </ac:spMkLst>
        </pc:spChg>
        <pc:spChg chg="del topLvl">
          <ac:chgData name="Kim Dixon" userId="94c3f094-9e9a-4b63-af1b-7cd919f3220d" providerId="ADAL" clId="{1CF120CE-E9DA-4EC7-82A5-F3702F935428}" dt="2021-09-10T20:13:00.818" v="325" actId="478"/>
          <ac:spMkLst>
            <pc:docMk/>
            <pc:sldMk cId="881859355" sldId="269"/>
            <ac:spMk id="38" creationId="{8AD1BB1E-7B19-C345-825D-448A69995010}"/>
          </ac:spMkLst>
        </pc:spChg>
        <pc:spChg chg="add del mod">
          <ac:chgData name="Kim Dixon" userId="94c3f094-9e9a-4b63-af1b-7cd919f3220d" providerId="ADAL" clId="{1CF120CE-E9DA-4EC7-82A5-F3702F935428}" dt="2021-09-10T20:06:11.002" v="267" actId="21"/>
          <ac:spMkLst>
            <pc:docMk/>
            <pc:sldMk cId="881859355" sldId="269"/>
            <ac:spMk id="39" creationId="{EDE5E77B-B5CF-4B2A-B7D1-D84ACA6F3E16}"/>
          </ac:spMkLst>
        </pc:spChg>
        <pc:spChg chg="add mod">
          <ac:chgData name="Kim Dixon" userId="94c3f094-9e9a-4b63-af1b-7cd919f3220d" providerId="ADAL" clId="{1CF120CE-E9DA-4EC7-82A5-F3702F935428}" dt="2021-09-10T19:57:19.251" v="238" actId="1076"/>
          <ac:spMkLst>
            <pc:docMk/>
            <pc:sldMk cId="881859355" sldId="269"/>
            <ac:spMk id="40" creationId="{3426B4A3-114B-4B7B-9692-FE955A010734}"/>
          </ac:spMkLst>
        </pc:spChg>
        <pc:spChg chg="add mod">
          <ac:chgData name="Kim Dixon" userId="94c3f094-9e9a-4b63-af1b-7cd919f3220d" providerId="ADAL" clId="{1CF120CE-E9DA-4EC7-82A5-F3702F935428}" dt="2021-09-10T19:57:33.831" v="240" actId="1076"/>
          <ac:spMkLst>
            <pc:docMk/>
            <pc:sldMk cId="881859355" sldId="269"/>
            <ac:spMk id="41" creationId="{E701F227-48FF-4D0B-A184-C3AB7FE68530}"/>
          </ac:spMkLst>
        </pc:spChg>
        <pc:spChg chg="add mod">
          <ac:chgData name="Kim Dixon" userId="94c3f094-9e9a-4b63-af1b-7cd919f3220d" providerId="ADAL" clId="{1CF120CE-E9DA-4EC7-82A5-F3702F935428}" dt="2021-09-10T19:57:46.952" v="242" actId="1076"/>
          <ac:spMkLst>
            <pc:docMk/>
            <pc:sldMk cId="881859355" sldId="269"/>
            <ac:spMk id="42" creationId="{369D498D-510A-4A95-8448-60479A2ACF08}"/>
          </ac:spMkLst>
        </pc:spChg>
        <pc:spChg chg="add mod">
          <ac:chgData name="Kim Dixon" userId="94c3f094-9e9a-4b63-af1b-7cd919f3220d" providerId="ADAL" clId="{1CF120CE-E9DA-4EC7-82A5-F3702F935428}" dt="2021-09-10T19:59:21.542" v="261" actId="1076"/>
          <ac:spMkLst>
            <pc:docMk/>
            <pc:sldMk cId="881859355" sldId="269"/>
            <ac:spMk id="43" creationId="{B7CBB0BE-D292-49AB-B4ED-59D3DBB05040}"/>
          </ac:spMkLst>
        </pc:spChg>
        <pc:spChg chg="add mod">
          <ac:chgData name="Kim Dixon" userId="94c3f094-9e9a-4b63-af1b-7cd919f3220d" providerId="ADAL" clId="{1CF120CE-E9DA-4EC7-82A5-F3702F935428}" dt="2021-09-10T20:06:25.723" v="269"/>
          <ac:spMkLst>
            <pc:docMk/>
            <pc:sldMk cId="881859355" sldId="269"/>
            <ac:spMk id="46" creationId="{AB115CBB-C237-439C-ADCA-0F6A67CE8775}"/>
          </ac:spMkLst>
        </pc:spChg>
        <pc:spChg chg="add mod">
          <ac:chgData name="Kim Dixon" userId="94c3f094-9e9a-4b63-af1b-7cd919f3220d" providerId="ADAL" clId="{1CF120CE-E9DA-4EC7-82A5-F3702F935428}" dt="2021-09-10T20:09:32.402" v="300" actId="1076"/>
          <ac:spMkLst>
            <pc:docMk/>
            <pc:sldMk cId="881859355" sldId="269"/>
            <ac:spMk id="47" creationId="{CD05186D-FCBD-4CA2-9BD1-DD6A7BD2A984}"/>
          </ac:spMkLst>
        </pc:spChg>
        <pc:spChg chg="add mod">
          <ac:chgData name="Kim Dixon" userId="94c3f094-9e9a-4b63-af1b-7cd919f3220d" providerId="ADAL" clId="{1CF120CE-E9DA-4EC7-82A5-F3702F935428}" dt="2021-09-10T20:09:28.672" v="299" actId="14100"/>
          <ac:spMkLst>
            <pc:docMk/>
            <pc:sldMk cId="881859355" sldId="269"/>
            <ac:spMk id="48" creationId="{53CA0CF3-BEBE-452C-8A94-AEE01F050A95}"/>
          </ac:spMkLst>
        </pc:spChg>
        <pc:spChg chg="add del mod">
          <ac:chgData name="Kim Dixon" userId="94c3f094-9e9a-4b63-af1b-7cd919f3220d" providerId="ADAL" clId="{1CF120CE-E9DA-4EC7-82A5-F3702F935428}" dt="2021-09-10T20:09:47.719" v="302" actId="478"/>
          <ac:spMkLst>
            <pc:docMk/>
            <pc:sldMk cId="881859355" sldId="269"/>
            <ac:spMk id="49" creationId="{61AFE818-988E-4BDF-AB24-90F9904EEE4B}"/>
          </ac:spMkLst>
        </pc:spChg>
        <pc:spChg chg="add mod">
          <ac:chgData name="Kim Dixon" userId="94c3f094-9e9a-4b63-af1b-7cd919f3220d" providerId="ADAL" clId="{1CF120CE-E9DA-4EC7-82A5-F3702F935428}" dt="2021-09-10T20:09:52.515" v="304"/>
          <ac:spMkLst>
            <pc:docMk/>
            <pc:sldMk cId="881859355" sldId="269"/>
            <ac:spMk id="50" creationId="{597539CA-D30C-41C1-955C-C6F51619EC59}"/>
          </ac:spMkLst>
        </pc:spChg>
        <pc:spChg chg="del">
          <ac:chgData name="Kim Dixon" userId="94c3f094-9e9a-4b63-af1b-7cd919f3220d" providerId="ADAL" clId="{1CF120CE-E9DA-4EC7-82A5-F3702F935428}" dt="2021-09-10T19:55:31.581" v="229" actId="478"/>
          <ac:spMkLst>
            <pc:docMk/>
            <pc:sldMk cId="881859355" sldId="269"/>
            <ac:spMk id="54" creationId="{49D2805B-810A-4162-8845-DEA3C91FD3BB}"/>
          </ac:spMkLst>
        </pc:spChg>
        <pc:spChg chg="add mod">
          <ac:chgData name="Kim Dixon" userId="94c3f094-9e9a-4b63-af1b-7cd919f3220d" providerId="ADAL" clId="{1CF120CE-E9DA-4EC7-82A5-F3702F935428}" dt="2021-09-10T20:11:02.729" v="308" actId="207"/>
          <ac:spMkLst>
            <pc:docMk/>
            <pc:sldMk cId="881859355" sldId="269"/>
            <ac:spMk id="55" creationId="{E0FF337D-E391-4E06-808D-A6C70BAC3DDE}"/>
          </ac:spMkLst>
        </pc:spChg>
        <pc:spChg chg="add mod">
          <ac:chgData name="Kim Dixon" userId="94c3f094-9e9a-4b63-af1b-7cd919f3220d" providerId="ADAL" clId="{1CF120CE-E9DA-4EC7-82A5-F3702F935428}" dt="2021-09-10T20:11:43.500" v="314" actId="1076"/>
          <ac:spMkLst>
            <pc:docMk/>
            <pc:sldMk cId="881859355" sldId="269"/>
            <ac:spMk id="56" creationId="{43BA1C4B-30DE-4EDE-9816-95AB8DF5C166}"/>
          </ac:spMkLst>
        </pc:spChg>
        <pc:spChg chg="add mod">
          <ac:chgData name="Kim Dixon" userId="94c3f094-9e9a-4b63-af1b-7cd919f3220d" providerId="ADAL" clId="{1CF120CE-E9DA-4EC7-82A5-F3702F935428}" dt="2021-09-22T14:19:13.324" v="410" actId="1076"/>
          <ac:spMkLst>
            <pc:docMk/>
            <pc:sldMk cId="881859355" sldId="269"/>
            <ac:spMk id="57" creationId="{9A2A8ACE-E0F8-42BD-9943-11174E86B4B1}"/>
          </ac:spMkLst>
        </pc:spChg>
        <pc:spChg chg="add mod">
          <ac:chgData name="Kim Dixon" userId="94c3f094-9e9a-4b63-af1b-7cd919f3220d" providerId="ADAL" clId="{1CF120CE-E9DA-4EC7-82A5-F3702F935428}" dt="2021-09-10T20:13:34.006" v="331" actId="1076"/>
          <ac:spMkLst>
            <pc:docMk/>
            <pc:sldMk cId="881859355" sldId="269"/>
            <ac:spMk id="58" creationId="{B11A6011-EA91-49D3-A85A-C6F232028955}"/>
          </ac:spMkLst>
        </pc:spChg>
        <pc:grpChg chg="del">
          <ac:chgData name="Kim Dixon" userId="94c3f094-9e9a-4b63-af1b-7cd919f3220d" providerId="ADAL" clId="{1CF120CE-E9DA-4EC7-82A5-F3702F935428}" dt="2021-09-10T19:55:35.611" v="230" actId="478"/>
          <ac:grpSpMkLst>
            <pc:docMk/>
            <pc:sldMk cId="881859355" sldId="269"/>
            <ac:grpSpMk id="27" creationId="{9FFDEBCD-B50B-43BE-829B-8CFAAA334CA9}"/>
          </ac:grpSpMkLst>
        </pc:grpChg>
        <pc:grpChg chg="del">
          <ac:chgData name="Kim Dixon" userId="94c3f094-9e9a-4b63-af1b-7cd919f3220d" providerId="ADAL" clId="{1CF120CE-E9DA-4EC7-82A5-F3702F935428}" dt="2021-09-10T20:13:00.818" v="325" actId="478"/>
          <ac:grpSpMkLst>
            <pc:docMk/>
            <pc:sldMk cId="881859355" sldId="269"/>
            <ac:grpSpMk id="36" creationId="{89D285A5-372E-E545-AFA8-7A340C794EB5}"/>
          </ac:grpSpMkLst>
        </pc:grpChg>
        <pc:picChg chg="mod">
          <ac:chgData name="Kim Dixon" userId="94c3f094-9e9a-4b63-af1b-7cd919f3220d" providerId="ADAL" clId="{1CF120CE-E9DA-4EC7-82A5-F3702F935428}" dt="2021-09-10T20:13:44.525" v="333" actId="1076"/>
          <ac:picMkLst>
            <pc:docMk/>
            <pc:sldMk cId="881859355" sldId="269"/>
            <ac:picMk id="6" creationId="{064D400D-6F19-1044-AF66-EDFD73B9D3FC}"/>
          </ac:picMkLst>
        </pc:picChg>
        <pc:picChg chg="add mod">
          <ac:chgData name="Kim Dixon" userId="94c3f094-9e9a-4b63-af1b-7cd919f3220d" providerId="ADAL" clId="{1CF120CE-E9DA-4EC7-82A5-F3702F935428}" dt="2021-09-10T20:00:07.904" v="265" actId="1076"/>
          <ac:picMkLst>
            <pc:docMk/>
            <pc:sldMk cId="881859355" sldId="269"/>
            <ac:picMk id="44" creationId="{4C6B9720-A195-48DA-AA9A-62C18404ECA2}"/>
          </ac:picMkLst>
        </pc:picChg>
        <pc:picChg chg="add mod">
          <ac:chgData name="Kim Dixon" userId="94c3f094-9e9a-4b63-af1b-7cd919f3220d" providerId="ADAL" clId="{1CF120CE-E9DA-4EC7-82A5-F3702F935428}" dt="2021-09-10T20:00:03.321" v="264" actId="1076"/>
          <ac:picMkLst>
            <pc:docMk/>
            <pc:sldMk cId="881859355" sldId="269"/>
            <ac:picMk id="45" creationId="{2F9E13B7-BFF7-488E-81EA-90A4E8B10580}"/>
          </ac:picMkLst>
        </pc:picChg>
      </pc:sldChg>
      <pc:sldChg chg="modSp del mod">
        <pc:chgData name="Kim Dixon" userId="94c3f094-9e9a-4b63-af1b-7cd919f3220d" providerId="ADAL" clId="{1CF120CE-E9DA-4EC7-82A5-F3702F935428}" dt="2021-09-13T11:55:28.452" v="376" actId="47"/>
        <pc:sldMkLst>
          <pc:docMk/>
          <pc:sldMk cId="173815457" sldId="273"/>
        </pc:sldMkLst>
        <pc:spChg chg="mod">
          <ac:chgData name="Kim Dixon" userId="94c3f094-9e9a-4b63-af1b-7cd919f3220d" providerId="ADAL" clId="{1CF120CE-E9DA-4EC7-82A5-F3702F935428}" dt="2021-09-13T11:53:41.187" v="375" actId="255"/>
          <ac:spMkLst>
            <pc:docMk/>
            <pc:sldMk cId="173815457" sldId="273"/>
            <ac:spMk id="2" creationId="{48017633-E7B5-45D3-819D-4F5C25A9EA56}"/>
          </ac:spMkLst>
        </pc:spChg>
        <pc:spChg chg="mod">
          <ac:chgData name="Kim Dixon" userId="94c3f094-9e9a-4b63-af1b-7cd919f3220d" providerId="ADAL" clId="{1CF120CE-E9DA-4EC7-82A5-F3702F935428}" dt="2021-09-13T11:53:08.279" v="372" actId="6549"/>
          <ac:spMkLst>
            <pc:docMk/>
            <pc:sldMk cId="173815457" sldId="273"/>
            <ac:spMk id="24" creationId="{2AE686B9-7CF9-4959-8236-9E4785BDEA6D}"/>
          </ac:spMkLst>
        </pc:spChg>
      </pc:sldChg>
      <pc:sldChg chg="addSp delSp modSp mod">
        <pc:chgData name="Kim Dixon" userId="94c3f094-9e9a-4b63-af1b-7cd919f3220d" providerId="ADAL" clId="{1CF120CE-E9DA-4EC7-82A5-F3702F935428}" dt="2021-09-13T21:38:38.532" v="393" actId="14100"/>
        <pc:sldMkLst>
          <pc:docMk/>
          <pc:sldMk cId="3788667092" sldId="274"/>
        </pc:sldMkLst>
        <pc:spChg chg="mod">
          <ac:chgData name="Kim Dixon" userId="94c3f094-9e9a-4b63-af1b-7cd919f3220d" providerId="ADAL" clId="{1CF120CE-E9DA-4EC7-82A5-F3702F935428}" dt="2021-09-13T11:56:34.308" v="381" actId="207"/>
          <ac:spMkLst>
            <pc:docMk/>
            <pc:sldMk cId="3788667092" sldId="274"/>
            <ac:spMk id="2" creationId="{48017633-E7B5-45D3-819D-4F5C25A9EA56}"/>
          </ac:spMkLst>
        </pc:spChg>
        <pc:picChg chg="add del mod">
          <ac:chgData name="Kim Dixon" userId="94c3f094-9e9a-4b63-af1b-7cd919f3220d" providerId="ADAL" clId="{1CF120CE-E9DA-4EC7-82A5-F3702F935428}" dt="2021-09-13T21:38:26.926" v="389" actId="478"/>
          <ac:picMkLst>
            <pc:docMk/>
            <pc:sldMk cId="3788667092" sldId="274"/>
            <ac:picMk id="4" creationId="{EA5FAE13-A92B-436C-8676-24D53E0D8A37}"/>
          </ac:picMkLst>
        </pc:picChg>
        <pc:picChg chg="add mod">
          <ac:chgData name="Kim Dixon" userId="94c3f094-9e9a-4b63-af1b-7cd919f3220d" providerId="ADAL" clId="{1CF120CE-E9DA-4EC7-82A5-F3702F935428}" dt="2021-09-13T21:38:38.532" v="393" actId="14100"/>
          <ac:picMkLst>
            <pc:docMk/>
            <pc:sldMk cId="3788667092" sldId="274"/>
            <ac:picMk id="6" creationId="{4E256986-6457-450A-B9D7-90FC39A88321}"/>
          </ac:picMkLst>
        </pc:picChg>
        <pc:picChg chg="del">
          <ac:chgData name="Kim Dixon" userId="94c3f094-9e9a-4b63-af1b-7cd919f3220d" providerId="ADAL" clId="{1CF120CE-E9DA-4EC7-82A5-F3702F935428}" dt="2021-09-13T11:56:38.322" v="382" actId="478"/>
          <ac:picMkLst>
            <pc:docMk/>
            <pc:sldMk cId="3788667092" sldId="274"/>
            <ac:picMk id="15" creationId="{8A71367D-9955-48C2-B382-F05354AD8B74}"/>
          </ac:picMkLst>
        </pc:picChg>
        <pc:picChg chg="del">
          <ac:chgData name="Kim Dixon" userId="94c3f094-9e9a-4b63-af1b-7cd919f3220d" providerId="ADAL" clId="{1CF120CE-E9DA-4EC7-82A5-F3702F935428}" dt="2021-09-13T21:36:26.425" v="383" actId="478"/>
          <ac:picMkLst>
            <pc:docMk/>
            <pc:sldMk cId="3788667092" sldId="274"/>
            <ac:picMk id="18" creationId="{A0147ED0-8BF0-4C8F-B1AB-458BBEC05DF5}"/>
          </ac:picMkLst>
        </pc:picChg>
      </pc:sldChg>
      <pc:sldChg chg="del">
        <pc:chgData name="Kim Dixon" userId="94c3f094-9e9a-4b63-af1b-7cd919f3220d" providerId="ADAL" clId="{1CF120CE-E9DA-4EC7-82A5-F3702F935428}" dt="2021-09-13T21:40:54.756" v="407" actId="47"/>
        <pc:sldMkLst>
          <pc:docMk/>
          <pc:sldMk cId="74907353" sldId="275"/>
        </pc:sldMkLst>
      </pc:sldChg>
      <pc:sldChg chg="del">
        <pc:chgData name="Kim Dixon" userId="94c3f094-9e9a-4b63-af1b-7cd919f3220d" providerId="ADAL" clId="{1CF120CE-E9DA-4EC7-82A5-F3702F935428}" dt="2021-09-13T21:41:59.321" v="408" actId="47"/>
        <pc:sldMkLst>
          <pc:docMk/>
          <pc:sldMk cId="3468911577" sldId="276"/>
        </pc:sldMkLst>
      </pc:sldChg>
      <pc:sldChg chg="modSp add">
        <pc:chgData name="Kim Dixon" userId="94c3f094-9e9a-4b63-af1b-7cd919f3220d" providerId="ADAL" clId="{1CF120CE-E9DA-4EC7-82A5-F3702F935428}" dt="2021-09-10T20:14:44.022" v="336" actId="14826"/>
        <pc:sldMkLst>
          <pc:docMk/>
          <pc:sldMk cId="766197525" sldId="277"/>
        </pc:sldMkLst>
        <pc:spChg chg="mod">
          <ac:chgData name="Kim Dixon" userId="94c3f094-9e9a-4b63-af1b-7cd919f3220d" providerId="ADAL" clId="{1CF120CE-E9DA-4EC7-82A5-F3702F935428}" dt="2021-09-10T20:14:44.022" v="336" actId="14826"/>
          <ac:spMkLst>
            <pc:docMk/>
            <pc:sldMk cId="766197525" sldId="277"/>
            <ac:spMk id="43" creationId="{BADE0362-FBFA-1C44-933A-8FD62DCD9636}"/>
          </ac:spMkLst>
        </pc:spChg>
        <pc:grpChg chg="mod">
          <ac:chgData name="Kim Dixon" userId="94c3f094-9e9a-4b63-af1b-7cd919f3220d" providerId="ADAL" clId="{1CF120CE-E9DA-4EC7-82A5-F3702F935428}" dt="2021-09-10T20:14:44.022" v="336" actId="14826"/>
          <ac:grpSpMkLst>
            <pc:docMk/>
            <pc:sldMk cId="766197525" sldId="277"/>
            <ac:grpSpMk id="42" creationId="{CA830B08-E5C0-B942-ABE4-2EA3263CC2E5}"/>
          </ac:grpSpMkLst>
        </pc:grpChg>
        <pc:picChg chg="mod">
          <ac:chgData name="Kim Dixon" userId="94c3f094-9e9a-4b63-af1b-7cd919f3220d" providerId="ADAL" clId="{1CF120CE-E9DA-4EC7-82A5-F3702F935428}" dt="2021-09-10T20:14:44.022" v="336" actId="14826"/>
          <ac:picMkLst>
            <pc:docMk/>
            <pc:sldMk cId="766197525" sldId="277"/>
            <ac:picMk id="44" creationId="{11B9E2A1-7818-B04A-AEF8-0AA451706498}"/>
          </ac:picMkLst>
        </pc:picChg>
        <pc:picChg chg="mod">
          <ac:chgData name="Kim Dixon" userId="94c3f094-9e9a-4b63-af1b-7cd919f3220d" providerId="ADAL" clId="{1CF120CE-E9DA-4EC7-82A5-F3702F935428}" dt="2021-09-10T20:14:44.022" v="336" actId="14826"/>
          <ac:picMkLst>
            <pc:docMk/>
            <pc:sldMk cId="766197525" sldId="277"/>
            <ac:picMk id="45" creationId="{A0F5C1B1-4D80-4343-B300-2D5656D0D783}"/>
          </ac:picMkLst>
        </pc:picChg>
      </pc:sldChg>
      <pc:sldChg chg="modSp mod">
        <pc:chgData name="Kim Dixon" userId="94c3f094-9e9a-4b63-af1b-7cd919f3220d" providerId="ADAL" clId="{1CF120CE-E9DA-4EC7-82A5-F3702F935428}" dt="2021-09-13T11:55:34.716" v="377" actId="207"/>
        <pc:sldMkLst>
          <pc:docMk/>
          <pc:sldMk cId="3293588288" sldId="278"/>
        </pc:sldMkLst>
        <pc:spChg chg="mod">
          <ac:chgData name="Kim Dixon" userId="94c3f094-9e9a-4b63-af1b-7cd919f3220d" providerId="ADAL" clId="{1CF120CE-E9DA-4EC7-82A5-F3702F935428}" dt="2021-09-13T11:55:34.716" v="377" actId="207"/>
          <ac:spMkLst>
            <pc:docMk/>
            <pc:sldMk cId="3293588288" sldId="278"/>
            <ac:spMk id="2" creationId="{48017633-E7B5-45D3-819D-4F5C25A9EA56}"/>
          </ac:spMkLst>
        </pc:spChg>
      </pc:sldChg>
      <pc:sldChg chg="addSp modSp add mod">
        <pc:chgData name="Kim Dixon" userId="94c3f094-9e9a-4b63-af1b-7cd919f3220d" providerId="ADAL" clId="{1CF120CE-E9DA-4EC7-82A5-F3702F935428}" dt="2021-09-13T21:40:44.596" v="406" actId="14100"/>
        <pc:sldMkLst>
          <pc:docMk/>
          <pc:sldMk cId="2826772942" sldId="279"/>
        </pc:sldMkLst>
        <pc:picChg chg="add mod">
          <ac:chgData name="Kim Dixon" userId="94c3f094-9e9a-4b63-af1b-7cd919f3220d" providerId="ADAL" clId="{1CF120CE-E9DA-4EC7-82A5-F3702F935428}" dt="2021-09-13T21:40:32.408" v="404" actId="1076"/>
          <ac:picMkLst>
            <pc:docMk/>
            <pc:sldMk cId="2826772942" sldId="279"/>
            <ac:picMk id="4" creationId="{45B3E3E3-18E3-44D3-9A9B-8004C28FAF41}"/>
          </ac:picMkLst>
        </pc:picChg>
        <pc:picChg chg="add mod">
          <ac:chgData name="Kim Dixon" userId="94c3f094-9e9a-4b63-af1b-7cd919f3220d" providerId="ADAL" clId="{1CF120CE-E9DA-4EC7-82A5-F3702F935428}" dt="2021-09-13T21:40:44.596" v="406" actId="14100"/>
          <ac:picMkLst>
            <pc:docMk/>
            <pc:sldMk cId="2826772942" sldId="279"/>
            <ac:picMk id="6" creationId="{EC21EB6F-0EFE-462F-BB8E-D79C7BEF6A1A}"/>
          </ac:picMkLst>
        </pc:picChg>
      </pc:sldChg>
      <pc:sldChg chg="modSp mod">
        <pc:chgData name="Kim Dixon" userId="94c3f094-9e9a-4b63-af1b-7cd919f3220d" providerId="ADAL" clId="{1CF120CE-E9DA-4EC7-82A5-F3702F935428}" dt="2021-09-13T21:42:03.863" v="409" actId="207"/>
        <pc:sldMkLst>
          <pc:docMk/>
          <pc:sldMk cId="2079764970" sldId="280"/>
        </pc:sldMkLst>
        <pc:spChg chg="mod">
          <ac:chgData name="Kim Dixon" userId="94c3f094-9e9a-4b63-af1b-7cd919f3220d" providerId="ADAL" clId="{1CF120CE-E9DA-4EC7-82A5-F3702F935428}" dt="2021-09-13T21:42:03.863" v="409" actId="207"/>
          <ac:spMkLst>
            <pc:docMk/>
            <pc:sldMk cId="2079764970" sldId="280"/>
            <ac:spMk id="2" creationId="{10F0D962-9F55-4E36-8FF8-3B6672481B9F}"/>
          </ac:spMkLst>
        </pc:spChg>
      </pc:sldChg>
      <pc:sldChg chg="modSp add mod">
        <pc:chgData name="Kim Dixon" userId="94c3f094-9e9a-4b63-af1b-7cd919f3220d" providerId="ADAL" clId="{1CF120CE-E9DA-4EC7-82A5-F3702F935428}" dt="2021-09-22T14:21:07.893" v="431" actId="14100"/>
        <pc:sldMkLst>
          <pc:docMk/>
          <pc:sldMk cId="1978377625" sldId="281"/>
        </pc:sldMkLst>
        <pc:spChg chg="mod">
          <ac:chgData name="Kim Dixon" userId="94c3f094-9e9a-4b63-af1b-7cd919f3220d" providerId="ADAL" clId="{1CF120CE-E9DA-4EC7-82A5-F3702F935428}" dt="2021-09-22T14:20:20.971" v="419" actId="14826"/>
          <ac:spMkLst>
            <pc:docMk/>
            <pc:sldMk cId="1978377625" sldId="281"/>
            <ac:spMk id="43" creationId="{BADE0362-FBFA-1C44-933A-8FD62DCD9636}"/>
          </ac:spMkLst>
        </pc:spChg>
        <pc:spChg chg="mod">
          <ac:chgData name="Kim Dixon" userId="94c3f094-9e9a-4b63-af1b-7cd919f3220d" providerId="ADAL" clId="{1CF120CE-E9DA-4EC7-82A5-F3702F935428}" dt="2021-09-22T14:20:45.137" v="426" actId="1076"/>
          <ac:spMkLst>
            <pc:docMk/>
            <pc:sldMk cId="1978377625" sldId="281"/>
            <ac:spMk id="64" creationId="{9171A458-B083-4C0E-A137-2CB14574DB08}"/>
          </ac:spMkLst>
        </pc:spChg>
        <pc:grpChg chg="mod">
          <ac:chgData name="Kim Dixon" userId="94c3f094-9e9a-4b63-af1b-7cd919f3220d" providerId="ADAL" clId="{1CF120CE-E9DA-4EC7-82A5-F3702F935428}" dt="2021-09-22T14:20:59.337" v="430" actId="14100"/>
          <ac:grpSpMkLst>
            <pc:docMk/>
            <pc:sldMk cId="1978377625" sldId="281"/>
            <ac:grpSpMk id="33" creationId="{5B6F1068-9AA5-40E0-9CF9-805521885667}"/>
          </ac:grpSpMkLst>
        </pc:grpChg>
        <pc:grpChg chg="mod">
          <ac:chgData name="Kim Dixon" userId="94c3f094-9e9a-4b63-af1b-7cd919f3220d" providerId="ADAL" clId="{1CF120CE-E9DA-4EC7-82A5-F3702F935428}" dt="2021-09-22T14:20:20.971" v="419" actId="14826"/>
          <ac:grpSpMkLst>
            <pc:docMk/>
            <pc:sldMk cId="1978377625" sldId="281"/>
            <ac:grpSpMk id="42" creationId="{CA830B08-E5C0-B942-ABE4-2EA3263CC2E5}"/>
          </ac:grpSpMkLst>
        </pc:grpChg>
        <pc:picChg chg="mod">
          <ac:chgData name="Kim Dixon" userId="94c3f094-9e9a-4b63-af1b-7cd919f3220d" providerId="ADAL" clId="{1CF120CE-E9DA-4EC7-82A5-F3702F935428}" dt="2021-09-22T14:20:20.971" v="419" actId="14826"/>
          <ac:picMkLst>
            <pc:docMk/>
            <pc:sldMk cId="1978377625" sldId="281"/>
            <ac:picMk id="44" creationId="{11B9E2A1-7818-B04A-AEF8-0AA451706498}"/>
          </ac:picMkLst>
        </pc:picChg>
        <pc:picChg chg="mod">
          <ac:chgData name="Kim Dixon" userId="94c3f094-9e9a-4b63-af1b-7cd919f3220d" providerId="ADAL" clId="{1CF120CE-E9DA-4EC7-82A5-F3702F935428}" dt="2021-09-22T14:21:07.893" v="431" actId="14100"/>
          <ac:picMkLst>
            <pc:docMk/>
            <pc:sldMk cId="1978377625" sldId="281"/>
            <ac:picMk id="45" creationId="{A0F5C1B1-4D80-4343-B300-2D5656D0D783}"/>
          </ac:picMkLst>
        </pc:picChg>
      </pc:sldChg>
      <pc:sldChg chg="modSp add mod">
        <pc:chgData name="Kim Dixon" userId="94c3f094-9e9a-4b63-af1b-7cd919f3220d" providerId="ADAL" clId="{1CF120CE-E9DA-4EC7-82A5-F3702F935428}" dt="2021-09-22T14:22:34.992" v="439" actId="1076"/>
        <pc:sldMkLst>
          <pc:docMk/>
          <pc:sldMk cId="2229840445" sldId="282"/>
        </pc:sldMkLst>
        <pc:spChg chg="mod">
          <ac:chgData name="Kim Dixon" userId="94c3f094-9e9a-4b63-af1b-7cd919f3220d" providerId="ADAL" clId="{1CF120CE-E9DA-4EC7-82A5-F3702F935428}" dt="2021-09-22T14:21:39.219" v="433" actId="14826"/>
          <ac:spMkLst>
            <pc:docMk/>
            <pc:sldMk cId="2229840445" sldId="282"/>
            <ac:spMk id="43" creationId="{BADE0362-FBFA-1C44-933A-8FD62DCD9636}"/>
          </ac:spMkLst>
        </pc:spChg>
        <pc:spChg chg="mod">
          <ac:chgData name="Kim Dixon" userId="94c3f094-9e9a-4b63-af1b-7cd919f3220d" providerId="ADAL" clId="{1CF120CE-E9DA-4EC7-82A5-F3702F935428}" dt="2021-09-22T14:22:31.587" v="438" actId="1076"/>
          <ac:spMkLst>
            <pc:docMk/>
            <pc:sldMk cId="2229840445" sldId="282"/>
            <ac:spMk id="70" creationId="{0D75C4C4-3360-48DC-9F8A-1C9EC28B37D2}"/>
          </ac:spMkLst>
        </pc:spChg>
        <pc:spChg chg="mod">
          <ac:chgData name="Kim Dixon" userId="94c3f094-9e9a-4b63-af1b-7cd919f3220d" providerId="ADAL" clId="{1CF120CE-E9DA-4EC7-82A5-F3702F935428}" dt="2021-09-22T14:22:34.992" v="439" actId="1076"/>
          <ac:spMkLst>
            <pc:docMk/>
            <pc:sldMk cId="2229840445" sldId="282"/>
            <ac:spMk id="76" creationId="{BDD547A0-23D2-2741-A751-658140E25D1D}"/>
          </ac:spMkLst>
        </pc:spChg>
        <pc:grpChg chg="mod">
          <ac:chgData name="Kim Dixon" userId="94c3f094-9e9a-4b63-af1b-7cd919f3220d" providerId="ADAL" clId="{1CF120CE-E9DA-4EC7-82A5-F3702F935428}" dt="2021-09-22T14:22:07.122" v="436" actId="1076"/>
          <ac:grpSpMkLst>
            <pc:docMk/>
            <pc:sldMk cId="2229840445" sldId="282"/>
            <ac:grpSpMk id="42" creationId="{CA830B08-E5C0-B942-ABE4-2EA3263CC2E5}"/>
          </ac:grpSpMkLst>
        </pc:grpChg>
        <pc:picChg chg="mod">
          <ac:chgData name="Kim Dixon" userId="94c3f094-9e9a-4b63-af1b-7cd919f3220d" providerId="ADAL" clId="{1CF120CE-E9DA-4EC7-82A5-F3702F935428}" dt="2021-09-22T14:21:46.373" v="434" actId="14100"/>
          <ac:picMkLst>
            <pc:docMk/>
            <pc:sldMk cId="2229840445" sldId="282"/>
            <ac:picMk id="44" creationId="{11B9E2A1-7818-B04A-AEF8-0AA451706498}"/>
          </ac:picMkLst>
        </pc:picChg>
        <pc:picChg chg="mod">
          <ac:chgData name="Kim Dixon" userId="94c3f094-9e9a-4b63-af1b-7cd919f3220d" providerId="ADAL" clId="{1CF120CE-E9DA-4EC7-82A5-F3702F935428}" dt="2021-09-22T14:22:21.236" v="437" actId="1076"/>
          <ac:picMkLst>
            <pc:docMk/>
            <pc:sldMk cId="2229840445" sldId="282"/>
            <ac:picMk id="45" creationId="{A0F5C1B1-4D80-4343-B300-2D5656D0D783}"/>
          </ac:picMkLst>
        </pc:picChg>
      </pc:sldChg>
      <pc:sldChg chg="delSp modSp add mod">
        <pc:chgData name="Kim Dixon" userId="94c3f094-9e9a-4b63-af1b-7cd919f3220d" providerId="ADAL" clId="{1CF120CE-E9DA-4EC7-82A5-F3702F935428}" dt="2021-09-22T14:26:47.077" v="481" actId="1076"/>
        <pc:sldMkLst>
          <pc:docMk/>
          <pc:sldMk cId="2737493486" sldId="283"/>
        </pc:sldMkLst>
        <pc:spChg chg="mod">
          <ac:chgData name="Kim Dixon" userId="94c3f094-9e9a-4b63-af1b-7cd919f3220d" providerId="ADAL" clId="{1CF120CE-E9DA-4EC7-82A5-F3702F935428}" dt="2021-09-22T14:25:31.055" v="465" actId="14100"/>
          <ac:spMkLst>
            <pc:docMk/>
            <pc:sldMk cId="2737493486" sldId="283"/>
            <ac:spMk id="43" creationId="{BADE0362-FBFA-1C44-933A-8FD62DCD9636}"/>
          </ac:spMkLst>
        </pc:spChg>
        <pc:spChg chg="mod">
          <ac:chgData name="Kim Dixon" userId="94c3f094-9e9a-4b63-af1b-7cd919f3220d" providerId="ADAL" clId="{1CF120CE-E9DA-4EC7-82A5-F3702F935428}" dt="2021-09-22T14:26:00.882" v="471" actId="1076"/>
          <ac:spMkLst>
            <pc:docMk/>
            <pc:sldMk cId="2737493486" sldId="283"/>
            <ac:spMk id="57" creationId="{298E3359-EC27-4C12-A43D-CF0C34A866BC}"/>
          </ac:spMkLst>
        </pc:spChg>
        <pc:spChg chg="mod">
          <ac:chgData name="Kim Dixon" userId="94c3f094-9e9a-4b63-af1b-7cd919f3220d" providerId="ADAL" clId="{1CF120CE-E9DA-4EC7-82A5-F3702F935428}" dt="2021-09-22T14:26:22.651" v="478" actId="1076"/>
          <ac:spMkLst>
            <pc:docMk/>
            <pc:sldMk cId="2737493486" sldId="283"/>
            <ac:spMk id="66" creationId="{C9490C9A-783A-4766-A118-0F6EB17F433F}"/>
          </ac:spMkLst>
        </pc:spChg>
        <pc:spChg chg="mod">
          <ac:chgData name="Kim Dixon" userId="94c3f094-9e9a-4b63-af1b-7cd919f3220d" providerId="ADAL" clId="{1CF120CE-E9DA-4EC7-82A5-F3702F935428}" dt="2021-09-22T14:25:37.443" v="466" actId="1076"/>
          <ac:spMkLst>
            <pc:docMk/>
            <pc:sldMk cId="2737493486" sldId="283"/>
            <ac:spMk id="67" creationId="{7B2E9470-D220-4980-951F-0E9501C0EC0C}"/>
          </ac:spMkLst>
        </pc:spChg>
        <pc:spChg chg="mod">
          <ac:chgData name="Kim Dixon" userId="94c3f094-9e9a-4b63-af1b-7cd919f3220d" providerId="ADAL" clId="{1CF120CE-E9DA-4EC7-82A5-F3702F935428}" dt="2021-09-22T14:25:46.811" v="469" actId="1076"/>
          <ac:spMkLst>
            <pc:docMk/>
            <pc:sldMk cId="2737493486" sldId="283"/>
            <ac:spMk id="68" creationId="{6BA035D5-38FA-482D-B781-023BAEA31C4B}"/>
          </ac:spMkLst>
        </pc:spChg>
        <pc:spChg chg="mod">
          <ac:chgData name="Kim Dixon" userId="94c3f094-9e9a-4b63-af1b-7cd919f3220d" providerId="ADAL" clId="{1CF120CE-E9DA-4EC7-82A5-F3702F935428}" dt="2021-09-22T14:25:40.177" v="467" actId="1076"/>
          <ac:spMkLst>
            <pc:docMk/>
            <pc:sldMk cId="2737493486" sldId="283"/>
            <ac:spMk id="69" creationId="{5381D931-0B47-4681-A786-61D4B8DA9D13}"/>
          </ac:spMkLst>
        </pc:spChg>
        <pc:spChg chg="mod">
          <ac:chgData name="Kim Dixon" userId="94c3f094-9e9a-4b63-af1b-7cd919f3220d" providerId="ADAL" clId="{1CF120CE-E9DA-4EC7-82A5-F3702F935428}" dt="2021-09-22T14:26:42.916" v="480" actId="1076"/>
          <ac:spMkLst>
            <pc:docMk/>
            <pc:sldMk cId="2737493486" sldId="283"/>
            <ac:spMk id="70" creationId="{0D75C4C4-3360-48DC-9F8A-1C9EC28B37D2}"/>
          </ac:spMkLst>
        </pc:spChg>
        <pc:spChg chg="mod">
          <ac:chgData name="Kim Dixon" userId="94c3f094-9e9a-4b63-af1b-7cd919f3220d" providerId="ADAL" clId="{1CF120CE-E9DA-4EC7-82A5-F3702F935428}" dt="2021-09-22T14:26:47.077" v="481" actId="1076"/>
          <ac:spMkLst>
            <pc:docMk/>
            <pc:sldMk cId="2737493486" sldId="283"/>
            <ac:spMk id="76" creationId="{BDD547A0-23D2-2741-A751-658140E25D1D}"/>
          </ac:spMkLst>
        </pc:spChg>
        <pc:grpChg chg="mod">
          <ac:chgData name="Kim Dixon" userId="94c3f094-9e9a-4b63-af1b-7cd919f3220d" providerId="ADAL" clId="{1CF120CE-E9DA-4EC7-82A5-F3702F935428}" dt="2021-09-22T14:25:04.569" v="459" actId="14100"/>
          <ac:grpSpMkLst>
            <pc:docMk/>
            <pc:sldMk cId="2737493486" sldId="283"/>
            <ac:grpSpMk id="33" creationId="{5B6F1068-9AA5-40E0-9CF9-805521885667}"/>
          </ac:grpSpMkLst>
        </pc:grpChg>
        <pc:grpChg chg="mod">
          <ac:chgData name="Kim Dixon" userId="94c3f094-9e9a-4b63-af1b-7cd919f3220d" providerId="ADAL" clId="{1CF120CE-E9DA-4EC7-82A5-F3702F935428}" dt="2021-09-22T14:26:08.752" v="474" actId="1076"/>
          <ac:grpSpMkLst>
            <pc:docMk/>
            <pc:sldMk cId="2737493486" sldId="283"/>
            <ac:grpSpMk id="42" creationId="{CA830B08-E5C0-B942-ABE4-2EA3263CC2E5}"/>
          </ac:grpSpMkLst>
        </pc:grpChg>
        <pc:picChg chg="del">
          <ac:chgData name="Kim Dixon" userId="94c3f094-9e9a-4b63-af1b-7cd919f3220d" providerId="ADAL" clId="{1CF120CE-E9DA-4EC7-82A5-F3702F935428}" dt="2021-09-22T14:23:03.381" v="441" actId="478"/>
          <ac:picMkLst>
            <pc:docMk/>
            <pc:sldMk cId="2737493486" sldId="283"/>
            <ac:picMk id="44" creationId="{11B9E2A1-7818-B04A-AEF8-0AA451706498}"/>
          </ac:picMkLst>
        </pc:picChg>
        <pc:picChg chg="mod">
          <ac:chgData name="Kim Dixon" userId="94c3f094-9e9a-4b63-af1b-7cd919f3220d" providerId="ADAL" clId="{1CF120CE-E9DA-4EC7-82A5-F3702F935428}" dt="2021-09-22T14:26:17.896" v="477" actId="1076"/>
          <ac:picMkLst>
            <pc:docMk/>
            <pc:sldMk cId="2737493486" sldId="283"/>
            <ac:picMk id="45" creationId="{A0F5C1B1-4D80-4343-B300-2D5656D0D783}"/>
          </ac:picMkLst>
        </pc:picChg>
        <pc:picChg chg="mod">
          <ac:chgData name="Kim Dixon" userId="94c3f094-9e9a-4b63-af1b-7cd919f3220d" providerId="ADAL" clId="{1CF120CE-E9DA-4EC7-82A5-F3702F935428}" dt="2021-09-22T14:25:52.400" v="470" actId="1076"/>
          <ac:picMkLst>
            <pc:docMk/>
            <pc:sldMk cId="2737493486" sldId="283"/>
            <ac:picMk id="56" creationId="{1D489A77-C74C-40E2-8999-0183FCB1A07D}"/>
          </ac:picMkLst>
        </pc:picChg>
        <pc:picChg chg="mod">
          <ac:chgData name="Kim Dixon" userId="94c3f094-9e9a-4b63-af1b-7cd919f3220d" providerId="ADAL" clId="{1CF120CE-E9DA-4EC7-82A5-F3702F935428}" dt="2021-09-22T14:26:04.855" v="472" actId="1076"/>
          <ac:picMkLst>
            <pc:docMk/>
            <pc:sldMk cId="2737493486" sldId="283"/>
            <ac:picMk id="58" creationId="{78275899-E07E-4BB0-9B23-DBC06E6BC642}"/>
          </ac:picMkLst>
        </pc:picChg>
        <pc:picChg chg="mod">
          <ac:chgData name="Kim Dixon" userId="94c3f094-9e9a-4b63-af1b-7cd919f3220d" providerId="ADAL" clId="{1CF120CE-E9DA-4EC7-82A5-F3702F935428}" dt="2021-09-22T14:25:43.945" v="468" actId="1076"/>
          <ac:picMkLst>
            <pc:docMk/>
            <pc:sldMk cId="2737493486" sldId="283"/>
            <ac:picMk id="65" creationId="{8AE788F7-542C-471A-A3BE-405E408A26AC}"/>
          </ac:picMkLst>
        </pc:picChg>
      </pc:sldChg>
      <pc:sldChg chg="modSp add mod">
        <pc:chgData name="Kim Dixon" userId="94c3f094-9e9a-4b63-af1b-7cd919f3220d" providerId="ADAL" clId="{1CF120CE-E9DA-4EC7-82A5-F3702F935428}" dt="2021-09-22T15:11:02.488" v="486" actId="1076"/>
        <pc:sldMkLst>
          <pc:docMk/>
          <pc:sldMk cId="2843164566" sldId="284"/>
        </pc:sldMkLst>
        <pc:spChg chg="mod">
          <ac:chgData name="Kim Dixon" userId="94c3f094-9e9a-4b63-af1b-7cd919f3220d" providerId="ADAL" clId="{1CF120CE-E9DA-4EC7-82A5-F3702F935428}" dt="2021-09-22T15:10:40.289" v="483" actId="14826"/>
          <ac:spMkLst>
            <pc:docMk/>
            <pc:sldMk cId="2843164566" sldId="284"/>
            <ac:spMk id="43" creationId="{BADE0362-FBFA-1C44-933A-8FD62DCD9636}"/>
          </ac:spMkLst>
        </pc:spChg>
        <pc:grpChg chg="mod">
          <ac:chgData name="Kim Dixon" userId="94c3f094-9e9a-4b63-af1b-7cd919f3220d" providerId="ADAL" clId="{1CF120CE-E9DA-4EC7-82A5-F3702F935428}" dt="2021-09-22T15:10:56.442" v="485" actId="14100"/>
          <ac:grpSpMkLst>
            <pc:docMk/>
            <pc:sldMk cId="2843164566" sldId="284"/>
            <ac:grpSpMk id="42" creationId="{CA830B08-E5C0-B942-ABE4-2EA3263CC2E5}"/>
          </ac:grpSpMkLst>
        </pc:grpChg>
        <pc:picChg chg="mod">
          <ac:chgData name="Kim Dixon" userId="94c3f094-9e9a-4b63-af1b-7cd919f3220d" providerId="ADAL" clId="{1CF120CE-E9DA-4EC7-82A5-F3702F935428}" dt="2021-09-22T15:11:02.488" v="486" actId="1076"/>
          <ac:picMkLst>
            <pc:docMk/>
            <pc:sldMk cId="2843164566" sldId="284"/>
            <ac:picMk id="45" creationId="{A0F5C1B1-4D80-4343-B300-2D5656D0D783}"/>
          </ac:picMkLst>
        </pc:picChg>
      </pc:sldChg>
    </pc:docChg>
  </pc:docChgLst>
  <pc:docChgLst>
    <pc:chgData name="Kim Dixon" userId="S::kdixon@fhi360.org::94c3f094-9e9a-4b63-af1b-7cd919f3220d" providerId="AD" clId="Web-{B3F38902-D838-CA91-DECB-43398D0BDB48}"/>
    <pc:docChg chg="modSld">
      <pc:chgData name="Kim Dixon" userId="S::kdixon@fhi360.org::94c3f094-9e9a-4b63-af1b-7cd919f3220d" providerId="AD" clId="Web-{B3F38902-D838-CA91-DECB-43398D0BDB48}" dt="2021-09-14T11:19:35.528" v="1" actId="1076"/>
      <pc:docMkLst>
        <pc:docMk/>
      </pc:docMkLst>
      <pc:sldChg chg="modSp">
        <pc:chgData name="Kim Dixon" userId="S::kdixon@fhi360.org::94c3f094-9e9a-4b63-af1b-7cd919f3220d" providerId="AD" clId="Web-{B3F38902-D838-CA91-DECB-43398D0BDB48}" dt="2021-09-14T11:19:35.528" v="1" actId="1076"/>
        <pc:sldMkLst>
          <pc:docMk/>
          <pc:sldMk cId="881859355" sldId="269"/>
        </pc:sldMkLst>
        <pc:spChg chg="mod">
          <ac:chgData name="Kim Dixon" userId="S::kdixon@fhi360.org::94c3f094-9e9a-4b63-af1b-7cd919f3220d" providerId="AD" clId="Web-{B3F38902-D838-CA91-DECB-43398D0BDB48}" dt="2021-09-14T11:19:35.528" v="1" actId="1076"/>
          <ac:spMkLst>
            <pc:docMk/>
            <pc:sldMk cId="881859355" sldId="269"/>
            <ac:spMk id="47" creationId="{CD05186D-FCBD-4CA2-9BD1-DD6A7BD2A984}"/>
          </ac:spMkLst>
        </pc:spChg>
        <pc:spChg chg="mod">
          <ac:chgData name="Kim Dixon" userId="S::kdixon@fhi360.org::94c3f094-9e9a-4b63-af1b-7cd919f3220d" providerId="AD" clId="Web-{B3F38902-D838-CA91-DECB-43398D0BDB48}" dt="2021-09-14T11:19:27.247" v="0" actId="1076"/>
          <ac:spMkLst>
            <pc:docMk/>
            <pc:sldMk cId="881859355" sldId="269"/>
            <ac:spMk id="48" creationId="{53CA0CF3-BEBE-452C-8A94-AEE01F050A95}"/>
          </ac:spMkLst>
        </pc:spChg>
      </pc:sldChg>
    </pc:docChg>
  </pc:docChgLst>
  <pc:docChgLst>
    <pc:chgData name="Kim Dixon" userId="94c3f094-9e9a-4b63-af1b-7cd919f3220d" providerId="ADAL" clId="{A53092DE-EA36-4099-B61E-0937BA3DD430}"/>
    <pc:docChg chg="undo custSel modSld">
      <pc:chgData name="Kim Dixon" userId="94c3f094-9e9a-4b63-af1b-7cd919f3220d" providerId="ADAL" clId="{A53092DE-EA36-4099-B61E-0937BA3DD430}" dt="2021-08-26T00:31:22.650" v="127" actId="20577"/>
      <pc:docMkLst>
        <pc:docMk/>
      </pc:docMkLst>
      <pc:sldChg chg="modSp mod">
        <pc:chgData name="Kim Dixon" userId="94c3f094-9e9a-4b63-af1b-7cd919f3220d" providerId="ADAL" clId="{A53092DE-EA36-4099-B61E-0937BA3DD430}" dt="2021-08-24T22:39:27.893" v="89" actId="20577"/>
        <pc:sldMkLst>
          <pc:docMk/>
          <pc:sldMk cId="4015114439" sldId="256"/>
        </pc:sldMkLst>
        <pc:spChg chg="mod">
          <ac:chgData name="Kim Dixon" userId="94c3f094-9e9a-4b63-af1b-7cd919f3220d" providerId="ADAL" clId="{A53092DE-EA36-4099-B61E-0937BA3DD430}" dt="2021-08-24T22:39:27.893" v="89" actId="20577"/>
          <ac:spMkLst>
            <pc:docMk/>
            <pc:sldMk cId="4015114439" sldId="256"/>
            <ac:spMk id="47" creationId="{E0168A48-20E6-A342-B57B-AB89B1BB1EBA}"/>
          </ac:spMkLst>
        </pc:spChg>
      </pc:sldChg>
      <pc:sldChg chg="modSp mod">
        <pc:chgData name="Kim Dixon" userId="94c3f094-9e9a-4b63-af1b-7cd919f3220d" providerId="ADAL" clId="{A53092DE-EA36-4099-B61E-0937BA3DD430}" dt="2021-08-24T22:38:43.639" v="83" actId="20577"/>
        <pc:sldMkLst>
          <pc:docMk/>
          <pc:sldMk cId="3446486084" sldId="257"/>
        </pc:sldMkLst>
        <pc:spChg chg="mod">
          <ac:chgData name="Kim Dixon" userId="94c3f094-9e9a-4b63-af1b-7cd919f3220d" providerId="ADAL" clId="{A53092DE-EA36-4099-B61E-0937BA3DD430}" dt="2021-08-24T22:38:43.639" v="83" actId="20577"/>
          <ac:spMkLst>
            <pc:docMk/>
            <pc:sldMk cId="3446486084" sldId="257"/>
            <ac:spMk id="22" creationId="{67176081-0A63-6A40-8587-7D52DCB2CC2F}"/>
          </ac:spMkLst>
        </pc:spChg>
      </pc:sldChg>
      <pc:sldChg chg="modSp mod">
        <pc:chgData name="Kim Dixon" userId="94c3f094-9e9a-4b63-af1b-7cd919f3220d" providerId="ADAL" clId="{A53092DE-EA36-4099-B61E-0937BA3DD430}" dt="2021-08-24T22:35:12.684" v="53" actId="20577"/>
        <pc:sldMkLst>
          <pc:docMk/>
          <pc:sldMk cId="2740269141" sldId="258"/>
        </pc:sldMkLst>
        <pc:spChg chg="mod">
          <ac:chgData name="Kim Dixon" userId="94c3f094-9e9a-4b63-af1b-7cd919f3220d" providerId="ADAL" clId="{A53092DE-EA36-4099-B61E-0937BA3DD430}" dt="2021-08-24T22:32:38.913" v="41" actId="20577"/>
          <ac:spMkLst>
            <pc:docMk/>
            <pc:sldMk cId="2740269141" sldId="258"/>
            <ac:spMk id="43" creationId="{F342AB61-A4D4-834C-AD9F-E7497C637363}"/>
          </ac:spMkLst>
        </pc:spChg>
        <pc:spChg chg="mod">
          <ac:chgData name="Kim Dixon" userId="94c3f094-9e9a-4b63-af1b-7cd919f3220d" providerId="ADAL" clId="{A53092DE-EA36-4099-B61E-0937BA3DD430}" dt="2021-08-24T22:35:12.684" v="53" actId="20577"/>
          <ac:spMkLst>
            <pc:docMk/>
            <pc:sldMk cId="2740269141" sldId="258"/>
            <ac:spMk id="79" creationId="{225F4EC5-6B87-6D4B-8A65-C77AD7E49AEF}"/>
          </ac:spMkLst>
        </pc:spChg>
      </pc:sldChg>
      <pc:sldChg chg="modSp mod">
        <pc:chgData name="Kim Dixon" userId="94c3f094-9e9a-4b63-af1b-7cd919f3220d" providerId="ADAL" clId="{A53092DE-EA36-4099-B61E-0937BA3DD430}" dt="2021-08-24T22:37:57.387" v="75" actId="255"/>
        <pc:sldMkLst>
          <pc:docMk/>
          <pc:sldMk cId="2872990194" sldId="259"/>
        </pc:sldMkLst>
        <pc:spChg chg="mod">
          <ac:chgData name="Kim Dixon" userId="94c3f094-9e9a-4b63-af1b-7cd919f3220d" providerId="ADAL" clId="{A53092DE-EA36-4099-B61E-0937BA3DD430}" dt="2021-08-24T22:32:26.021" v="40" actId="20577"/>
          <ac:spMkLst>
            <pc:docMk/>
            <pc:sldMk cId="2872990194" sldId="259"/>
            <ac:spMk id="45" creationId="{BFF291F4-BBC5-B44B-B27F-AAEAEC87D782}"/>
          </ac:spMkLst>
        </pc:spChg>
        <pc:spChg chg="mod">
          <ac:chgData name="Kim Dixon" userId="94c3f094-9e9a-4b63-af1b-7cd919f3220d" providerId="ADAL" clId="{A53092DE-EA36-4099-B61E-0937BA3DD430}" dt="2021-08-24T22:35:21.504" v="55" actId="20577"/>
          <ac:spMkLst>
            <pc:docMk/>
            <pc:sldMk cId="2872990194" sldId="259"/>
            <ac:spMk id="53" creationId="{64216E20-8C41-CA43-9D9B-D76C7CCC18F9}"/>
          </ac:spMkLst>
        </pc:spChg>
        <pc:spChg chg="mod">
          <ac:chgData name="Kim Dixon" userId="94c3f094-9e9a-4b63-af1b-7cd919f3220d" providerId="ADAL" clId="{A53092DE-EA36-4099-B61E-0937BA3DD430}" dt="2021-08-24T22:37:57.387" v="75" actId="255"/>
          <ac:spMkLst>
            <pc:docMk/>
            <pc:sldMk cId="2872990194" sldId="259"/>
            <ac:spMk id="62" creationId="{45965A88-9901-4A4D-98F2-61054868EF3E}"/>
          </ac:spMkLst>
        </pc:spChg>
      </pc:sldChg>
      <pc:sldChg chg="modSp mod">
        <pc:chgData name="Kim Dixon" userId="94c3f094-9e9a-4b63-af1b-7cd919f3220d" providerId="ADAL" clId="{A53092DE-EA36-4099-B61E-0937BA3DD430}" dt="2021-08-24T22:35:50.497" v="67" actId="20577"/>
        <pc:sldMkLst>
          <pc:docMk/>
          <pc:sldMk cId="3871246013" sldId="260"/>
        </pc:sldMkLst>
        <pc:spChg chg="mod">
          <ac:chgData name="Kim Dixon" userId="94c3f094-9e9a-4b63-af1b-7cd919f3220d" providerId="ADAL" clId="{A53092DE-EA36-4099-B61E-0937BA3DD430}" dt="2021-08-24T22:35:50.497" v="67" actId="20577"/>
          <ac:spMkLst>
            <pc:docMk/>
            <pc:sldMk cId="3871246013" sldId="260"/>
            <ac:spMk id="44" creationId="{7E284522-A0A1-194A-B98A-FCD7864176E0}"/>
          </ac:spMkLst>
        </pc:spChg>
        <pc:spChg chg="mod">
          <ac:chgData name="Kim Dixon" userId="94c3f094-9e9a-4b63-af1b-7cd919f3220d" providerId="ADAL" clId="{A53092DE-EA36-4099-B61E-0937BA3DD430}" dt="2021-08-24T20:09:37.302" v="14" actId="20577"/>
          <ac:spMkLst>
            <pc:docMk/>
            <pc:sldMk cId="3871246013" sldId="260"/>
            <ac:spMk id="45" creationId="{EB71631B-3F48-1540-81CD-8EF30CC0EDBF}"/>
          </ac:spMkLst>
        </pc:spChg>
        <pc:grpChg chg="mod">
          <ac:chgData name="Kim Dixon" userId="94c3f094-9e9a-4b63-af1b-7cd919f3220d" providerId="ADAL" clId="{A53092DE-EA36-4099-B61E-0937BA3DD430}" dt="2021-08-24T22:27:50.191" v="22" actId="1076"/>
          <ac:grpSpMkLst>
            <pc:docMk/>
            <pc:sldMk cId="3871246013" sldId="260"/>
            <ac:grpSpMk id="5" creationId="{96661A24-FA81-254B-B693-DC73D44F4C10}"/>
          </ac:grpSpMkLst>
        </pc:grpChg>
        <pc:grpChg chg="mod">
          <ac:chgData name="Kim Dixon" userId="94c3f094-9e9a-4b63-af1b-7cd919f3220d" providerId="ADAL" clId="{A53092DE-EA36-4099-B61E-0937BA3DD430}" dt="2021-08-24T22:28:05.969" v="24" actId="1076"/>
          <ac:grpSpMkLst>
            <pc:docMk/>
            <pc:sldMk cId="3871246013" sldId="260"/>
            <ac:grpSpMk id="30" creationId="{E30B348F-F250-6A49-A4D9-E29814FF188F}"/>
          </ac:grpSpMkLst>
        </pc:grpChg>
        <pc:grpChg chg="mod">
          <ac:chgData name="Kim Dixon" userId="94c3f094-9e9a-4b63-af1b-7cd919f3220d" providerId="ADAL" clId="{A53092DE-EA36-4099-B61E-0937BA3DD430}" dt="2021-08-24T20:09:34.798" v="13" actId="14100"/>
          <ac:grpSpMkLst>
            <pc:docMk/>
            <pc:sldMk cId="3871246013" sldId="260"/>
            <ac:grpSpMk id="43" creationId="{6EA9FE2D-19AB-4A41-9C4D-5A4D4C5DEA5E}"/>
          </ac:grpSpMkLst>
        </pc:grpChg>
        <pc:picChg chg="mod">
          <ac:chgData name="Kim Dixon" userId="94c3f094-9e9a-4b63-af1b-7cd919f3220d" providerId="ADAL" clId="{A53092DE-EA36-4099-B61E-0937BA3DD430}" dt="2021-08-24T22:30:24.961" v="34" actId="14100"/>
          <ac:picMkLst>
            <pc:docMk/>
            <pc:sldMk cId="3871246013" sldId="260"/>
            <ac:picMk id="32" creationId="{2991B1F5-468C-2E44-A87D-31F21E08259E}"/>
          </ac:picMkLst>
        </pc:picChg>
        <pc:picChg chg="mod">
          <ac:chgData name="Kim Dixon" userId="94c3f094-9e9a-4b63-af1b-7cd919f3220d" providerId="ADAL" clId="{A53092DE-EA36-4099-B61E-0937BA3DD430}" dt="2021-08-24T22:30:47.922" v="36" actId="1076"/>
          <ac:picMkLst>
            <pc:docMk/>
            <pc:sldMk cId="3871246013" sldId="260"/>
            <ac:picMk id="42" creationId="{E82C4F2C-2B78-5F42-9105-E552D6C6C259}"/>
          </ac:picMkLst>
        </pc:picChg>
      </pc:sldChg>
      <pc:sldChg chg="modSp mod">
        <pc:chgData name="Kim Dixon" userId="94c3f094-9e9a-4b63-af1b-7cd919f3220d" providerId="ADAL" clId="{A53092DE-EA36-4099-B61E-0937BA3DD430}" dt="2021-08-24T22:35:28.974" v="57" actId="20577"/>
        <pc:sldMkLst>
          <pc:docMk/>
          <pc:sldMk cId="1579797416" sldId="261"/>
        </pc:sldMkLst>
        <pc:spChg chg="mod">
          <ac:chgData name="Kim Dixon" userId="94c3f094-9e9a-4b63-af1b-7cd919f3220d" providerId="ADAL" clId="{A53092DE-EA36-4099-B61E-0937BA3DD430}" dt="2021-08-24T22:35:28.974" v="57" actId="20577"/>
          <ac:spMkLst>
            <pc:docMk/>
            <pc:sldMk cId="1579797416" sldId="261"/>
            <ac:spMk id="83" creationId="{65ED3459-AE07-A14F-B242-170C6CDC4D3B}"/>
          </ac:spMkLst>
        </pc:spChg>
      </pc:sldChg>
      <pc:sldChg chg="modSp mod">
        <pc:chgData name="Kim Dixon" userId="94c3f094-9e9a-4b63-af1b-7cd919f3220d" providerId="ADAL" clId="{A53092DE-EA36-4099-B61E-0937BA3DD430}" dt="2021-08-24T22:38:51.375" v="85" actId="20577"/>
        <pc:sldMkLst>
          <pc:docMk/>
          <pc:sldMk cId="3280172736" sldId="262"/>
        </pc:sldMkLst>
        <pc:spChg chg="mod">
          <ac:chgData name="Kim Dixon" userId="94c3f094-9e9a-4b63-af1b-7cd919f3220d" providerId="ADAL" clId="{A53092DE-EA36-4099-B61E-0937BA3DD430}" dt="2021-08-24T22:38:51.375" v="85" actId="20577"/>
          <ac:spMkLst>
            <pc:docMk/>
            <pc:sldMk cId="3280172736" sldId="262"/>
            <ac:spMk id="31" creationId="{5603D2C6-BE06-B14E-8FE0-74C0BED8C185}"/>
          </ac:spMkLst>
        </pc:spChg>
      </pc:sldChg>
      <pc:sldChg chg="modSp mod">
        <pc:chgData name="Kim Dixon" userId="94c3f094-9e9a-4b63-af1b-7cd919f3220d" providerId="ADAL" clId="{A53092DE-EA36-4099-B61E-0937BA3DD430}" dt="2021-08-24T22:39:03.347" v="87" actId="20577"/>
        <pc:sldMkLst>
          <pc:docMk/>
          <pc:sldMk cId="1559622959" sldId="263"/>
        </pc:sldMkLst>
        <pc:spChg chg="mod">
          <ac:chgData name="Kim Dixon" userId="94c3f094-9e9a-4b63-af1b-7cd919f3220d" providerId="ADAL" clId="{A53092DE-EA36-4099-B61E-0937BA3DD430}" dt="2021-08-24T22:39:03.347" v="87" actId="20577"/>
          <ac:spMkLst>
            <pc:docMk/>
            <pc:sldMk cId="1559622959" sldId="263"/>
            <ac:spMk id="13" creationId="{26C7352A-D373-4942-83EA-213E3AB49C4B}"/>
          </ac:spMkLst>
        </pc:spChg>
      </pc:sldChg>
      <pc:sldChg chg="modSp mod">
        <pc:chgData name="Kim Dixon" userId="94c3f094-9e9a-4b63-af1b-7cd919f3220d" providerId="ADAL" clId="{A53092DE-EA36-4099-B61E-0937BA3DD430}" dt="2021-08-24T22:38:16.576" v="79" actId="20577"/>
        <pc:sldMkLst>
          <pc:docMk/>
          <pc:sldMk cId="2258385416" sldId="264"/>
        </pc:sldMkLst>
        <pc:spChg chg="mod">
          <ac:chgData name="Kim Dixon" userId="94c3f094-9e9a-4b63-af1b-7cd919f3220d" providerId="ADAL" clId="{A53092DE-EA36-4099-B61E-0937BA3DD430}" dt="2021-08-24T22:31:57.393" v="39" actId="20577"/>
          <ac:spMkLst>
            <pc:docMk/>
            <pc:sldMk cId="2258385416" sldId="264"/>
            <ac:spMk id="45" creationId="{0B7C96A6-47C4-5F48-B669-C0D752E1788F}"/>
          </ac:spMkLst>
        </pc:spChg>
        <pc:spChg chg="mod">
          <ac:chgData name="Kim Dixon" userId="94c3f094-9e9a-4b63-af1b-7cd919f3220d" providerId="ADAL" clId="{A53092DE-EA36-4099-B61E-0937BA3DD430}" dt="2021-08-24T22:38:16.576" v="79" actId="20577"/>
          <ac:spMkLst>
            <pc:docMk/>
            <pc:sldMk cId="2258385416" sldId="264"/>
            <ac:spMk id="53" creationId="{64216E20-8C41-CA43-9D9B-D76C7CCC18F9}"/>
          </ac:spMkLst>
        </pc:spChg>
      </pc:sldChg>
      <pc:sldChg chg="modSp mod">
        <pc:chgData name="Kim Dixon" userId="94c3f094-9e9a-4b63-af1b-7cd919f3220d" providerId="ADAL" clId="{A53092DE-EA36-4099-B61E-0937BA3DD430}" dt="2021-08-24T22:35:00.497" v="51" actId="20577"/>
        <pc:sldMkLst>
          <pc:docMk/>
          <pc:sldMk cId="2491187001" sldId="265"/>
        </pc:sldMkLst>
        <pc:spChg chg="mod">
          <ac:chgData name="Kim Dixon" userId="94c3f094-9e9a-4b63-af1b-7cd919f3220d" providerId="ADAL" clId="{A53092DE-EA36-4099-B61E-0937BA3DD430}" dt="2021-08-24T22:35:00.497" v="51" actId="20577"/>
          <ac:spMkLst>
            <pc:docMk/>
            <pc:sldMk cId="2491187001" sldId="265"/>
            <ac:spMk id="79" creationId="{225F4EC5-6B87-6D4B-8A65-C77AD7E49AEF}"/>
          </ac:spMkLst>
        </pc:spChg>
      </pc:sldChg>
      <pc:sldChg chg="modSp mod">
        <pc:chgData name="Kim Dixon" userId="94c3f094-9e9a-4b63-af1b-7cd919f3220d" providerId="ADAL" clId="{A53092DE-EA36-4099-B61E-0937BA3DD430}" dt="2021-08-24T22:35:42.433" v="65" actId="20577"/>
        <pc:sldMkLst>
          <pc:docMk/>
          <pc:sldMk cId="2447974435" sldId="266"/>
        </pc:sldMkLst>
        <pc:spChg chg="mod">
          <ac:chgData name="Kim Dixon" userId="94c3f094-9e9a-4b63-af1b-7cd919f3220d" providerId="ADAL" clId="{A53092DE-EA36-4099-B61E-0937BA3DD430}" dt="2021-08-24T22:35:42.433" v="65" actId="20577"/>
          <ac:spMkLst>
            <pc:docMk/>
            <pc:sldMk cId="2447974435" sldId="266"/>
            <ac:spMk id="44" creationId="{7E284522-A0A1-194A-B98A-FCD7864176E0}"/>
          </ac:spMkLst>
        </pc:spChg>
      </pc:sldChg>
      <pc:sldChg chg="delSp modSp mod">
        <pc:chgData name="Kim Dixon" userId="94c3f094-9e9a-4b63-af1b-7cd919f3220d" providerId="ADAL" clId="{A53092DE-EA36-4099-B61E-0937BA3DD430}" dt="2021-08-24T22:34:31.757" v="49" actId="20577"/>
        <pc:sldMkLst>
          <pc:docMk/>
          <pc:sldMk cId="4228299325" sldId="267"/>
        </pc:sldMkLst>
        <pc:spChg chg="mod">
          <ac:chgData name="Kim Dixon" userId="94c3f094-9e9a-4b63-af1b-7cd919f3220d" providerId="ADAL" clId="{A53092DE-EA36-4099-B61E-0937BA3DD430}" dt="2021-08-24T22:34:31.757" v="49" actId="20577"/>
          <ac:spMkLst>
            <pc:docMk/>
            <pc:sldMk cId="4228299325" sldId="267"/>
            <ac:spMk id="33" creationId="{AB182E2A-69F4-6F43-B236-8810EB8F892B}"/>
          </ac:spMkLst>
        </pc:spChg>
        <pc:grpChg chg="mod">
          <ac:chgData name="Kim Dixon" userId="94c3f094-9e9a-4b63-af1b-7cd919f3220d" providerId="ADAL" clId="{A53092DE-EA36-4099-B61E-0937BA3DD430}" dt="2021-08-24T22:33:50.972" v="44" actId="1076"/>
          <ac:grpSpMkLst>
            <pc:docMk/>
            <pc:sldMk cId="4228299325" sldId="267"/>
            <ac:grpSpMk id="3" creationId="{B58171D3-6C34-324D-B0C0-4B8A6B13F57F}"/>
          </ac:grpSpMkLst>
        </pc:grpChg>
        <pc:grpChg chg="mod">
          <ac:chgData name="Kim Dixon" userId="94c3f094-9e9a-4b63-af1b-7cd919f3220d" providerId="ADAL" clId="{A53092DE-EA36-4099-B61E-0937BA3DD430}" dt="2021-08-24T22:33:56.290" v="45" actId="1076"/>
          <ac:grpSpMkLst>
            <pc:docMk/>
            <pc:sldMk cId="4228299325" sldId="267"/>
            <ac:grpSpMk id="94" creationId="{1F68C9B3-9EFE-684F-8F8B-F5CC990042D2}"/>
          </ac:grpSpMkLst>
        </pc:grpChg>
        <pc:picChg chg="mod">
          <ac:chgData name="Kim Dixon" userId="94c3f094-9e9a-4b63-af1b-7cd919f3220d" providerId="ADAL" clId="{A53092DE-EA36-4099-B61E-0937BA3DD430}" dt="2021-08-24T22:33:59.639" v="46" actId="1076"/>
          <ac:picMkLst>
            <pc:docMk/>
            <pc:sldMk cId="4228299325" sldId="267"/>
            <ac:picMk id="5" creationId="{A6C81FFE-6A89-324C-84B1-7778549413E3}"/>
          </ac:picMkLst>
        </pc:picChg>
        <pc:picChg chg="mod">
          <ac:chgData name="Kim Dixon" userId="94c3f094-9e9a-4b63-af1b-7cd919f3220d" providerId="ADAL" clId="{A53092DE-EA36-4099-B61E-0937BA3DD430}" dt="2021-08-24T22:34:02.828" v="47" actId="1076"/>
          <ac:picMkLst>
            <pc:docMk/>
            <pc:sldMk cId="4228299325" sldId="267"/>
            <ac:picMk id="56" creationId="{2C429785-F357-A445-827C-9311109F5EF8}"/>
          </ac:picMkLst>
        </pc:picChg>
        <pc:picChg chg="del">
          <ac:chgData name="Kim Dixon" userId="94c3f094-9e9a-4b63-af1b-7cd919f3220d" providerId="ADAL" clId="{A53092DE-EA36-4099-B61E-0937BA3DD430}" dt="2021-08-24T22:33:30.924" v="42" actId="478"/>
          <ac:picMkLst>
            <pc:docMk/>
            <pc:sldMk cId="4228299325" sldId="267"/>
            <ac:picMk id="71" creationId="{A2B75F0A-4949-BA4A-A7BA-C0A860C74BC3}"/>
          </ac:picMkLst>
        </pc:picChg>
      </pc:sldChg>
      <pc:sldChg chg="modSp mod">
        <pc:chgData name="Kim Dixon" userId="94c3f094-9e9a-4b63-af1b-7cd919f3220d" providerId="ADAL" clId="{A53092DE-EA36-4099-B61E-0937BA3DD430}" dt="2021-08-26T00:31:22.650" v="127" actId="20577"/>
        <pc:sldMkLst>
          <pc:docMk/>
          <pc:sldMk cId="173815457" sldId="273"/>
        </pc:sldMkLst>
        <pc:spChg chg="mod">
          <ac:chgData name="Kim Dixon" userId="94c3f094-9e9a-4b63-af1b-7cd919f3220d" providerId="ADAL" clId="{A53092DE-EA36-4099-B61E-0937BA3DD430}" dt="2021-08-26T00:31:22.650" v="127" actId="20577"/>
          <ac:spMkLst>
            <pc:docMk/>
            <pc:sldMk cId="173815457" sldId="273"/>
            <ac:spMk id="24" creationId="{2AE686B9-7CF9-4959-8236-9E4785BDEA6D}"/>
          </ac:spMkLst>
        </pc:spChg>
      </pc:sldChg>
    </pc:docChg>
  </pc:docChgLst>
  <pc:docChgLst>
    <pc:chgData name="Kim Dixon" userId="94c3f094-9e9a-4b63-af1b-7cd919f3220d" providerId="ADAL" clId="{FDDFD0BC-86EF-4BDF-9677-0A4B055139B8}"/>
    <pc:docChg chg="undo redo custSel addSld delSld modSld sldOrd modSection">
      <pc:chgData name="Kim Dixon" userId="94c3f094-9e9a-4b63-af1b-7cd919f3220d" providerId="ADAL" clId="{FDDFD0BC-86EF-4BDF-9677-0A4B055139B8}" dt="2021-08-25T16:04:52.882" v="435" actId="478"/>
      <pc:docMkLst>
        <pc:docMk/>
      </pc:docMkLst>
      <pc:sldChg chg="addSp delSp modSp mod">
        <pc:chgData name="Kim Dixon" userId="94c3f094-9e9a-4b63-af1b-7cd919f3220d" providerId="ADAL" clId="{FDDFD0BC-86EF-4BDF-9677-0A4B055139B8}" dt="2021-08-25T11:51:45.355" v="180" actId="1076"/>
        <pc:sldMkLst>
          <pc:docMk/>
          <pc:sldMk cId="4015114439" sldId="256"/>
        </pc:sldMkLst>
        <pc:spChg chg="mod">
          <ac:chgData name="Kim Dixon" userId="94c3f094-9e9a-4b63-af1b-7cd919f3220d" providerId="ADAL" clId="{FDDFD0BC-86EF-4BDF-9677-0A4B055139B8}" dt="2021-08-24T18:37:25.846" v="57" actId="20577"/>
          <ac:spMkLst>
            <pc:docMk/>
            <pc:sldMk cId="4015114439" sldId="256"/>
            <ac:spMk id="35" creationId="{22191778-4A9D-D94A-A7B0-CF9D063CA908}"/>
          </ac:spMkLst>
        </pc:spChg>
        <pc:spChg chg="mod">
          <ac:chgData name="Kim Dixon" userId="94c3f094-9e9a-4b63-af1b-7cd919f3220d" providerId="ADAL" clId="{FDDFD0BC-86EF-4BDF-9677-0A4B055139B8}" dt="2021-08-24T18:37:28.687" v="58" actId="20577"/>
          <ac:spMkLst>
            <pc:docMk/>
            <pc:sldMk cId="4015114439" sldId="256"/>
            <ac:spMk id="48" creationId="{3E171224-841D-974A-A9BD-1968813419BE}"/>
          </ac:spMkLst>
        </pc:spChg>
        <pc:spChg chg="mod">
          <ac:chgData name="Kim Dixon" userId="94c3f094-9e9a-4b63-af1b-7cd919f3220d" providerId="ADAL" clId="{FDDFD0BC-86EF-4BDF-9677-0A4B055139B8}" dt="2021-08-24T18:37:37" v="61" actId="20577"/>
          <ac:spMkLst>
            <pc:docMk/>
            <pc:sldMk cId="4015114439" sldId="256"/>
            <ac:spMk id="50" creationId="{F04F956D-840B-8142-A493-30AD868F296C}"/>
          </ac:spMkLst>
        </pc:spChg>
        <pc:spChg chg="mod">
          <ac:chgData name="Kim Dixon" userId="94c3f094-9e9a-4b63-af1b-7cd919f3220d" providerId="ADAL" clId="{FDDFD0BC-86EF-4BDF-9677-0A4B055139B8}" dt="2021-08-25T11:51:38.436" v="179"/>
          <ac:spMkLst>
            <pc:docMk/>
            <pc:sldMk cId="4015114439" sldId="256"/>
            <ac:spMk id="54" creationId="{1EFF3086-48B3-4A04-88E2-4D7D8E802E71}"/>
          </ac:spMkLst>
        </pc:spChg>
        <pc:spChg chg="mod">
          <ac:chgData name="Kim Dixon" userId="94c3f094-9e9a-4b63-af1b-7cd919f3220d" providerId="ADAL" clId="{FDDFD0BC-86EF-4BDF-9677-0A4B055139B8}" dt="2021-08-25T11:51:38.436" v="179"/>
          <ac:spMkLst>
            <pc:docMk/>
            <pc:sldMk cId="4015114439" sldId="256"/>
            <ac:spMk id="55" creationId="{19328B5D-FE8B-42C1-A0BE-970B9C9183DB}"/>
          </ac:spMkLst>
        </pc:spChg>
        <pc:spChg chg="mod">
          <ac:chgData name="Kim Dixon" userId="94c3f094-9e9a-4b63-af1b-7cd919f3220d" providerId="ADAL" clId="{FDDFD0BC-86EF-4BDF-9677-0A4B055139B8}" dt="2021-08-25T11:51:38.436" v="179"/>
          <ac:spMkLst>
            <pc:docMk/>
            <pc:sldMk cId="4015114439" sldId="256"/>
            <ac:spMk id="57" creationId="{298E3359-EC27-4C12-A43D-CF0C34A866BC}"/>
          </ac:spMkLst>
        </pc:spChg>
        <pc:spChg chg="mod">
          <ac:chgData name="Kim Dixon" userId="94c3f094-9e9a-4b63-af1b-7cd919f3220d" providerId="ADAL" clId="{FDDFD0BC-86EF-4BDF-9677-0A4B055139B8}" dt="2021-08-25T11:51:38.436" v="179"/>
          <ac:spMkLst>
            <pc:docMk/>
            <pc:sldMk cId="4015114439" sldId="256"/>
            <ac:spMk id="59" creationId="{37B5FD2D-C8E2-408A-9065-862BF30D2E8A}"/>
          </ac:spMkLst>
        </pc:spChg>
        <pc:spChg chg="mod">
          <ac:chgData name="Kim Dixon" userId="94c3f094-9e9a-4b63-af1b-7cd919f3220d" providerId="ADAL" clId="{FDDFD0BC-86EF-4BDF-9677-0A4B055139B8}" dt="2021-08-24T18:37:53.376" v="64" actId="20577"/>
          <ac:spMkLst>
            <pc:docMk/>
            <pc:sldMk cId="4015114439" sldId="256"/>
            <ac:spMk id="63" creationId="{D1633890-60D6-7E4E-A115-BC370AD735CC}"/>
          </ac:spMkLst>
        </pc:spChg>
        <pc:spChg chg="mod">
          <ac:chgData name="Kim Dixon" userId="94c3f094-9e9a-4b63-af1b-7cd919f3220d" providerId="ADAL" clId="{FDDFD0BC-86EF-4BDF-9677-0A4B055139B8}" dt="2021-08-24T18:37:47.069" v="63" actId="114"/>
          <ac:spMkLst>
            <pc:docMk/>
            <pc:sldMk cId="4015114439" sldId="256"/>
            <ac:spMk id="67" creationId="{80CB576F-18C5-4146-91E0-5D26D115F966}"/>
          </ac:spMkLst>
        </pc:spChg>
        <pc:grpChg chg="add mod">
          <ac:chgData name="Kim Dixon" userId="94c3f094-9e9a-4b63-af1b-7cd919f3220d" providerId="ADAL" clId="{FDDFD0BC-86EF-4BDF-9677-0A4B055139B8}" dt="2021-08-25T11:51:45.355" v="180" actId="1076"/>
          <ac:grpSpMkLst>
            <pc:docMk/>
            <pc:sldMk cId="4015114439" sldId="256"/>
            <ac:grpSpMk id="33" creationId="{5B6F1068-9AA5-40E0-9CF9-805521885667}"/>
          </ac:grpSpMkLst>
        </pc:grpChg>
        <pc:grpChg chg="del">
          <ac:chgData name="Kim Dixon" userId="94c3f094-9e9a-4b63-af1b-7cd919f3220d" providerId="ADAL" clId="{FDDFD0BC-86EF-4BDF-9677-0A4B055139B8}" dt="2021-08-25T11:51:29.352" v="177" actId="478"/>
          <ac:grpSpMkLst>
            <pc:docMk/>
            <pc:sldMk cId="4015114439" sldId="256"/>
            <ac:grpSpMk id="40" creationId="{6483B615-97F5-AC40-B7D2-1785F1F37A1C}"/>
          </ac:grpSpMkLst>
        </pc:grpChg>
        <pc:grpChg chg="mod">
          <ac:chgData name="Kim Dixon" userId="94c3f094-9e9a-4b63-af1b-7cd919f3220d" providerId="ADAL" clId="{FDDFD0BC-86EF-4BDF-9677-0A4B055139B8}" dt="2021-08-25T11:51:38.436" v="179"/>
          <ac:grpSpMkLst>
            <pc:docMk/>
            <pc:sldMk cId="4015114439" sldId="256"/>
            <ac:grpSpMk id="51" creationId="{01556FF0-F857-4990-851D-9EF8E99EA3D4}"/>
          </ac:grpSpMkLst>
        </pc:grpChg>
        <pc:grpChg chg="mod">
          <ac:chgData name="Kim Dixon" userId="94c3f094-9e9a-4b63-af1b-7cd919f3220d" providerId="ADAL" clId="{FDDFD0BC-86EF-4BDF-9677-0A4B055139B8}" dt="2021-08-25T11:51:38.436" v="179"/>
          <ac:grpSpMkLst>
            <pc:docMk/>
            <pc:sldMk cId="4015114439" sldId="256"/>
            <ac:grpSpMk id="52" creationId="{B17CEF98-2096-44EF-A8E5-E04FFDE843E6}"/>
          </ac:grpSpMkLst>
        </pc:grpChg>
        <pc:grpChg chg="mod">
          <ac:chgData name="Kim Dixon" userId="94c3f094-9e9a-4b63-af1b-7cd919f3220d" providerId="ADAL" clId="{FDDFD0BC-86EF-4BDF-9677-0A4B055139B8}" dt="2021-08-25T11:51:38.436" v="179"/>
          <ac:grpSpMkLst>
            <pc:docMk/>
            <pc:sldMk cId="4015114439" sldId="256"/>
            <ac:grpSpMk id="53" creationId="{E41FECE6-3CAA-40A9-AB4B-A5AA5F78FA73}"/>
          </ac:grpSpMkLst>
        </pc:grpChg>
        <pc:grpChg chg="mod">
          <ac:chgData name="Kim Dixon" userId="94c3f094-9e9a-4b63-af1b-7cd919f3220d" providerId="ADAL" clId="{FDDFD0BC-86EF-4BDF-9677-0A4B055139B8}" dt="2021-08-25T11:51:35.845" v="178" actId="1076"/>
          <ac:grpSpMkLst>
            <pc:docMk/>
            <pc:sldMk cId="4015114439" sldId="256"/>
            <ac:grpSpMk id="75" creationId="{836EE11C-5C08-7949-A66C-F4AA87A21A03}"/>
          </ac:grpSpMkLst>
        </pc:grpChg>
        <pc:picChg chg="mod">
          <ac:chgData name="Kim Dixon" userId="94c3f094-9e9a-4b63-af1b-7cd919f3220d" providerId="ADAL" clId="{FDDFD0BC-86EF-4BDF-9677-0A4B055139B8}" dt="2021-08-25T11:51:38.436" v="179"/>
          <ac:picMkLst>
            <pc:docMk/>
            <pc:sldMk cId="4015114439" sldId="256"/>
            <ac:picMk id="56" creationId="{1D489A77-C74C-40E2-8999-0183FCB1A07D}"/>
          </ac:picMkLst>
        </pc:picChg>
        <pc:picChg chg="mod">
          <ac:chgData name="Kim Dixon" userId="94c3f094-9e9a-4b63-af1b-7cd919f3220d" providerId="ADAL" clId="{FDDFD0BC-86EF-4BDF-9677-0A4B055139B8}" dt="2021-08-25T11:51:38.436" v="179"/>
          <ac:picMkLst>
            <pc:docMk/>
            <pc:sldMk cId="4015114439" sldId="256"/>
            <ac:picMk id="58" creationId="{78275899-E07E-4BB0-9B23-DBC06E6BC642}"/>
          </ac:picMkLst>
        </pc:picChg>
        <pc:picChg chg="mod">
          <ac:chgData name="Kim Dixon" userId="94c3f094-9e9a-4b63-af1b-7cd919f3220d" providerId="ADAL" clId="{FDDFD0BC-86EF-4BDF-9677-0A4B055139B8}" dt="2021-08-25T11:51:38.436" v="179"/>
          <ac:picMkLst>
            <pc:docMk/>
            <pc:sldMk cId="4015114439" sldId="256"/>
            <ac:picMk id="65" creationId="{8AE788F7-542C-471A-A3BE-405E408A26AC}"/>
          </ac:picMkLst>
        </pc:picChg>
      </pc:sldChg>
      <pc:sldChg chg="addSp delSp modSp mod">
        <pc:chgData name="Kim Dixon" userId="94c3f094-9e9a-4b63-af1b-7cd919f3220d" providerId="ADAL" clId="{FDDFD0BC-86EF-4BDF-9677-0A4B055139B8}" dt="2021-08-25T12:10:43.323" v="350" actId="255"/>
        <pc:sldMkLst>
          <pc:docMk/>
          <pc:sldMk cId="3446486084" sldId="257"/>
        </pc:sldMkLst>
        <pc:spChg chg="mod">
          <ac:chgData name="Kim Dixon" userId="94c3f094-9e9a-4b63-af1b-7cd919f3220d" providerId="ADAL" clId="{FDDFD0BC-86EF-4BDF-9677-0A4B055139B8}" dt="2021-08-24T18:41:50.133" v="98" actId="20577"/>
          <ac:spMkLst>
            <pc:docMk/>
            <pc:sldMk cId="3446486084" sldId="257"/>
            <ac:spMk id="2" creationId="{4A305F7D-2E51-6146-BA37-93680FA19A25}"/>
          </ac:spMkLst>
        </pc:spChg>
        <pc:spChg chg="mod">
          <ac:chgData name="Kim Dixon" userId="94c3f094-9e9a-4b63-af1b-7cd919f3220d" providerId="ADAL" clId="{FDDFD0BC-86EF-4BDF-9677-0A4B055139B8}" dt="2021-08-24T18:41:46.158" v="97" actId="20577"/>
          <ac:spMkLst>
            <pc:docMk/>
            <pc:sldMk cId="3446486084" sldId="257"/>
            <ac:spMk id="3" creationId="{3AE5BE0F-E24D-F24E-932C-120B1B8EC9B3}"/>
          </ac:spMkLst>
        </pc:spChg>
        <pc:spChg chg="mod">
          <ac:chgData name="Kim Dixon" userId="94c3f094-9e9a-4b63-af1b-7cd919f3220d" providerId="ADAL" clId="{FDDFD0BC-86EF-4BDF-9677-0A4B055139B8}" dt="2021-08-24T18:42:06.146" v="101" actId="20577"/>
          <ac:spMkLst>
            <pc:docMk/>
            <pc:sldMk cId="3446486084" sldId="257"/>
            <ac:spMk id="4" creationId="{66D4F71A-6908-DD44-B949-F18D9B725D78}"/>
          </ac:spMkLst>
        </pc:spChg>
        <pc:spChg chg="mod">
          <ac:chgData name="Kim Dixon" userId="94c3f094-9e9a-4b63-af1b-7cd919f3220d" providerId="ADAL" clId="{FDDFD0BC-86EF-4BDF-9677-0A4B055139B8}" dt="2021-08-25T12:06:29.611" v="328" actId="1076"/>
          <ac:spMkLst>
            <pc:docMk/>
            <pc:sldMk cId="3446486084" sldId="257"/>
            <ac:spMk id="22" creationId="{67176081-0A63-6A40-8587-7D52DCB2CC2F}"/>
          </ac:spMkLst>
        </pc:spChg>
        <pc:spChg chg="mod">
          <ac:chgData name="Kim Dixon" userId="94c3f094-9e9a-4b63-af1b-7cd919f3220d" providerId="ADAL" clId="{FDDFD0BC-86EF-4BDF-9677-0A4B055139B8}" dt="2021-08-25T12:05:17.724" v="319" actId="1076"/>
          <ac:spMkLst>
            <pc:docMk/>
            <pc:sldMk cId="3446486084" sldId="257"/>
            <ac:spMk id="23" creationId="{2DBBA035-DFA6-D643-92A2-2DF00CC5E0EC}"/>
          </ac:spMkLst>
        </pc:spChg>
        <pc:spChg chg="add del mod">
          <ac:chgData name="Kim Dixon" userId="94c3f094-9e9a-4b63-af1b-7cd919f3220d" providerId="ADAL" clId="{FDDFD0BC-86EF-4BDF-9677-0A4B055139B8}" dt="2021-08-25T12:02:20.692" v="287"/>
          <ac:spMkLst>
            <pc:docMk/>
            <pc:sldMk cId="3446486084" sldId="257"/>
            <ac:spMk id="26" creationId="{768EA7D1-5841-4A55-9C10-D6348F45EAE5}"/>
          </ac:spMkLst>
        </pc:spChg>
        <pc:spChg chg="mod">
          <ac:chgData name="Kim Dixon" userId="94c3f094-9e9a-4b63-af1b-7cd919f3220d" providerId="ADAL" clId="{FDDFD0BC-86EF-4BDF-9677-0A4B055139B8}" dt="2021-08-25T12:02:42.266" v="290"/>
          <ac:spMkLst>
            <pc:docMk/>
            <pc:sldMk cId="3446486084" sldId="257"/>
            <ac:spMk id="29" creationId="{3C1C470A-D172-49E2-8867-D67454E2A5CA}"/>
          </ac:spMkLst>
        </pc:spChg>
        <pc:spChg chg="mod">
          <ac:chgData name="Kim Dixon" userId="94c3f094-9e9a-4b63-af1b-7cd919f3220d" providerId="ADAL" clId="{FDDFD0BC-86EF-4BDF-9677-0A4B055139B8}" dt="2021-08-25T12:02:42.266" v="290"/>
          <ac:spMkLst>
            <pc:docMk/>
            <pc:sldMk cId="3446486084" sldId="257"/>
            <ac:spMk id="33" creationId="{F425991F-6416-4A39-850D-B3B47B0CB4BA}"/>
          </ac:spMkLst>
        </pc:spChg>
        <pc:spChg chg="mod">
          <ac:chgData name="Kim Dixon" userId="94c3f094-9e9a-4b63-af1b-7cd919f3220d" providerId="ADAL" clId="{FDDFD0BC-86EF-4BDF-9677-0A4B055139B8}" dt="2021-08-25T12:10:43.323" v="350" actId="255"/>
          <ac:spMkLst>
            <pc:docMk/>
            <pc:sldMk cId="3446486084" sldId="257"/>
            <ac:spMk id="35" creationId="{323F4A65-3A11-470D-9B30-FC9D7920EDAF}"/>
          </ac:spMkLst>
        </pc:spChg>
        <pc:spChg chg="mod">
          <ac:chgData name="Kim Dixon" userId="94c3f094-9e9a-4b63-af1b-7cd919f3220d" providerId="ADAL" clId="{FDDFD0BC-86EF-4BDF-9677-0A4B055139B8}" dt="2021-08-25T12:04:19.403" v="312" actId="1076"/>
          <ac:spMkLst>
            <pc:docMk/>
            <pc:sldMk cId="3446486084" sldId="257"/>
            <ac:spMk id="37" creationId="{8C76008A-739F-8243-A297-E4B4BDB8B543}"/>
          </ac:spMkLst>
        </pc:spChg>
        <pc:spChg chg="mod">
          <ac:chgData name="Kim Dixon" userId="94c3f094-9e9a-4b63-af1b-7cd919f3220d" providerId="ADAL" clId="{FDDFD0BC-86EF-4BDF-9677-0A4B055139B8}" dt="2021-08-25T12:04:15.460" v="311" actId="1076"/>
          <ac:spMkLst>
            <pc:docMk/>
            <pc:sldMk cId="3446486084" sldId="257"/>
            <ac:spMk id="38" creationId="{8AD1BB1E-7B19-C345-825D-448A69995010}"/>
          </ac:spMkLst>
        </pc:spChg>
        <pc:spChg chg="mod">
          <ac:chgData name="Kim Dixon" userId="94c3f094-9e9a-4b63-af1b-7cd919f3220d" providerId="ADAL" clId="{FDDFD0BC-86EF-4BDF-9677-0A4B055139B8}" dt="2021-08-24T18:42:18.904" v="102" actId="20577"/>
          <ac:spMkLst>
            <pc:docMk/>
            <pc:sldMk cId="3446486084" sldId="257"/>
            <ac:spMk id="41" creationId="{D06C3377-5CCF-4E41-A1BA-9C60C14B56DD}"/>
          </ac:spMkLst>
        </pc:spChg>
        <pc:spChg chg="mod">
          <ac:chgData name="Kim Dixon" userId="94c3f094-9e9a-4b63-af1b-7cd919f3220d" providerId="ADAL" clId="{FDDFD0BC-86EF-4BDF-9677-0A4B055139B8}" dt="2021-08-24T18:42:47.435" v="105" actId="114"/>
          <ac:spMkLst>
            <pc:docMk/>
            <pc:sldMk cId="3446486084" sldId="257"/>
            <ac:spMk id="47" creationId="{BC1FCFCE-355C-6E48-9039-98D2182F0480}"/>
          </ac:spMkLst>
        </pc:spChg>
        <pc:spChg chg="mod">
          <ac:chgData name="Kim Dixon" userId="94c3f094-9e9a-4b63-af1b-7cd919f3220d" providerId="ADAL" clId="{FDDFD0BC-86EF-4BDF-9677-0A4B055139B8}" dt="2021-08-25T12:02:42.266" v="290"/>
          <ac:spMkLst>
            <pc:docMk/>
            <pc:sldMk cId="3446486084" sldId="257"/>
            <ac:spMk id="52" creationId="{CB11E2DE-4487-4810-BFA0-D6F536EAA5CD}"/>
          </ac:spMkLst>
        </pc:spChg>
        <pc:spChg chg="add mod ord">
          <ac:chgData name="Kim Dixon" userId="94c3f094-9e9a-4b63-af1b-7cd919f3220d" providerId="ADAL" clId="{FDDFD0BC-86EF-4BDF-9677-0A4B055139B8}" dt="2021-08-25T12:06:33.426" v="329" actId="14100"/>
          <ac:spMkLst>
            <pc:docMk/>
            <pc:sldMk cId="3446486084" sldId="257"/>
            <ac:spMk id="54" creationId="{49D2805B-810A-4162-8845-DEA3C91FD3BB}"/>
          </ac:spMkLst>
        </pc:spChg>
        <pc:grpChg chg="add mod">
          <ac:chgData name="Kim Dixon" userId="94c3f094-9e9a-4b63-af1b-7cd919f3220d" providerId="ADAL" clId="{FDDFD0BC-86EF-4BDF-9677-0A4B055139B8}" dt="2021-08-25T12:06:39.775" v="330" actId="1076"/>
          <ac:grpSpMkLst>
            <pc:docMk/>
            <pc:sldMk cId="3446486084" sldId="257"/>
            <ac:grpSpMk id="27" creationId="{9FFDEBCD-B50B-43BE-829B-8CFAAA334CA9}"/>
          </ac:grpSpMkLst>
        </pc:grpChg>
        <pc:grpChg chg="mod">
          <ac:chgData name="Kim Dixon" userId="94c3f094-9e9a-4b63-af1b-7cd919f3220d" providerId="ADAL" clId="{FDDFD0BC-86EF-4BDF-9677-0A4B055139B8}" dt="2021-08-25T12:02:42.266" v="290"/>
          <ac:grpSpMkLst>
            <pc:docMk/>
            <pc:sldMk cId="3446486084" sldId="257"/>
            <ac:grpSpMk id="28" creationId="{2B17726B-122F-4892-AAB0-AB56CE2942A8}"/>
          </ac:grpSpMkLst>
        </pc:grpChg>
        <pc:grpChg chg="mod">
          <ac:chgData name="Kim Dixon" userId="94c3f094-9e9a-4b63-af1b-7cd919f3220d" providerId="ADAL" clId="{FDDFD0BC-86EF-4BDF-9677-0A4B055139B8}" dt="2021-08-25T12:02:42.266" v="290"/>
          <ac:grpSpMkLst>
            <pc:docMk/>
            <pc:sldMk cId="3446486084" sldId="257"/>
            <ac:grpSpMk id="30" creationId="{3E747720-3497-4BFE-91D2-509946E0B581}"/>
          </ac:grpSpMkLst>
        </pc:grpChg>
        <pc:grpChg chg="mod">
          <ac:chgData name="Kim Dixon" userId="94c3f094-9e9a-4b63-af1b-7cd919f3220d" providerId="ADAL" clId="{FDDFD0BC-86EF-4BDF-9677-0A4B055139B8}" dt="2021-08-25T12:02:42.266" v="290"/>
          <ac:grpSpMkLst>
            <pc:docMk/>
            <pc:sldMk cId="3446486084" sldId="257"/>
            <ac:grpSpMk id="31" creationId="{4885734B-E9A8-4167-B6D5-F3BF0039CF1D}"/>
          </ac:grpSpMkLst>
        </pc:grpChg>
        <pc:grpChg chg="mod">
          <ac:chgData name="Kim Dixon" userId="94c3f094-9e9a-4b63-af1b-7cd919f3220d" providerId="ADAL" clId="{FDDFD0BC-86EF-4BDF-9677-0A4B055139B8}" dt="2021-08-25T12:02:42.266" v="290"/>
          <ac:grpSpMkLst>
            <pc:docMk/>
            <pc:sldMk cId="3446486084" sldId="257"/>
            <ac:grpSpMk id="32" creationId="{D562672B-5379-4DF3-8981-AA479B8642B1}"/>
          </ac:grpSpMkLst>
        </pc:grpChg>
        <pc:grpChg chg="add del">
          <ac:chgData name="Kim Dixon" userId="94c3f094-9e9a-4b63-af1b-7cd919f3220d" providerId="ADAL" clId="{FDDFD0BC-86EF-4BDF-9677-0A4B055139B8}" dt="2021-08-25T12:02:39.320" v="289" actId="478"/>
          <ac:grpSpMkLst>
            <pc:docMk/>
            <pc:sldMk cId="3446486084" sldId="257"/>
            <ac:grpSpMk id="39" creationId="{0DA92B57-7437-844F-A090-06404F00EC06}"/>
          </ac:grpSpMkLst>
        </pc:grpChg>
        <pc:picChg chg="mod">
          <ac:chgData name="Kim Dixon" userId="94c3f094-9e9a-4b63-af1b-7cd919f3220d" providerId="ADAL" clId="{FDDFD0BC-86EF-4BDF-9677-0A4B055139B8}" dt="2021-08-25T12:04:42.307" v="314" actId="14826"/>
          <ac:picMkLst>
            <pc:docMk/>
            <pc:sldMk cId="3446486084" sldId="257"/>
            <ac:picMk id="6" creationId="{064D400D-6F19-1044-AF66-EDFD73B9D3FC}"/>
          </ac:picMkLst>
        </pc:picChg>
        <pc:picChg chg="mod">
          <ac:chgData name="Kim Dixon" userId="94c3f094-9e9a-4b63-af1b-7cd919f3220d" providerId="ADAL" clId="{FDDFD0BC-86EF-4BDF-9677-0A4B055139B8}" dt="2021-08-25T12:02:42.266" v="290"/>
          <ac:picMkLst>
            <pc:docMk/>
            <pc:sldMk cId="3446486084" sldId="257"/>
            <ac:picMk id="34" creationId="{E87548ED-F1FE-46FE-8284-A4C8D1242338}"/>
          </ac:picMkLst>
        </pc:picChg>
        <pc:picChg chg="mod">
          <ac:chgData name="Kim Dixon" userId="94c3f094-9e9a-4b63-af1b-7cd919f3220d" providerId="ADAL" clId="{FDDFD0BC-86EF-4BDF-9677-0A4B055139B8}" dt="2021-08-25T12:08:14.477" v="337" actId="1076"/>
          <ac:picMkLst>
            <pc:docMk/>
            <pc:sldMk cId="3446486084" sldId="257"/>
            <ac:picMk id="51" creationId="{2D403B13-7B80-4F21-9683-380C12804DAA}"/>
          </ac:picMkLst>
        </pc:picChg>
        <pc:picChg chg="mod">
          <ac:chgData name="Kim Dixon" userId="94c3f094-9e9a-4b63-af1b-7cd919f3220d" providerId="ADAL" clId="{FDDFD0BC-86EF-4BDF-9677-0A4B055139B8}" dt="2021-08-25T12:02:42.266" v="290"/>
          <ac:picMkLst>
            <pc:docMk/>
            <pc:sldMk cId="3446486084" sldId="257"/>
            <ac:picMk id="53" creationId="{03F8B5E9-FE6A-4C3A-9A2B-D085AEE1045E}"/>
          </ac:picMkLst>
        </pc:picChg>
      </pc:sldChg>
      <pc:sldChg chg="addSp delSp modSp mod">
        <pc:chgData name="Kim Dixon" userId="94c3f094-9e9a-4b63-af1b-7cd919f3220d" providerId="ADAL" clId="{FDDFD0BC-86EF-4BDF-9677-0A4B055139B8}" dt="2021-08-25T11:53:53.985" v="206" actId="1076"/>
        <pc:sldMkLst>
          <pc:docMk/>
          <pc:sldMk cId="2740269141" sldId="258"/>
        </pc:sldMkLst>
        <pc:spChg chg="mod">
          <ac:chgData name="Kim Dixon" userId="94c3f094-9e9a-4b63-af1b-7cd919f3220d" providerId="ADAL" clId="{FDDFD0BC-86EF-4BDF-9677-0A4B055139B8}" dt="2021-08-24T18:39:13.455" v="75" actId="20577"/>
          <ac:spMkLst>
            <pc:docMk/>
            <pc:sldMk cId="2740269141" sldId="258"/>
            <ac:spMk id="35" creationId="{22191778-4A9D-D94A-A7B0-CF9D063CA908}"/>
          </ac:spMkLst>
        </pc:spChg>
        <pc:spChg chg="mod">
          <ac:chgData name="Kim Dixon" userId="94c3f094-9e9a-4b63-af1b-7cd919f3220d" providerId="ADAL" clId="{FDDFD0BC-86EF-4BDF-9677-0A4B055139B8}" dt="2021-08-24T18:39:49.274" v="82" actId="255"/>
          <ac:spMkLst>
            <pc:docMk/>
            <pc:sldMk cId="2740269141" sldId="258"/>
            <ac:spMk id="46" creationId="{C03924E6-50F2-B24F-A0B6-5567E7ABECCD}"/>
          </ac:spMkLst>
        </pc:spChg>
        <pc:spChg chg="mod">
          <ac:chgData name="Kim Dixon" userId="94c3f094-9e9a-4b63-af1b-7cd919f3220d" providerId="ADAL" clId="{FDDFD0BC-86EF-4BDF-9677-0A4B055139B8}" dt="2021-08-24T18:39:16.389" v="76" actId="20577"/>
          <ac:spMkLst>
            <pc:docMk/>
            <pc:sldMk cId="2740269141" sldId="258"/>
            <ac:spMk id="48" creationId="{3E171224-841D-974A-A9BD-1968813419BE}"/>
          </ac:spMkLst>
        </pc:spChg>
        <pc:spChg chg="mod">
          <ac:chgData name="Kim Dixon" userId="94c3f094-9e9a-4b63-af1b-7cd919f3220d" providerId="ADAL" clId="{FDDFD0BC-86EF-4BDF-9677-0A4B055139B8}" dt="2021-08-24T18:39:26.035" v="79" actId="20577"/>
          <ac:spMkLst>
            <pc:docMk/>
            <pc:sldMk cId="2740269141" sldId="258"/>
            <ac:spMk id="50" creationId="{F04F956D-840B-8142-A493-30AD868F296C}"/>
          </ac:spMkLst>
        </pc:spChg>
        <pc:spChg chg="mod">
          <ac:chgData name="Kim Dixon" userId="94c3f094-9e9a-4b63-af1b-7cd919f3220d" providerId="ADAL" clId="{FDDFD0BC-86EF-4BDF-9677-0A4B055139B8}" dt="2021-08-25T11:53:04.192" v="196"/>
          <ac:spMkLst>
            <pc:docMk/>
            <pc:sldMk cId="2740269141" sldId="258"/>
            <ac:spMk id="55" creationId="{AAA2841C-4CB5-42F5-A178-3D9B25728F78}"/>
          </ac:spMkLst>
        </pc:spChg>
        <pc:spChg chg="mod">
          <ac:chgData name="Kim Dixon" userId="94c3f094-9e9a-4b63-af1b-7cd919f3220d" providerId="ADAL" clId="{FDDFD0BC-86EF-4BDF-9677-0A4B055139B8}" dt="2021-08-25T11:53:04.192" v="196"/>
          <ac:spMkLst>
            <pc:docMk/>
            <pc:sldMk cId="2740269141" sldId="258"/>
            <ac:spMk id="56" creationId="{9FB3CF2B-3BA7-4D57-B9F4-48E64E4D2B94}"/>
          </ac:spMkLst>
        </pc:spChg>
        <pc:spChg chg="mod">
          <ac:chgData name="Kim Dixon" userId="94c3f094-9e9a-4b63-af1b-7cd919f3220d" providerId="ADAL" clId="{FDDFD0BC-86EF-4BDF-9677-0A4B055139B8}" dt="2021-08-25T11:53:04.192" v="196"/>
          <ac:spMkLst>
            <pc:docMk/>
            <pc:sldMk cId="2740269141" sldId="258"/>
            <ac:spMk id="58" creationId="{4D8E24F3-93BC-4647-B2BD-A48EE2954998}"/>
          </ac:spMkLst>
        </pc:spChg>
        <pc:spChg chg="mod">
          <ac:chgData name="Kim Dixon" userId="94c3f094-9e9a-4b63-af1b-7cd919f3220d" providerId="ADAL" clId="{FDDFD0BC-86EF-4BDF-9677-0A4B055139B8}" dt="2021-08-25T11:53:04.192" v="196"/>
          <ac:spMkLst>
            <pc:docMk/>
            <pc:sldMk cId="2740269141" sldId="258"/>
            <ac:spMk id="60" creationId="{09AC6876-D517-4E40-960D-DDD886645BE2}"/>
          </ac:spMkLst>
        </pc:spChg>
        <pc:spChg chg="add del mod">
          <ac:chgData name="Kim Dixon" userId="94c3f094-9e9a-4b63-af1b-7cd919f3220d" providerId="ADAL" clId="{FDDFD0BC-86EF-4BDF-9677-0A4B055139B8}" dt="2021-08-25T11:53:34.241" v="202" actId="1076"/>
          <ac:spMkLst>
            <pc:docMk/>
            <pc:sldMk cId="2740269141" sldId="258"/>
            <ac:spMk id="100" creationId="{995018BA-9E5C-5048-9C79-32237E1FDEFD}"/>
          </ac:spMkLst>
        </pc:spChg>
        <pc:grpChg chg="add mod">
          <ac:chgData name="Kim Dixon" userId="94c3f094-9e9a-4b63-af1b-7cd919f3220d" providerId="ADAL" clId="{FDDFD0BC-86EF-4BDF-9677-0A4B055139B8}" dt="2021-08-25T11:53:53.985" v="206" actId="1076"/>
          <ac:grpSpMkLst>
            <pc:docMk/>
            <pc:sldMk cId="2740269141" sldId="258"/>
            <ac:grpSpMk id="31" creationId="{49C4D2CB-2880-44D5-98A0-98316C7ED5F5}"/>
          </ac:grpSpMkLst>
        </pc:grpChg>
        <pc:grpChg chg="del">
          <ac:chgData name="Kim Dixon" userId="94c3f094-9e9a-4b63-af1b-7cd919f3220d" providerId="ADAL" clId="{FDDFD0BC-86EF-4BDF-9677-0A4B055139B8}" dt="2021-08-25T11:53:00.938" v="195" actId="478"/>
          <ac:grpSpMkLst>
            <pc:docMk/>
            <pc:sldMk cId="2740269141" sldId="258"/>
            <ac:grpSpMk id="32" creationId="{9092CA9D-83DD-964F-8583-C3198D9981F0}"/>
          </ac:grpSpMkLst>
        </pc:grpChg>
        <pc:grpChg chg="mod">
          <ac:chgData name="Kim Dixon" userId="94c3f094-9e9a-4b63-af1b-7cd919f3220d" providerId="ADAL" clId="{FDDFD0BC-86EF-4BDF-9677-0A4B055139B8}" dt="2021-08-25T11:53:04.192" v="196"/>
          <ac:grpSpMkLst>
            <pc:docMk/>
            <pc:sldMk cId="2740269141" sldId="258"/>
            <ac:grpSpMk id="52" creationId="{060071EB-A0ED-40CF-AE41-99AFBBE7D9E4}"/>
          </ac:grpSpMkLst>
        </pc:grpChg>
        <pc:grpChg chg="mod">
          <ac:chgData name="Kim Dixon" userId="94c3f094-9e9a-4b63-af1b-7cd919f3220d" providerId="ADAL" clId="{FDDFD0BC-86EF-4BDF-9677-0A4B055139B8}" dt="2021-08-25T11:53:04.192" v="196"/>
          <ac:grpSpMkLst>
            <pc:docMk/>
            <pc:sldMk cId="2740269141" sldId="258"/>
            <ac:grpSpMk id="53" creationId="{FDB1D01D-7450-4F8E-9FDD-72F06DFD7FFE}"/>
          </ac:grpSpMkLst>
        </pc:grpChg>
        <pc:grpChg chg="mod">
          <ac:chgData name="Kim Dixon" userId="94c3f094-9e9a-4b63-af1b-7cd919f3220d" providerId="ADAL" clId="{FDDFD0BC-86EF-4BDF-9677-0A4B055139B8}" dt="2021-08-25T11:53:04.192" v="196"/>
          <ac:grpSpMkLst>
            <pc:docMk/>
            <pc:sldMk cId="2740269141" sldId="258"/>
            <ac:grpSpMk id="54" creationId="{9EAE722C-7AD5-45BF-AF4C-C809A93CD979}"/>
          </ac:grpSpMkLst>
        </pc:grpChg>
        <pc:grpChg chg="mod">
          <ac:chgData name="Kim Dixon" userId="94c3f094-9e9a-4b63-af1b-7cd919f3220d" providerId="ADAL" clId="{FDDFD0BC-86EF-4BDF-9677-0A4B055139B8}" dt="2021-08-25T11:53:41.643" v="204" actId="1076"/>
          <ac:grpSpMkLst>
            <pc:docMk/>
            <pc:sldMk cId="2740269141" sldId="258"/>
            <ac:grpSpMk id="94" creationId="{1F68C9B3-9EFE-684F-8F8B-F5CC990042D2}"/>
          </ac:grpSpMkLst>
        </pc:grpChg>
        <pc:picChg chg="mod">
          <ac:chgData name="Kim Dixon" userId="94c3f094-9e9a-4b63-af1b-7cd919f3220d" providerId="ADAL" clId="{FDDFD0BC-86EF-4BDF-9677-0A4B055139B8}" dt="2021-08-24T18:39:38.576" v="80" actId="1076"/>
          <ac:picMkLst>
            <pc:docMk/>
            <pc:sldMk cId="2740269141" sldId="258"/>
            <ac:picMk id="20" creationId="{E9679ADC-D666-3247-AD94-A86C84A0A3D9}"/>
          </ac:picMkLst>
        </pc:picChg>
        <pc:picChg chg="mod">
          <ac:chgData name="Kim Dixon" userId="94c3f094-9e9a-4b63-af1b-7cd919f3220d" providerId="ADAL" clId="{FDDFD0BC-86EF-4BDF-9677-0A4B055139B8}" dt="2021-08-25T11:53:04.192" v="196"/>
          <ac:picMkLst>
            <pc:docMk/>
            <pc:sldMk cId="2740269141" sldId="258"/>
            <ac:picMk id="57" creationId="{D26457B7-57A9-4005-912A-197D95AFAA1F}"/>
          </ac:picMkLst>
        </pc:picChg>
        <pc:picChg chg="mod">
          <ac:chgData name="Kim Dixon" userId="94c3f094-9e9a-4b63-af1b-7cd919f3220d" providerId="ADAL" clId="{FDDFD0BC-86EF-4BDF-9677-0A4B055139B8}" dt="2021-08-25T11:53:04.192" v="196"/>
          <ac:picMkLst>
            <pc:docMk/>
            <pc:sldMk cId="2740269141" sldId="258"/>
            <ac:picMk id="59" creationId="{C1D55862-5338-4F9C-BC8C-220FE7D91300}"/>
          </ac:picMkLst>
        </pc:picChg>
        <pc:picChg chg="mod">
          <ac:chgData name="Kim Dixon" userId="94c3f094-9e9a-4b63-af1b-7cd919f3220d" providerId="ADAL" clId="{FDDFD0BC-86EF-4BDF-9677-0A4B055139B8}" dt="2021-08-25T11:53:04.192" v="196"/>
          <ac:picMkLst>
            <pc:docMk/>
            <pc:sldMk cId="2740269141" sldId="258"/>
            <ac:picMk id="61" creationId="{9E8F4D14-6EB4-4B8F-9B2C-08C15E1658BB}"/>
          </ac:picMkLst>
        </pc:picChg>
      </pc:sldChg>
      <pc:sldChg chg="addSp delSp modSp mod">
        <pc:chgData name="Kim Dixon" userId="94c3f094-9e9a-4b63-af1b-7cd919f3220d" providerId="ADAL" clId="{FDDFD0BC-86EF-4BDF-9677-0A4B055139B8}" dt="2021-08-25T11:52:12.030" v="185" actId="255"/>
        <pc:sldMkLst>
          <pc:docMk/>
          <pc:sldMk cId="2872990194" sldId="259"/>
        </pc:sldMkLst>
        <pc:spChg chg="mod">
          <ac:chgData name="Kim Dixon" userId="94c3f094-9e9a-4b63-af1b-7cd919f3220d" providerId="ADAL" clId="{FDDFD0BC-86EF-4BDF-9677-0A4B055139B8}" dt="2021-08-24T18:35:20.601" v="50" actId="20577"/>
          <ac:spMkLst>
            <pc:docMk/>
            <pc:sldMk cId="2872990194" sldId="259"/>
            <ac:spMk id="35" creationId="{22191778-4A9D-D94A-A7B0-CF9D063CA908}"/>
          </ac:spMkLst>
        </pc:spChg>
        <pc:spChg chg="mod">
          <ac:chgData name="Kim Dixon" userId="94c3f094-9e9a-4b63-af1b-7cd919f3220d" providerId="ADAL" clId="{FDDFD0BC-86EF-4BDF-9677-0A4B055139B8}" dt="2021-08-24T18:35:23.594" v="51" actId="20577"/>
          <ac:spMkLst>
            <pc:docMk/>
            <pc:sldMk cId="2872990194" sldId="259"/>
            <ac:spMk id="48" creationId="{3E171224-841D-974A-A9BD-1968813419BE}"/>
          </ac:spMkLst>
        </pc:spChg>
        <pc:spChg chg="mod">
          <ac:chgData name="Kim Dixon" userId="94c3f094-9e9a-4b63-af1b-7cd919f3220d" providerId="ADAL" clId="{FDDFD0BC-86EF-4BDF-9677-0A4B055139B8}" dt="2021-08-24T18:35:34.346" v="54" actId="20577"/>
          <ac:spMkLst>
            <pc:docMk/>
            <pc:sldMk cId="2872990194" sldId="259"/>
            <ac:spMk id="50" creationId="{F04F956D-840B-8142-A493-30AD868F296C}"/>
          </ac:spMkLst>
        </pc:spChg>
        <pc:spChg chg="mod">
          <ac:chgData name="Kim Dixon" userId="94c3f094-9e9a-4b63-af1b-7cd919f3220d" providerId="ADAL" clId="{FDDFD0BC-86EF-4BDF-9677-0A4B055139B8}" dt="2021-08-25T11:52:01.284" v="183"/>
          <ac:spMkLst>
            <pc:docMk/>
            <pc:sldMk cId="2872990194" sldId="259"/>
            <ac:spMk id="58" creationId="{169ADE88-665E-4417-A010-AA1EC4D129E7}"/>
          </ac:spMkLst>
        </pc:spChg>
        <pc:spChg chg="mod">
          <ac:chgData name="Kim Dixon" userId="94c3f094-9e9a-4b63-af1b-7cd919f3220d" providerId="ADAL" clId="{FDDFD0BC-86EF-4BDF-9677-0A4B055139B8}" dt="2021-08-25T11:52:01.284" v="183"/>
          <ac:spMkLst>
            <pc:docMk/>
            <pc:sldMk cId="2872990194" sldId="259"/>
            <ac:spMk id="59" creationId="{74F79C3C-FCA1-4AC3-B72C-D815CA3E0FF1}"/>
          </ac:spMkLst>
        </pc:spChg>
        <pc:spChg chg="mod">
          <ac:chgData name="Kim Dixon" userId="94c3f094-9e9a-4b63-af1b-7cd919f3220d" providerId="ADAL" clId="{FDDFD0BC-86EF-4BDF-9677-0A4B055139B8}" dt="2021-08-25T11:52:12.030" v="185" actId="255"/>
          <ac:spMkLst>
            <pc:docMk/>
            <pc:sldMk cId="2872990194" sldId="259"/>
            <ac:spMk id="67" creationId="{A2003590-3482-4749-BEC9-B2E81B98B8BF}"/>
          </ac:spMkLst>
        </pc:spChg>
        <pc:spChg chg="mod">
          <ac:chgData name="Kim Dixon" userId="94c3f094-9e9a-4b63-af1b-7cd919f3220d" providerId="ADAL" clId="{FDDFD0BC-86EF-4BDF-9677-0A4B055139B8}" dt="2021-08-25T11:52:01.284" v="183"/>
          <ac:spMkLst>
            <pc:docMk/>
            <pc:sldMk cId="2872990194" sldId="259"/>
            <ac:spMk id="69" creationId="{D143C503-D790-4A9B-B4FE-F88EDA5DFD5F}"/>
          </ac:spMkLst>
        </pc:spChg>
        <pc:grpChg chg="add mod">
          <ac:chgData name="Kim Dixon" userId="94c3f094-9e9a-4b63-af1b-7cd919f3220d" providerId="ADAL" clId="{FDDFD0BC-86EF-4BDF-9677-0A4B055139B8}" dt="2021-08-25T11:52:06.489" v="184" actId="1076"/>
          <ac:grpSpMkLst>
            <pc:docMk/>
            <pc:sldMk cId="2872990194" sldId="259"/>
            <ac:grpSpMk id="33" creationId="{AD05E2FE-00BD-461A-A2CC-E29DC8701D99}"/>
          </ac:grpSpMkLst>
        </pc:grpChg>
        <pc:grpChg chg="del">
          <ac:chgData name="Kim Dixon" userId="94c3f094-9e9a-4b63-af1b-7cd919f3220d" providerId="ADAL" clId="{FDDFD0BC-86EF-4BDF-9677-0A4B055139B8}" dt="2021-08-25T11:51:54.200" v="181" actId="478"/>
          <ac:grpSpMkLst>
            <pc:docMk/>
            <pc:sldMk cId="2872990194" sldId="259"/>
            <ac:grpSpMk id="40" creationId="{159334EB-4F59-EB44-A812-230DD344801A}"/>
          </ac:grpSpMkLst>
        </pc:grpChg>
        <pc:grpChg chg="mod">
          <ac:chgData name="Kim Dixon" userId="94c3f094-9e9a-4b63-af1b-7cd919f3220d" providerId="ADAL" clId="{FDDFD0BC-86EF-4BDF-9677-0A4B055139B8}" dt="2021-08-25T11:52:01.284" v="183"/>
          <ac:grpSpMkLst>
            <pc:docMk/>
            <pc:sldMk cId="2872990194" sldId="259"/>
            <ac:grpSpMk id="55" creationId="{86D1A0A1-8CF0-4278-A11F-3BCB9689A662}"/>
          </ac:grpSpMkLst>
        </pc:grpChg>
        <pc:grpChg chg="mod">
          <ac:chgData name="Kim Dixon" userId="94c3f094-9e9a-4b63-af1b-7cd919f3220d" providerId="ADAL" clId="{FDDFD0BC-86EF-4BDF-9677-0A4B055139B8}" dt="2021-08-25T11:52:01.284" v="183"/>
          <ac:grpSpMkLst>
            <pc:docMk/>
            <pc:sldMk cId="2872990194" sldId="259"/>
            <ac:grpSpMk id="56" creationId="{8F62A254-6559-45B2-A6CA-58FA3CF95E7A}"/>
          </ac:grpSpMkLst>
        </pc:grpChg>
        <pc:grpChg chg="mod">
          <ac:chgData name="Kim Dixon" userId="94c3f094-9e9a-4b63-af1b-7cd919f3220d" providerId="ADAL" clId="{FDDFD0BC-86EF-4BDF-9677-0A4B055139B8}" dt="2021-08-25T11:52:01.284" v="183"/>
          <ac:grpSpMkLst>
            <pc:docMk/>
            <pc:sldMk cId="2872990194" sldId="259"/>
            <ac:grpSpMk id="57" creationId="{D30C5E7C-8CAD-4DB7-8AA8-C5CA0CC895AF}"/>
          </ac:grpSpMkLst>
        </pc:grpChg>
        <pc:grpChg chg="mod">
          <ac:chgData name="Kim Dixon" userId="94c3f094-9e9a-4b63-af1b-7cd919f3220d" providerId="ADAL" clId="{FDDFD0BC-86EF-4BDF-9677-0A4B055139B8}" dt="2021-08-25T11:51:58.722" v="182" actId="1076"/>
          <ac:grpSpMkLst>
            <pc:docMk/>
            <pc:sldMk cId="2872990194" sldId="259"/>
            <ac:grpSpMk id="79" creationId="{B7F112BD-1126-7847-82E8-BCCD6C84D0DC}"/>
          </ac:grpSpMkLst>
        </pc:grpChg>
        <pc:picChg chg="mod">
          <ac:chgData name="Kim Dixon" userId="94c3f094-9e9a-4b63-af1b-7cd919f3220d" providerId="ADAL" clId="{FDDFD0BC-86EF-4BDF-9677-0A4B055139B8}" dt="2021-08-25T11:52:01.284" v="183"/>
          <ac:picMkLst>
            <pc:docMk/>
            <pc:sldMk cId="2872990194" sldId="259"/>
            <ac:picMk id="65" creationId="{82B4AF3E-32E1-44E8-92B1-9A414A38D265}"/>
          </ac:picMkLst>
        </pc:picChg>
        <pc:picChg chg="mod">
          <ac:chgData name="Kim Dixon" userId="94c3f094-9e9a-4b63-af1b-7cd919f3220d" providerId="ADAL" clId="{FDDFD0BC-86EF-4BDF-9677-0A4B055139B8}" dt="2021-08-25T11:52:01.284" v="183"/>
          <ac:picMkLst>
            <pc:docMk/>
            <pc:sldMk cId="2872990194" sldId="259"/>
            <ac:picMk id="68" creationId="{DDF9507C-7491-469F-B238-BF92F149C3E3}"/>
          </ac:picMkLst>
        </pc:picChg>
        <pc:picChg chg="mod">
          <ac:chgData name="Kim Dixon" userId="94c3f094-9e9a-4b63-af1b-7cd919f3220d" providerId="ADAL" clId="{FDDFD0BC-86EF-4BDF-9677-0A4B055139B8}" dt="2021-08-25T11:52:01.284" v="183"/>
          <ac:picMkLst>
            <pc:docMk/>
            <pc:sldMk cId="2872990194" sldId="259"/>
            <ac:picMk id="70" creationId="{A4CE1A31-A0C2-4C0A-9901-D46D23C5F615}"/>
          </ac:picMkLst>
        </pc:picChg>
      </pc:sldChg>
      <pc:sldChg chg="modSp mod ord">
        <pc:chgData name="Kim Dixon" userId="94c3f094-9e9a-4b63-af1b-7cd919f3220d" providerId="ADAL" clId="{FDDFD0BC-86EF-4BDF-9677-0A4B055139B8}" dt="2021-08-25T16:04:01.494" v="360"/>
        <pc:sldMkLst>
          <pc:docMk/>
          <pc:sldMk cId="3871246013" sldId="260"/>
        </pc:sldMkLst>
        <pc:spChg chg="mod">
          <ac:chgData name="Kim Dixon" userId="94c3f094-9e9a-4b63-af1b-7cd919f3220d" providerId="ADAL" clId="{FDDFD0BC-86EF-4BDF-9677-0A4B055139B8}" dt="2021-08-24T18:24:50.441" v="9" actId="14826"/>
          <ac:spMkLst>
            <pc:docMk/>
            <pc:sldMk cId="3871246013" sldId="260"/>
            <ac:spMk id="31" creationId="{88F3E900-E726-7B45-99CB-125553094D38}"/>
          </ac:spMkLst>
        </pc:spChg>
        <pc:spChg chg="mod">
          <ac:chgData name="Kim Dixon" userId="94c3f094-9e9a-4b63-af1b-7cd919f3220d" providerId="ADAL" clId="{FDDFD0BC-86EF-4BDF-9677-0A4B055139B8}" dt="2021-08-24T18:17:37.084" v="0" actId="20577"/>
          <ac:spMkLst>
            <pc:docMk/>
            <pc:sldMk cId="3871246013" sldId="260"/>
            <ac:spMk id="35" creationId="{22191778-4A9D-D94A-A7B0-CF9D063CA908}"/>
          </ac:spMkLst>
        </pc:spChg>
        <pc:spChg chg="mod">
          <ac:chgData name="Kim Dixon" userId="94c3f094-9e9a-4b63-af1b-7cd919f3220d" providerId="ADAL" clId="{FDDFD0BC-86EF-4BDF-9677-0A4B055139B8}" dt="2021-08-24T18:28:36.919" v="26" actId="20577"/>
          <ac:spMkLst>
            <pc:docMk/>
            <pc:sldMk cId="3871246013" sldId="260"/>
            <ac:spMk id="44" creationId="{7E284522-A0A1-194A-B98A-FCD7864176E0}"/>
          </ac:spMkLst>
        </pc:spChg>
        <pc:spChg chg="mod">
          <ac:chgData name="Kim Dixon" userId="94c3f094-9e9a-4b63-af1b-7cd919f3220d" providerId="ADAL" clId="{FDDFD0BC-86EF-4BDF-9677-0A4B055139B8}" dt="2021-08-24T18:28:16.774" v="23" actId="14100"/>
          <ac:spMkLst>
            <pc:docMk/>
            <pc:sldMk cId="3871246013" sldId="260"/>
            <ac:spMk id="45" creationId="{EB71631B-3F48-1540-81CD-8EF30CC0EDBF}"/>
          </ac:spMkLst>
        </pc:spChg>
        <pc:spChg chg="mod">
          <ac:chgData name="Kim Dixon" userId="94c3f094-9e9a-4b63-af1b-7cd919f3220d" providerId="ADAL" clId="{FDDFD0BC-86EF-4BDF-9677-0A4B055139B8}" dt="2021-08-24T18:17:41.524" v="1" actId="20577"/>
          <ac:spMkLst>
            <pc:docMk/>
            <pc:sldMk cId="3871246013" sldId="260"/>
            <ac:spMk id="48" creationId="{3E171224-841D-974A-A9BD-1968813419BE}"/>
          </ac:spMkLst>
        </pc:spChg>
        <pc:spChg chg="mod">
          <ac:chgData name="Kim Dixon" userId="94c3f094-9e9a-4b63-af1b-7cd919f3220d" providerId="ADAL" clId="{FDDFD0BC-86EF-4BDF-9677-0A4B055139B8}" dt="2021-08-24T18:19:12.703" v="6" actId="20577"/>
          <ac:spMkLst>
            <pc:docMk/>
            <pc:sldMk cId="3871246013" sldId="260"/>
            <ac:spMk id="50" creationId="{F04F956D-840B-8142-A493-30AD868F296C}"/>
          </ac:spMkLst>
        </pc:spChg>
        <pc:spChg chg="mod">
          <ac:chgData name="Kim Dixon" userId="94c3f094-9e9a-4b63-af1b-7cd919f3220d" providerId="ADAL" clId="{FDDFD0BC-86EF-4BDF-9677-0A4B055139B8}" dt="2021-08-25T11:49:01.798" v="160" actId="255"/>
          <ac:spMkLst>
            <pc:docMk/>
            <pc:sldMk cId="3871246013" sldId="260"/>
            <ac:spMk id="68" creationId="{931725EA-DD5E-0142-AFB9-187416E8376A}"/>
          </ac:spMkLst>
        </pc:spChg>
        <pc:spChg chg="mod">
          <ac:chgData name="Kim Dixon" userId="94c3f094-9e9a-4b63-af1b-7cd919f3220d" providerId="ADAL" clId="{FDDFD0BC-86EF-4BDF-9677-0A4B055139B8}" dt="2021-08-25T11:49:34.187" v="164" actId="1076"/>
          <ac:spMkLst>
            <pc:docMk/>
            <pc:sldMk cId="3871246013" sldId="260"/>
            <ac:spMk id="70" creationId="{FC63034F-6C50-404D-8CD3-782D09AF6882}"/>
          </ac:spMkLst>
        </pc:spChg>
        <pc:spChg chg="mod">
          <ac:chgData name="Kim Dixon" userId="94c3f094-9e9a-4b63-af1b-7cd919f3220d" providerId="ADAL" clId="{FDDFD0BC-86EF-4BDF-9677-0A4B055139B8}" dt="2021-08-25T11:49:28.274" v="163" actId="1076"/>
          <ac:spMkLst>
            <pc:docMk/>
            <pc:sldMk cId="3871246013" sldId="260"/>
            <ac:spMk id="71" creationId="{6802A3C6-6398-944D-A007-8BB48C1932A5}"/>
          </ac:spMkLst>
        </pc:spChg>
        <pc:spChg chg="mod">
          <ac:chgData name="Kim Dixon" userId="94c3f094-9e9a-4b63-af1b-7cd919f3220d" providerId="ADAL" clId="{FDDFD0BC-86EF-4BDF-9677-0A4B055139B8}" dt="2021-08-24T18:38:14.493" v="67" actId="20577"/>
          <ac:spMkLst>
            <pc:docMk/>
            <pc:sldMk cId="3871246013" sldId="260"/>
            <ac:spMk id="74" creationId="{F1F8E898-590F-F946-85DF-027B7FB87DBE}"/>
          </ac:spMkLst>
        </pc:spChg>
        <pc:grpChg chg="mod">
          <ac:chgData name="Kim Dixon" userId="94c3f094-9e9a-4b63-af1b-7cd919f3220d" providerId="ADAL" clId="{FDDFD0BC-86EF-4BDF-9677-0A4B055139B8}" dt="2021-08-25T11:47:41.757" v="139" actId="1076"/>
          <ac:grpSpMkLst>
            <pc:docMk/>
            <pc:sldMk cId="3871246013" sldId="260"/>
            <ac:grpSpMk id="5" creationId="{96661A24-FA81-254B-B693-DC73D44F4C10}"/>
          </ac:grpSpMkLst>
        </pc:grpChg>
        <pc:grpChg chg="mod">
          <ac:chgData name="Kim Dixon" userId="94c3f094-9e9a-4b63-af1b-7cd919f3220d" providerId="ADAL" clId="{FDDFD0BC-86EF-4BDF-9677-0A4B055139B8}" dt="2021-08-24T18:25:38.258" v="14" actId="1076"/>
          <ac:grpSpMkLst>
            <pc:docMk/>
            <pc:sldMk cId="3871246013" sldId="260"/>
            <ac:grpSpMk id="30" creationId="{E30B348F-F250-6A49-A4D9-E29814FF188F}"/>
          </ac:grpSpMkLst>
        </pc:grpChg>
        <pc:grpChg chg="mod">
          <ac:chgData name="Kim Dixon" userId="94c3f094-9e9a-4b63-af1b-7cd919f3220d" providerId="ADAL" clId="{FDDFD0BC-86EF-4BDF-9677-0A4B055139B8}" dt="2021-08-25T11:49:17.431" v="161" actId="1076"/>
          <ac:grpSpMkLst>
            <pc:docMk/>
            <pc:sldMk cId="3871246013" sldId="260"/>
            <ac:grpSpMk id="65" creationId="{F0835237-679A-7946-90B5-67B6D535F9BE}"/>
          </ac:grpSpMkLst>
        </pc:grpChg>
        <pc:picChg chg="mod">
          <ac:chgData name="Kim Dixon" userId="94c3f094-9e9a-4b63-af1b-7cd919f3220d" providerId="ADAL" clId="{FDDFD0BC-86EF-4BDF-9677-0A4B055139B8}" dt="2021-08-24T18:26:11.312" v="18" actId="14100"/>
          <ac:picMkLst>
            <pc:docMk/>
            <pc:sldMk cId="3871246013" sldId="260"/>
            <ac:picMk id="32" creationId="{2991B1F5-468C-2E44-A87D-31F21E08259E}"/>
          </ac:picMkLst>
        </pc:picChg>
        <pc:picChg chg="mod">
          <ac:chgData name="Kim Dixon" userId="94c3f094-9e9a-4b63-af1b-7cd919f3220d" providerId="ADAL" clId="{FDDFD0BC-86EF-4BDF-9677-0A4B055139B8}" dt="2021-08-24T18:47:04.798" v="138" actId="14100"/>
          <ac:picMkLst>
            <pc:docMk/>
            <pc:sldMk cId="3871246013" sldId="260"/>
            <ac:picMk id="42" creationId="{E82C4F2C-2B78-5F42-9105-E552D6C6C259}"/>
          </ac:picMkLst>
        </pc:picChg>
      </pc:sldChg>
      <pc:sldChg chg="addSp delSp modSp mod">
        <pc:chgData name="Kim Dixon" userId="94c3f094-9e9a-4b63-af1b-7cd919f3220d" providerId="ADAL" clId="{FDDFD0BC-86EF-4BDF-9677-0A4B055139B8}" dt="2021-08-25T11:51:15.986" v="176" actId="1076"/>
        <pc:sldMkLst>
          <pc:docMk/>
          <pc:sldMk cId="1579797416" sldId="261"/>
        </pc:sldMkLst>
        <pc:spChg chg="mod">
          <ac:chgData name="Kim Dixon" userId="94c3f094-9e9a-4b63-af1b-7cd919f3220d" providerId="ADAL" clId="{FDDFD0BC-86EF-4BDF-9677-0A4B055139B8}" dt="2021-08-24T18:34:53.246" v="49" actId="20577"/>
          <ac:spMkLst>
            <pc:docMk/>
            <pc:sldMk cId="1579797416" sldId="261"/>
            <ac:spMk id="35" creationId="{22191778-4A9D-D94A-A7B0-CF9D063CA908}"/>
          </ac:spMkLst>
        </pc:spChg>
        <pc:spChg chg="mod">
          <ac:chgData name="Kim Dixon" userId="94c3f094-9e9a-4b63-af1b-7cd919f3220d" providerId="ADAL" clId="{FDDFD0BC-86EF-4BDF-9677-0A4B055139B8}" dt="2021-08-24T18:38:02.141" v="65" actId="20577"/>
          <ac:spMkLst>
            <pc:docMk/>
            <pc:sldMk cId="1579797416" sldId="261"/>
            <ac:spMk id="45" creationId="{9045B434-D04E-FB4C-A8DA-38CA5041FDC2}"/>
          </ac:spMkLst>
        </pc:spChg>
        <pc:spChg chg="mod">
          <ac:chgData name="Kim Dixon" userId="94c3f094-9e9a-4b63-af1b-7cd919f3220d" providerId="ADAL" clId="{FDDFD0BC-86EF-4BDF-9677-0A4B055139B8}" dt="2021-08-24T18:34:33.502" v="45" actId="20577"/>
          <ac:spMkLst>
            <pc:docMk/>
            <pc:sldMk cId="1579797416" sldId="261"/>
            <ac:spMk id="48" creationId="{3E171224-841D-974A-A9BD-1968813419BE}"/>
          </ac:spMkLst>
        </pc:spChg>
        <pc:spChg chg="mod">
          <ac:chgData name="Kim Dixon" userId="94c3f094-9e9a-4b63-af1b-7cd919f3220d" providerId="ADAL" clId="{FDDFD0BC-86EF-4BDF-9677-0A4B055139B8}" dt="2021-08-24T18:35:56.326" v="56" actId="114"/>
          <ac:spMkLst>
            <pc:docMk/>
            <pc:sldMk cId="1579797416" sldId="261"/>
            <ac:spMk id="49" creationId="{E4A16EA0-D102-2F47-BA37-BB4E5D854DCA}"/>
          </ac:spMkLst>
        </pc:spChg>
        <pc:spChg chg="mod">
          <ac:chgData name="Kim Dixon" userId="94c3f094-9e9a-4b63-af1b-7cd919f3220d" providerId="ADAL" clId="{FDDFD0BC-86EF-4BDF-9677-0A4B055139B8}" dt="2021-08-24T18:34:45.020" v="48" actId="20577"/>
          <ac:spMkLst>
            <pc:docMk/>
            <pc:sldMk cId="1579797416" sldId="261"/>
            <ac:spMk id="50" creationId="{F04F956D-840B-8142-A493-30AD868F296C}"/>
          </ac:spMkLst>
        </pc:spChg>
        <pc:spChg chg="mod">
          <ac:chgData name="Kim Dixon" userId="94c3f094-9e9a-4b63-af1b-7cd919f3220d" providerId="ADAL" clId="{FDDFD0BC-86EF-4BDF-9677-0A4B055139B8}" dt="2021-08-25T11:51:08.437" v="175"/>
          <ac:spMkLst>
            <pc:docMk/>
            <pc:sldMk cId="1579797416" sldId="261"/>
            <ac:spMk id="57" creationId="{7B140927-F1FD-4D28-95CB-83C4B88F2190}"/>
          </ac:spMkLst>
        </pc:spChg>
        <pc:spChg chg="mod">
          <ac:chgData name="Kim Dixon" userId="94c3f094-9e9a-4b63-af1b-7cd919f3220d" providerId="ADAL" clId="{FDDFD0BC-86EF-4BDF-9677-0A4B055139B8}" dt="2021-08-25T11:51:08.437" v="175"/>
          <ac:spMkLst>
            <pc:docMk/>
            <pc:sldMk cId="1579797416" sldId="261"/>
            <ac:spMk id="58" creationId="{C083FC4A-338F-4E1E-BB8F-0DD50A4F1646}"/>
          </ac:spMkLst>
        </pc:spChg>
        <pc:spChg chg="mod">
          <ac:chgData name="Kim Dixon" userId="94c3f094-9e9a-4b63-af1b-7cd919f3220d" providerId="ADAL" clId="{FDDFD0BC-86EF-4BDF-9677-0A4B055139B8}" dt="2021-08-25T11:51:08.437" v="175"/>
          <ac:spMkLst>
            <pc:docMk/>
            <pc:sldMk cId="1579797416" sldId="261"/>
            <ac:spMk id="60" creationId="{F9BA575D-7730-44F0-B8A7-2246EADECBC3}"/>
          </ac:spMkLst>
        </pc:spChg>
        <pc:spChg chg="mod">
          <ac:chgData name="Kim Dixon" userId="94c3f094-9e9a-4b63-af1b-7cd919f3220d" providerId="ADAL" clId="{FDDFD0BC-86EF-4BDF-9677-0A4B055139B8}" dt="2021-08-25T11:51:08.437" v="175"/>
          <ac:spMkLst>
            <pc:docMk/>
            <pc:sldMk cId="1579797416" sldId="261"/>
            <ac:spMk id="62" creationId="{E660FB49-5684-4400-B182-8387147477AD}"/>
          </ac:spMkLst>
        </pc:spChg>
        <pc:spChg chg="add del mod">
          <ac:chgData name="Kim Dixon" userId="94c3f094-9e9a-4b63-af1b-7cd919f3220d" providerId="ADAL" clId="{FDDFD0BC-86EF-4BDF-9677-0A4B055139B8}" dt="2021-08-25T11:51:00.410" v="173" actId="478"/>
          <ac:spMkLst>
            <pc:docMk/>
            <pc:sldMk cId="1579797416" sldId="261"/>
            <ac:spMk id="79" creationId="{D8B86466-0BD4-2E4F-AE1D-7C0B2DD42800}"/>
          </ac:spMkLst>
        </pc:spChg>
        <pc:grpChg chg="add mod">
          <ac:chgData name="Kim Dixon" userId="94c3f094-9e9a-4b63-af1b-7cd919f3220d" providerId="ADAL" clId="{FDDFD0BC-86EF-4BDF-9677-0A4B055139B8}" dt="2021-08-25T11:51:15.986" v="176" actId="1076"/>
          <ac:grpSpMkLst>
            <pc:docMk/>
            <pc:sldMk cId="1579797416" sldId="261"/>
            <ac:grpSpMk id="33" creationId="{335F41D9-7A15-463D-A23A-9D1B85A445D5}"/>
          </ac:grpSpMkLst>
        </pc:grpChg>
        <pc:grpChg chg="del">
          <ac:chgData name="Kim Dixon" userId="94c3f094-9e9a-4b63-af1b-7cd919f3220d" providerId="ADAL" clId="{FDDFD0BC-86EF-4BDF-9677-0A4B055139B8}" dt="2021-08-25T11:51:05.287" v="174" actId="478"/>
          <ac:grpSpMkLst>
            <pc:docMk/>
            <pc:sldMk cId="1579797416" sldId="261"/>
            <ac:grpSpMk id="40" creationId="{4DCA75DB-05AA-C343-97B1-EAC38308AC69}"/>
          </ac:grpSpMkLst>
        </pc:grpChg>
        <pc:grpChg chg="mod">
          <ac:chgData name="Kim Dixon" userId="94c3f094-9e9a-4b63-af1b-7cd919f3220d" providerId="ADAL" clId="{FDDFD0BC-86EF-4BDF-9677-0A4B055139B8}" dt="2021-08-25T11:51:08.437" v="175"/>
          <ac:grpSpMkLst>
            <pc:docMk/>
            <pc:sldMk cId="1579797416" sldId="261"/>
            <ac:grpSpMk id="54" creationId="{CD7922B7-88DA-410E-A429-ED5BBFFD8C62}"/>
          </ac:grpSpMkLst>
        </pc:grpChg>
        <pc:grpChg chg="mod">
          <ac:chgData name="Kim Dixon" userId="94c3f094-9e9a-4b63-af1b-7cd919f3220d" providerId="ADAL" clId="{FDDFD0BC-86EF-4BDF-9677-0A4B055139B8}" dt="2021-08-25T11:51:08.437" v="175"/>
          <ac:grpSpMkLst>
            <pc:docMk/>
            <pc:sldMk cId="1579797416" sldId="261"/>
            <ac:grpSpMk id="55" creationId="{9C78AC64-98DD-4BF6-9F06-148E97D2D0F7}"/>
          </ac:grpSpMkLst>
        </pc:grpChg>
        <pc:grpChg chg="mod">
          <ac:chgData name="Kim Dixon" userId="94c3f094-9e9a-4b63-af1b-7cd919f3220d" providerId="ADAL" clId="{FDDFD0BC-86EF-4BDF-9677-0A4B055139B8}" dt="2021-08-25T11:51:08.437" v="175"/>
          <ac:grpSpMkLst>
            <pc:docMk/>
            <pc:sldMk cId="1579797416" sldId="261"/>
            <ac:grpSpMk id="56" creationId="{A38F512A-2E7D-4CE0-8D50-CAE297343DCD}"/>
          </ac:grpSpMkLst>
        </pc:grpChg>
        <pc:grpChg chg="mod">
          <ac:chgData name="Kim Dixon" userId="94c3f094-9e9a-4b63-af1b-7cd919f3220d" providerId="ADAL" clId="{FDDFD0BC-86EF-4BDF-9677-0A4B055139B8}" dt="2021-08-24T18:32:01.021" v="37" actId="14826"/>
          <ac:grpSpMkLst>
            <pc:docMk/>
            <pc:sldMk cId="1579797416" sldId="261"/>
            <ac:grpSpMk id="78" creationId="{90575045-D915-234D-A58F-551B64DC9442}"/>
          </ac:grpSpMkLst>
        </pc:grpChg>
        <pc:grpChg chg="mod">
          <ac:chgData name="Kim Dixon" userId="94c3f094-9e9a-4b63-af1b-7cd919f3220d" providerId="ADAL" clId="{FDDFD0BC-86EF-4BDF-9677-0A4B055139B8}" dt="2021-08-25T11:50:44.735" v="170" actId="1076"/>
          <ac:grpSpMkLst>
            <pc:docMk/>
            <pc:sldMk cId="1579797416" sldId="261"/>
            <ac:grpSpMk id="98" creationId="{5ABB72C8-3A42-1541-86FD-35758B8BB6AE}"/>
          </ac:grpSpMkLst>
        </pc:grpChg>
        <pc:picChg chg="mod">
          <ac:chgData name="Kim Dixon" userId="94c3f094-9e9a-4b63-af1b-7cd919f3220d" providerId="ADAL" clId="{FDDFD0BC-86EF-4BDF-9677-0A4B055139B8}" dt="2021-08-25T11:51:08.437" v="175"/>
          <ac:picMkLst>
            <pc:docMk/>
            <pc:sldMk cId="1579797416" sldId="261"/>
            <ac:picMk id="59" creationId="{EA5D7B83-854F-4112-84A6-2B94549EE712}"/>
          </ac:picMkLst>
        </pc:picChg>
        <pc:picChg chg="mod">
          <ac:chgData name="Kim Dixon" userId="94c3f094-9e9a-4b63-af1b-7cd919f3220d" providerId="ADAL" clId="{FDDFD0BC-86EF-4BDF-9677-0A4B055139B8}" dt="2021-08-25T11:51:08.437" v="175"/>
          <ac:picMkLst>
            <pc:docMk/>
            <pc:sldMk cId="1579797416" sldId="261"/>
            <ac:picMk id="61" creationId="{2E69F81A-2F9E-419A-BA8D-180AD8A4D68D}"/>
          </ac:picMkLst>
        </pc:picChg>
        <pc:picChg chg="mod">
          <ac:chgData name="Kim Dixon" userId="94c3f094-9e9a-4b63-af1b-7cd919f3220d" providerId="ADAL" clId="{FDDFD0BC-86EF-4BDF-9677-0A4B055139B8}" dt="2021-08-25T11:51:08.437" v="175"/>
          <ac:picMkLst>
            <pc:docMk/>
            <pc:sldMk cId="1579797416" sldId="261"/>
            <ac:picMk id="63" creationId="{E3CD5E9B-7E1B-4F88-BC91-D0D9DE08FA90}"/>
          </ac:picMkLst>
        </pc:picChg>
        <pc:picChg chg="mod">
          <ac:chgData name="Kim Dixon" userId="94c3f094-9e9a-4b63-af1b-7cd919f3220d" providerId="ADAL" clId="{FDDFD0BC-86EF-4BDF-9677-0A4B055139B8}" dt="2021-08-24T18:32:01.021" v="37" actId="14826"/>
          <ac:picMkLst>
            <pc:docMk/>
            <pc:sldMk cId="1579797416" sldId="261"/>
            <ac:picMk id="80" creationId="{D7B29B6B-B3CB-014C-9AD9-E0E79A81CD0C}"/>
          </ac:picMkLst>
        </pc:picChg>
        <pc:picChg chg="mod">
          <ac:chgData name="Kim Dixon" userId="94c3f094-9e9a-4b63-af1b-7cd919f3220d" providerId="ADAL" clId="{FDDFD0BC-86EF-4BDF-9677-0A4B055139B8}" dt="2021-08-24T18:32:01.021" v="37" actId="14826"/>
          <ac:picMkLst>
            <pc:docMk/>
            <pc:sldMk cId="1579797416" sldId="261"/>
            <ac:picMk id="81" creationId="{ED517F9D-7617-6E4B-986A-A574198FAFAC}"/>
          </ac:picMkLst>
        </pc:picChg>
      </pc:sldChg>
      <pc:sldChg chg="modSp del mod">
        <pc:chgData name="Kim Dixon" userId="94c3f094-9e9a-4b63-af1b-7cd919f3220d" providerId="ADAL" clId="{FDDFD0BC-86EF-4BDF-9677-0A4B055139B8}" dt="2021-08-25T12:09:33.608" v="343" actId="47"/>
        <pc:sldMkLst>
          <pc:docMk/>
          <pc:sldMk cId="3280172736" sldId="262"/>
        </pc:sldMkLst>
        <pc:spChg chg="mod">
          <ac:chgData name="Kim Dixon" userId="94c3f094-9e9a-4b63-af1b-7cd919f3220d" providerId="ADAL" clId="{FDDFD0BC-86EF-4BDF-9677-0A4B055139B8}" dt="2021-08-24T18:43:05.556" v="108" actId="20577"/>
          <ac:spMkLst>
            <pc:docMk/>
            <pc:sldMk cId="3280172736" sldId="262"/>
            <ac:spMk id="2" creationId="{4A305F7D-2E51-6146-BA37-93680FA19A25}"/>
          </ac:spMkLst>
        </pc:spChg>
        <pc:spChg chg="mod">
          <ac:chgData name="Kim Dixon" userId="94c3f094-9e9a-4b63-af1b-7cd919f3220d" providerId="ADAL" clId="{FDDFD0BC-86EF-4BDF-9677-0A4B055139B8}" dt="2021-08-24T18:42:59.014" v="106" actId="20577"/>
          <ac:spMkLst>
            <pc:docMk/>
            <pc:sldMk cId="3280172736" sldId="262"/>
            <ac:spMk id="3" creationId="{3AE5BE0F-E24D-F24E-932C-120B1B8EC9B3}"/>
          </ac:spMkLst>
        </pc:spChg>
        <pc:spChg chg="mod">
          <ac:chgData name="Kim Dixon" userId="94c3f094-9e9a-4b63-af1b-7cd919f3220d" providerId="ADAL" clId="{FDDFD0BC-86EF-4BDF-9677-0A4B055139B8}" dt="2021-08-24T18:43:11.508" v="110" actId="20577"/>
          <ac:spMkLst>
            <pc:docMk/>
            <pc:sldMk cId="3280172736" sldId="262"/>
            <ac:spMk id="4" creationId="{66D4F71A-6908-DD44-B949-F18D9B725D78}"/>
          </ac:spMkLst>
        </pc:spChg>
        <pc:spChg chg="mod">
          <ac:chgData name="Kim Dixon" userId="94c3f094-9e9a-4b63-af1b-7cd919f3220d" providerId="ADAL" clId="{FDDFD0BC-86EF-4BDF-9677-0A4B055139B8}" dt="2021-08-24T18:43:21.581" v="111" actId="20577"/>
          <ac:spMkLst>
            <pc:docMk/>
            <pc:sldMk cId="3280172736" sldId="262"/>
            <ac:spMk id="37" creationId="{51AEDFAB-5042-CC42-90B1-85A41561B3D1}"/>
          </ac:spMkLst>
        </pc:spChg>
        <pc:spChg chg="mod">
          <ac:chgData name="Kim Dixon" userId="94c3f094-9e9a-4b63-af1b-7cd919f3220d" providerId="ADAL" clId="{FDDFD0BC-86EF-4BDF-9677-0A4B055139B8}" dt="2021-08-24T18:43:29.695" v="113" actId="114"/>
          <ac:spMkLst>
            <pc:docMk/>
            <pc:sldMk cId="3280172736" sldId="262"/>
            <ac:spMk id="43" creationId="{523ECE29-C0AB-504F-9E9F-6F090C790BDD}"/>
          </ac:spMkLst>
        </pc:spChg>
      </pc:sldChg>
      <pc:sldChg chg="modSp del mod">
        <pc:chgData name="Kim Dixon" userId="94c3f094-9e9a-4b63-af1b-7cd919f3220d" providerId="ADAL" clId="{FDDFD0BC-86EF-4BDF-9677-0A4B055139B8}" dt="2021-08-25T12:09:35.614" v="344" actId="47"/>
        <pc:sldMkLst>
          <pc:docMk/>
          <pc:sldMk cId="1559622959" sldId="263"/>
        </pc:sldMkLst>
        <pc:spChg chg="mod">
          <ac:chgData name="Kim Dixon" userId="94c3f094-9e9a-4b63-af1b-7cd919f3220d" providerId="ADAL" clId="{FDDFD0BC-86EF-4BDF-9677-0A4B055139B8}" dt="2021-08-24T18:44:30.883" v="120" actId="1076"/>
          <ac:spMkLst>
            <pc:docMk/>
            <pc:sldMk cId="1559622959" sldId="263"/>
            <ac:spMk id="2" creationId="{4A305F7D-2E51-6146-BA37-93680FA19A25}"/>
          </ac:spMkLst>
        </pc:spChg>
        <pc:spChg chg="mod">
          <ac:chgData name="Kim Dixon" userId="94c3f094-9e9a-4b63-af1b-7cd919f3220d" providerId="ADAL" clId="{FDDFD0BC-86EF-4BDF-9677-0A4B055139B8}" dt="2021-08-24T18:44:35.437" v="121" actId="20577"/>
          <ac:spMkLst>
            <pc:docMk/>
            <pc:sldMk cId="1559622959" sldId="263"/>
            <ac:spMk id="3" creationId="{3AE5BE0F-E24D-F24E-932C-120B1B8EC9B3}"/>
          </ac:spMkLst>
        </pc:spChg>
        <pc:spChg chg="mod">
          <ac:chgData name="Kim Dixon" userId="94c3f094-9e9a-4b63-af1b-7cd919f3220d" providerId="ADAL" clId="{FDDFD0BC-86EF-4BDF-9677-0A4B055139B8}" dt="2021-08-24T18:44:27.569" v="119" actId="1076"/>
          <ac:spMkLst>
            <pc:docMk/>
            <pc:sldMk cId="1559622959" sldId="263"/>
            <ac:spMk id="4" creationId="{66D4F71A-6908-DD44-B949-F18D9B725D78}"/>
          </ac:spMkLst>
        </pc:spChg>
        <pc:spChg chg="mod">
          <ac:chgData name="Kim Dixon" userId="94c3f094-9e9a-4b63-af1b-7cd919f3220d" providerId="ADAL" clId="{FDDFD0BC-86EF-4BDF-9677-0A4B055139B8}" dt="2021-08-24T18:43:58.619" v="114" actId="20577"/>
          <ac:spMkLst>
            <pc:docMk/>
            <pc:sldMk cId="1559622959" sldId="263"/>
            <ac:spMk id="19" creationId="{6C79643B-E5D5-6844-9545-D5BD2EE74BC1}"/>
          </ac:spMkLst>
        </pc:spChg>
        <pc:spChg chg="mod">
          <ac:chgData name="Kim Dixon" userId="94c3f094-9e9a-4b63-af1b-7cd919f3220d" providerId="ADAL" clId="{FDDFD0BC-86EF-4BDF-9677-0A4B055139B8}" dt="2021-08-24T18:44:13.472" v="116" actId="255"/>
          <ac:spMkLst>
            <pc:docMk/>
            <pc:sldMk cId="1559622959" sldId="263"/>
            <ac:spMk id="28" creationId="{9D0EC183-511B-6648-AB6E-346834762531}"/>
          </ac:spMkLst>
        </pc:spChg>
      </pc:sldChg>
      <pc:sldChg chg="addSp delSp modSp mod">
        <pc:chgData name="Kim Dixon" userId="94c3f094-9e9a-4b63-af1b-7cd919f3220d" providerId="ADAL" clId="{FDDFD0BC-86EF-4BDF-9677-0A4B055139B8}" dt="2021-08-25T11:52:37.820" v="190" actId="1076"/>
        <pc:sldMkLst>
          <pc:docMk/>
          <pc:sldMk cId="2258385416" sldId="264"/>
        </pc:sldMkLst>
        <pc:spChg chg="mod">
          <ac:chgData name="Kim Dixon" userId="94c3f094-9e9a-4b63-af1b-7cd919f3220d" providerId="ADAL" clId="{FDDFD0BC-86EF-4BDF-9677-0A4B055139B8}" dt="2021-08-24T18:38:46.755" v="74" actId="20577"/>
          <ac:spMkLst>
            <pc:docMk/>
            <pc:sldMk cId="2258385416" sldId="264"/>
            <ac:spMk id="35" creationId="{22191778-4A9D-D94A-A7B0-CF9D063CA908}"/>
          </ac:spMkLst>
        </pc:spChg>
        <pc:spChg chg="del">
          <ac:chgData name="Kim Dixon" userId="94c3f094-9e9a-4b63-af1b-7cd919f3220d" providerId="ADAL" clId="{FDDFD0BC-86EF-4BDF-9677-0A4B055139B8}" dt="2021-08-25T11:52:18.936" v="186" actId="478"/>
          <ac:spMkLst>
            <pc:docMk/>
            <pc:sldMk cId="2258385416" sldId="264"/>
            <ac:spMk id="47" creationId="{15FB8073-22C4-7F4D-A938-C467DE7913EF}"/>
          </ac:spMkLst>
        </pc:spChg>
        <pc:spChg chg="mod">
          <ac:chgData name="Kim Dixon" userId="94c3f094-9e9a-4b63-af1b-7cd919f3220d" providerId="ADAL" clId="{FDDFD0BC-86EF-4BDF-9677-0A4B055139B8}" dt="2021-08-24T18:38:38.272" v="71" actId="20577"/>
          <ac:spMkLst>
            <pc:docMk/>
            <pc:sldMk cId="2258385416" sldId="264"/>
            <ac:spMk id="48" creationId="{3E171224-841D-974A-A9BD-1968813419BE}"/>
          </ac:spMkLst>
        </pc:spChg>
        <pc:spChg chg="mod">
          <ac:chgData name="Kim Dixon" userId="94c3f094-9e9a-4b63-af1b-7cd919f3220d" providerId="ADAL" clId="{FDDFD0BC-86EF-4BDF-9677-0A4B055139B8}" dt="2021-08-24T18:38:43.619" v="73" actId="1076"/>
          <ac:spMkLst>
            <pc:docMk/>
            <pc:sldMk cId="2258385416" sldId="264"/>
            <ac:spMk id="50" creationId="{F04F956D-840B-8142-A493-30AD868F296C}"/>
          </ac:spMkLst>
        </pc:spChg>
        <pc:spChg chg="mod">
          <ac:chgData name="Kim Dixon" userId="94c3f094-9e9a-4b63-af1b-7cd919f3220d" providerId="ADAL" clId="{FDDFD0BC-86EF-4BDF-9677-0A4B055139B8}" dt="2021-08-25T11:52:31.428" v="189"/>
          <ac:spMkLst>
            <pc:docMk/>
            <pc:sldMk cId="2258385416" sldId="264"/>
            <ac:spMk id="58" creationId="{0A6131EE-BF26-468D-99F7-F9BBD6EA9CFA}"/>
          </ac:spMkLst>
        </pc:spChg>
        <pc:spChg chg="mod">
          <ac:chgData name="Kim Dixon" userId="94c3f094-9e9a-4b63-af1b-7cd919f3220d" providerId="ADAL" clId="{FDDFD0BC-86EF-4BDF-9677-0A4B055139B8}" dt="2021-08-25T11:52:31.428" v="189"/>
          <ac:spMkLst>
            <pc:docMk/>
            <pc:sldMk cId="2258385416" sldId="264"/>
            <ac:spMk id="59" creationId="{84E9B901-9365-4DD3-8C56-A16BEB416845}"/>
          </ac:spMkLst>
        </pc:spChg>
        <pc:spChg chg="mod">
          <ac:chgData name="Kim Dixon" userId="94c3f094-9e9a-4b63-af1b-7cd919f3220d" providerId="ADAL" clId="{FDDFD0BC-86EF-4BDF-9677-0A4B055139B8}" dt="2021-08-24T18:38:31.711" v="70" actId="114"/>
          <ac:spMkLst>
            <pc:docMk/>
            <pc:sldMk cId="2258385416" sldId="264"/>
            <ac:spMk id="62" creationId="{4EDD1E59-93D1-D442-947B-D93204343E1E}"/>
          </ac:spMkLst>
        </pc:spChg>
        <pc:spChg chg="mod">
          <ac:chgData name="Kim Dixon" userId="94c3f094-9e9a-4b63-af1b-7cd919f3220d" providerId="ADAL" clId="{FDDFD0BC-86EF-4BDF-9677-0A4B055139B8}" dt="2021-08-25T11:52:31.428" v="189"/>
          <ac:spMkLst>
            <pc:docMk/>
            <pc:sldMk cId="2258385416" sldId="264"/>
            <ac:spMk id="67" creationId="{E122BCB5-B3B2-48D4-AAC5-1A8BBF1740FC}"/>
          </ac:spMkLst>
        </pc:spChg>
        <pc:spChg chg="mod">
          <ac:chgData name="Kim Dixon" userId="94c3f094-9e9a-4b63-af1b-7cd919f3220d" providerId="ADAL" clId="{FDDFD0BC-86EF-4BDF-9677-0A4B055139B8}" dt="2021-08-25T11:52:31.428" v="189"/>
          <ac:spMkLst>
            <pc:docMk/>
            <pc:sldMk cId="2258385416" sldId="264"/>
            <ac:spMk id="69" creationId="{10282547-E646-42C9-B2F0-D2B5171D8276}"/>
          </ac:spMkLst>
        </pc:spChg>
        <pc:grpChg chg="add mod">
          <ac:chgData name="Kim Dixon" userId="94c3f094-9e9a-4b63-af1b-7cd919f3220d" providerId="ADAL" clId="{FDDFD0BC-86EF-4BDF-9677-0A4B055139B8}" dt="2021-08-25T11:52:37.820" v="190" actId="1076"/>
          <ac:grpSpMkLst>
            <pc:docMk/>
            <pc:sldMk cId="2258385416" sldId="264"/>
            <ac:grpSpMk id="33" creationId="{7DD4FF19-85EE-4CB6-BD34-8DC57CCC34B7}"/>
          </ac:grpSpMkLst>
        </pc:grpChg>
        <pc:grpChg chg="del">
          <ac:chgData name="Kim Dixon" userId="94c3f094-9e9a-4b63-af1b-7cd919f3220d" providerId="ADAL" clId="{FDDFD0BC-86EF-4BDF-9677-0A4B055139B8}" dt="2021-08-25T11:52:28.392" v="188" actId="478"/>
          <ac:grpSpMkLst>
            <pc:docMk/>
            <pc:sldMk cId="2258385416" sldId="264"/>
            <ac:grpSpMk id="40" creationId="{EE103BC6-E624-4446-8E27-2E751466188E}"/>
          </ac:grpSpMkLst>
        </pc:grpChg>
        <pc:grpChg chg="mod">
          <ac:chgData name="Kim Dixon" userId="94c3f094-9e9a-4b63-af1b-7cd919f3220d" providerId="ADAL" clId="{FDDFD0BC-86EF-4BDF-9677-0A4B055139B8}" dt="2021-08-25T11:52:31.428" v="189"/>
          <ac:grpSpMkLst>
            <pc:docMk/>
            <pc:sldMk cId="2258385416" sldId="264"/>
            <ac:grpSpMk id="55" creationId="{3A121BE5-34B6-4723-9D15-3AF80BCDEE14}"/>
          </ac:grpSpMkLst>
        </pc:grpChg>
        <pc:grpChg chg="mod">
          <ac:chgData name="Kim Dixon" userId="94c3f094-9e9a-4b63-af1b-7cd919f3220d" providerId="ADAL" clId="{FDDFD0BC-86EF-4BDF-9677-0A4B055139B8}" dt="2021-08-25T11:52:31.428" v="189"/>
          <ac:grpSpMkLst>
            <pc:docMk/>
            <pc:sldMk cId="2258385416" sldId="264"/>
            <ac:grpSpMk id="56" creationId="{CCCBFD1C-E8F0-40CF-9F22-63E8BA1C58E8}"/>
          </ac:grpSpMkLst>
        </pc:grpChg>
        <pc:grpChg chg="mod">
          <ac:chgData name="Kim Dixon" userId="94c3f094-9e9a-4b63-af1b-7cd919f3220d" providerId="ADAL" clId="{FDDFD0BC-86EF-4BDF-9677-0A4B055139B8}" dt="2021-08-25T11:52:31.428" v="189"/>
          <ac:grpSpMkLst>
            <pc:docMk/>
            <pc:sldMk cId="2258385416" sldId="264"/>
            <ac:grpSpMk id="57" creationId="{5DBB09D4-6E6A-41BF-BC10-12E49051146C}"/>
          </ac:grpSpMkLst>
        </pc:grpChg>
        <pc:grpChg chg="mod">
          <ac:chgData name="Kim Dixon" userId="94c3f094-9e9a-4b63-af1b-7cd919f3220d" providerId="ADAL" clId="{FDDFD0BC-86EF-4BDF-9677-0A4B055139B8}" dt="2021-08-25T11:52:24.373" v="187" actId="1076"/>
          <ac:grpSpMkLst>
            <pc:docMk/>
            <pc:sldMk cId="2258385416" sldId="264"/>
            <ac:grpSpMk id="79" creationId="{B7F112BD-1126-7847-82E8-BCCD6C84D0DC}"/>
          </ac:grpSpMkLst>
        </pc:grpChg>
        <pc:picChg chg="mod">
          <ac:chgData name="Kim Dixon" userId="94c3f094-9e9a-4b63-af1b-7cd919f3220d" providerId="ADAL" clId="{FDDFD0BC-86EF-4BDF-9677-0A4B055139B8}" dt="2021-08-25T11:52:31.428" v="189"/>
          <ac:picMkLst>
            <pc:docMk/>
            <pc:sldMk cId="2258385416" sldId="264"/>
            <ac:picMk id="65" creationId="{E2DFA153-7419-4A22-9084-BC548677EB90}"/>
          </ac:picMkLst>
        </pc:picChg>
        <pc:picChg chg="mod">
          <ac:chgData name="Kim Dixon" userId="94c3f094-9e9a-4b63-af1b-7cd919f3220d" providerId="ADAL" clId="{FDDFD0BC-86EF-4BDF-9677-0A4B055139B8}" dt="2021-08-25T11:52:31.428" v="189"/>
          <ac:picMkLst>
            <pc:docMk/>
            <pc:sldMk cId="2258385416" sldId="264"/>
            <ac:picMk id="68" creationId="{7B39DE13-5FEE-488A-AFC3-CE93C27756F1}"/>
          </ac:picMkLst>
        </pc:picChg>
        <pc:picChg chg="mod">
          <ac:chgData name="Kim Dixon" userId="94c3f094-9e9a-4b63-af1b-7cd919f3220d" providerId="ADAL" clId="{FDDFD0BC-86EF-4BDF-9677-0A4B055139B8}" dt="2021-08-25T11:52:31.428" v="189"/>
          <ac:picMkLst>
            <pc:docMk/>
            <pc:sldMk cId="2258385416" sldId="264"/>
            <ac:picMk id="70" creationId="{0631D716-56FC-46E4-9278-4F41A9344B41}"/>
          </ac:picMkLst>
        </pc:picChg>
      </pc:sldChg>
      <pc:sldChg chg="addSp delSp modSp mod">
        <pc:chgData name="Kim Dixon" userId="94c3f094-9e9a-4b63-af1b-7cd919f3220d" providerId="ADAL" clId="{FDDFD0BC-86EF-4BDF-9677-0A4B055139B8}" dt="2021-08-25T11:55:12.699" v="220" actId="1076"/>
        <pc:sldMkLst>
          <pc:docMk/>
          <pc:sldMk cId="2491187001" sldId="265"/>
        </pc:sldMkLst>
        <pc:spChg chg="mod">
          <ac:chgData name="Kim Dixon" userId="94c3f094-9e9a-4b63-af1b-7cd919f3220d" providerId="ADAL" clId="{FDDFD0BC-86EF-4BDF-9677-0A4B055139B8}" dt="2021-08-24T18:40:55.246" v="91" actId="20577"/>
          <ac:spMkLst>
            <pc:docMk/>
            <pc:sldMk cId="2491187001" sldId="265"/>
            <ac:spMk id="35" creationId="{22191778-4A9D-D94A-A7B0-CF9D063CA908}"/>
          </ac:spMkLst>
        </pc:spChg>
        <pc:spChg chg="mod">
          <ac:chgData name="Kim Dixon" userId="94c3f094-9e9a-4b63-af1b-7cd919f3220d" providerId="ADAL" clId="{FDDFD0BC-86EF-4BDF-9677-0A4B055139B8}" dt="2021-08-24T18:40:13.943" v="83" actId="20577"/>
          <ac:spMkLst>
            <pc:docMk/>
            <pc:sldMk cId="2491187001" sldId="265"/>
            <ac:spMk id="43" creationId="{579A421F-9636-BE45-A2A8-52CF522ECC10}"/>
          </ac:spMkLst>
        </pc:spChg>
        <pc:spChg chg="mod">
          <ac:chgData name="Kim Dixon" userId="94c3f094-9e9a-4b63-af1b-7cd919f3220d" providerId="ADAL" clId="{FDDFD0BC-86EF-4BDF-9677-0A4B055139B8}" dt="2021-08-24T18:40:27.824" v="85" actId="114"/>
          <ac:spMkLst>
            <pc:docMk/>
            <pc:sldMk cId="2491187001" sldId="265"/>
            <ac:spMk id="46" creationId="{84749B43-02FA-3E40-B3F1-9D24DEE0562A}"/>
          </ac:spMkLst>
        </pc:spChg>
        <pc:spChg chg="mod">
          <ac:chgData name="Kim Dixon" userId="94c3f094-9e9a-4b63-af1b-7cd919f3220d" providerId="ADAL" clId="{FDDFD0BC-86EF-4BDF-9677-0A4B055139B8}" dt="2021-08-24T18:40:44.293" v="89" actId="20577"/>
          <ac:spMkLst>
            <pc:docMk/>
            <pc:sldMk cId="2491187001" sldId="265"/>
            <ac:spMk id="48" creationId="{3E171224-841D-974A-A9BD-1968813419BE}"/>
          </ac:spMkLst>
        </pc:spChg>
        <pc:spChg chg="mod">
          <ac:chgData name="Kim Dixon" userId="94c3f094-9e9a-4b63-af1b-7cd919f3220d" providerId="ADAL" clId="{FDDFD0BC-86EF-4BDF-9677-0A4B055139B8}" dt="2021-08-24T18:40:48.305" v="90" actId="1076"/>
          <ac:spMkLst>
            <pc:docMk/>
            <pc:sldMk cId="2491187001" sldId="265"/>
            <ac:spMk id="50" creationId="{F04F956D-840B-8142-A493-30AD868F296C}"/>
          </ac:spMkLst>
        </pc:spChg>
        <pc:spChg chg="mod">
          <ac:chgData name="Kim Dixon" userId="94c3f094-9e9a-4b63-af1b-7cd919f3220d" providerId="ADAL" clId="{FDDFD0BC-86EF-4BDF-9677-0A4B055139B8}" dt="2021-08-25T11:54:17.618" v="210"/>
          <ac:spMkLst>
            <pc:docMk/>
            <pc:sldMk cId="2491187001" sldId="265"/>
            <ac:spMk id="55" creationId="{0357C749-D8E9-4370-994E-7BFE4E87776A}"/>
          </ac:spMkLst>
        </pc:spChg>
        <pc:spChg chg="mod">
          <ac:chgData name="Kim Dixon" userId="94c3f094-9e9a-4b63-af1b-7cd919f3220d" providerId="ADAL" clId="{FDDFD0BC-86EF-4BDF-9677-0A4B055139B8}" dt="2021-08-25T11:54:17.618" v="210"/>
          <ac:spMkLst>
            <pc:docMk/>
            <pc:sldMk cId="2491187001" sldId="265"/>
            <ac:spMk id="56" creationId="{6E9850F1-55AB-40DC-B1F8-F0D35EEE3F20}"/>
          </ac:spMkLst>
        </pc:spChg>
        <pc:spChg chg="mod">
          <ac:chgData name="Kim Dixon" userId="94c3f094-9e9a-4b63-af1b-7cd919f3220d" providerId="ADAL" clId="{FDDFD0BC-86EF-4BDF-9677-0A4B055139B8}" dt="2021-08-25T11:54:34.973" v="215" actId="20577"/>
          <ac:spMkLst>
            <pc:docMk/>
            <pc:sldMk cId="2491187001" sldId="265"/>
            <ac:spMk id="58" creationId="{1B46C6BE-CDC0-4916-8473-D43EBFA76174}"/>
          </ac:spMkLst>
        </pc:spChg>
        <pc:spChg chg="mod">
          <ac:chgData name="Kim Dixon" userId="94c3f094-9e9a-4b63-af1b-7cd919f3220d" providerId="ADAL" clId="{FDDFD0BC-86EF-4BDF-9677-0A4B055139B8}" dt="2021-08-25T11:54:17.618" v="210"/>
          <ac:spMkLst>
            <pc:docMk/>
            <pc:sldMk cId="2491187001" sldId="265"/>
            <ac:spMk id="60" creationId="{33434040-E136-4800-B61E-67CE2B3DF805}"/>
          </ac:spMkLst>
        </pc:spChg>
        <pc:spChg chg="mod">
          <ac:chgData name="Kim Dixon" userId="94c3f094-9e9a-4b63-af1b-7cd919f3220d" providerId="ADAL" clId="{FDDFD0BC-86EF-4BDF-9677-0A4B055139B8}" dt="2021-08-25T11:54:14.868" v="209" actId="14100"/>
          <ac:spMkLst>
            <pc:docMk/>
            <pc:sldMk cId="2491187001" sldId="265"/>
            <ac:spMk id="100" creationId="{995018BA-9E5C-5048-9C79-32237E1FDEFD}"/>
          </ac:spMkLst>
        </pc:spChg>
        <pc:grpChg chg="add mod">
          <ac:chgData name="Kim Dixon" userId="94c3f094-9e9a-4b63-af1b-7cd919f3220d" providerId="ADAL" clId="{FDDFD0BC-86EF-4BDF-9677-0A4B055139B8}" dt="2021-08-25T11:55:02.951" v="219" actId="1076"/>
          <ac:grpSpMkLst>
            <pc:docMk/>
            <pc:sldMk cId="2491187001" sldId="265"/>
            <ac:grpSpMk id="31" creationId="{10516EB3-213B-4D6C-87D0-FD9873EF93D2}"/>
          </ac:grpSpMkLst>
        </pc:grpChg>
        <pc:grpChg chg="del">
          <ac:chgData name="Kim Dixon" userId="94c3f094-9e9a-4b63-af1b-7cd919f3220d" providerId="ADAL" clId="{FDDFD0BC-86EF-4BDF-9677-0A4B055139B8}" dt="2021-08-25T11:54:11.111" v="208" actId="478"/>
          <ac:grpSpMkLst>
            <pc:docMk/>
            <pc:sldMk cId="2491187001" sldId="265"/>
            <ac:grpSpMk id="32" creationId="{86B54BB4-2D91-3047-B6CC-5DF4F9F44B9D}"/>
          </ac:grpSpMkLst>
        </pc:grpChg>
        <pc:grpChg chg="mod">
          <ac:chgData name="Kim Dixon" userId="94c3f094-9e9a-4b63-af1b-7cd919f3220d" providerId="ADAL" clId="{FDDFD0BC-86EF-4BDF-9677-0A4B055139B8}" dt="2021-08-25T11:54:17.618" v="210"/>
          <ac:grpSpMkLst>
            <pc:docMk/>
            <pc:sldMk cId="2491187001" sldId="265"/>
            <ac:grpSpMk id="52" creationId="{D5D3921D-9AEB-4589-85FC-95964DB625C4}"/>
          </ac:grpSpMkLst>
        </pc:grpChg>
        <pc:grpChg chg="mod">
          <ac:chgData name="Kim Dixon" userId="94c3f094-9e9a-4b63-af1b-7cd919f3220d" providerId="ADAL" clId="{FDDFD0BC-86EF-4BDF-9677-0A4B055139B8}" dt="2021-08-25T11:54:17.618" v="210"/>
          <ac:grpSpMkLst>
            <pc:docMk/>
            <pc:sldMk cId="2491187001" sldId="265"/>
            <ac:grpSpMk id="53" creationId="{5D7A4847-5422-40DD-9716-03EEC024A4DE}"/>
          </ac:grpSpMkLst>
        </pc:grpChg>
        <pc:grpChg chg="mod">
          <ac:chgData name="Kim Dixon" userId="94c3f094-9e9a-4b63-af1b-7cd919f3220d" providerId="ADAL" clId="{FDDFD0BC-86EF-4BDF-9677-0A4B055139B8}" dt="2021-08-25T11:54:17.618" v="210"/>
          <ac:grpSpMkLst>
            <pc:docMk/>
            <pc:sldMk cId="2491187001" sldId="265"/>
            <ac:grpSpMk id="54" creationId="{9635D7CB-9B42-4951-B658-37B044BAD9DC}"/>
          </ac:grpSpMkLst>
        </pc:grpChg>
        <pc:grpChg chg="mod">
          <ac:chgData name="Kim Dixon" userId="94c3f094-9e9a-4b63-af1b-7cd919f3220d" providerId="ADAL" clId="{FDDFD0BC-86EF-4BDF-9677-0A4B055139B8}" dt="2021-08-25T11:54:29.655" v="213" actId="1076"/>
          <ac:grpSpMkLst>
            <pc:docMk/>
            <pc:sldMk cId="2491187001" sldId="265"/>
            <ac:grpSpMk id="78" creationId="{D3838A33-B491-BE42-A7F2-93F0CFF72EFB}"/>
          </ac:grpSpMkLst>
        </pc:grpChg>
        <pc:grpChg chg="mod">
          <ac:chgData name="Kim Dixon" userId="94c3f094-9e9a-4b63-af1b-7cd919f3220d" providerId="ADAL" clId="{FDDFD0BC-86EF-4BDF-9677-0A4B055139B8}" dt="2021-08-25T11:54:08.250" v="207" actId="1076"/>
          <ac:grpSpMkLst>
            <pc:docMk/>
            <pc:sldMk cId="2491187001" sldId="265"/>
            <ac:grpSpMk id="94" creationId="{1F68C9B3-9EFE-684F-8F8B-F5CC990042D2}"/>
          </ac:grpSpMkLst>
        </pc:grpChg>
        <pc:picChg chg="mod">
          <ac:chgData name="Kim Dixon" userId="94c3f094-9e9a-4b63-af1b-7cd919f3220d" providerId="ADAL" clId="{FDDFD0BC-86EF-4BDF-9677-0A4B055139B8}" dt="2021-08-25T11:54:59.835" v="218" actId="1076"/>
          <ac:picMkLst>
            <pc:docMk/>
            <pc:sldMk cId="2491187001" sldId="265"/>
            <ac:picMk id="20" creationId="{E9679ADC-D666-3247-AD94-A86C84A0A3D9}"/>
          </ac:picMkLst>
        </pc:picChg>
        <pc:picChg chg="mod">
          <ac:chgData name="Kim Dixon" userId="94c3f094-9e9a-4b63-af1b-7cd919f3220d" providerId="ADAL" clId="{FDDFD0BC-86EF-4BDF-9677-0A4B055139B8}" dt="2021-08-25T11:54:45.020" v="217" actId="1076"/>
          <ac:picMkLst>
            <pc:docMk/>
            <pc:sldMk cId="2491187001" sldId="265"/>
            <ac:picMk id="57" creationId="{B0C3F1EA-0C08-44DE-BC88-5EB315F7461E}"/>
          </ac:picMkLst>
        </pc:picChg>
        <pc:picChg chg="mod">
          <ac:chgData name="Kim Dixon" userId="94c3f094-9e9a-4b63-af1b-7cd919f3220d" providerId="ADAL" clId="{FDDFD0BC-86EF-4BDF-9677-0A4B055139B8}" dt="2021-08-25T11:55:12.699" v="220" actId="1076"/>
          <ac:picMkLst>
            <pc:docMk/>
            <pc:sldMk cId="2491187001" sldId="265"/>
            <ac:picMk id="59" creationId="{47F218FB-5A26-4298-816F-F78C27F5D691}"/>
          </ac:picMkLst>
        </pc:picChg>
        <pc:picChg chg="mod">
          <ac:chgData name="Kim Dixon" userId="94c3f094-9e9a-4b63-af1b-7cd919f3220d" providerId="ADAL" clId="{FDDFD0BC-86EF-4BDF-9677-0A4B055139B8}" dt="2021-08-25T11:54:17.618" v="210"/>
          <ac:picMkLst>
            <pc:docMk/>
            <pc:sldMk cId="2491187001" sldId="265"/>
            <ac:picMk id="61" creationId="{54F1F758-9587-473D-9A4F-E0CCFFCD91D5}"/>
          </ac:picMkLst>
        </pc:picChg>
      </pc:sldChg>
      <pc:sldChg chg="addSp delSp modSp mod">
        <pc:chgData name="Kim Dixon" userId="94c3f094-9e9a-4b63-af1b-7cd919f3220d" providerId="ADAL" clId="{FDDFD0BC-86EF-4BDF-9677-0A4B055139B8}" dt="2021-08-25T11:50:28.149" v="169" actId="1076"/>
        <pc:sldMkLst>
          <pc:docMk/>
          <pc:sldMk cId="2447974435" sldId="266"/>
        </pc:sldMkLst>
        <pc:spChg chg="mod">
          <ac:chgData name="Kim Dixon" userId="94c3f094-9e9a-4b63-af1b-7cd919f3220d" providerId="ADAL" clId="{FDDFD0BC-86EF-4BDF-9677-0A4B055139B8}" dt="2021-08-24T18:31:04.134" v="36" actId="14826"/>
          <ac:spMkLst>
            <pc:docMk/>
            <pc:sldMk cId="2447974435" sldId="266"/>
            <ac:spMk id="31" creationId="{88F3E900-E726-7B45-99CB-125553094D38}"/>
          </ac:spMkLst>
        </pc:spChg>
        <pc:spChg chg="mod">
          <ac:chgData name="Kim Dixon" userId="94c3f094-9e9a-4b63-af1b-7cd919f3220d" providerId="ADAL" clId="{FDDFD0BC-86EF-4BDF-9677-0A4B055139B8}" dt="2021-08-24T18:29:34.237" v="31" actId="20577"/>
          <ac:spMkLst>
            <pc:docMk/>
            <pc:sldMk cId="2447974435" sldId="266"/>
            <ac:spMk id="35" creationId="{22191778-4A9D-D94A-A7B0-CF9D063CA908}"/>
          </ac:spMkLst>
        </pc:spChg>
        <pc:spChg chg="mod">
          <ac:chgData name="Kim Dixon" userId="94c3f094-9e9a-4b63-af1b-7cd919f3220d" providerId="ADAL" clId="{FDDFD0BC-86EF-4BDF-9677-0A4B055139B8}" dt="2021-08-24T18:29:11.205" v="27" actId="20577"/>
          <ac:spMkLst>
            <pc:docMk/>
            <pc:sldMk cId="2447974435" sldId="266"/>
            <ac:spMk id="48" creationId="{3E171224-841D-974A-A9BD-1968813419BE}"/>
          </ac:spMkLst>
        </pc:spChg>
        <pc:spChg chg="mod">
          <ac:chgData name="Kim Dixon" userId="94c3f094-9e9a-4b63-af1b-7cd919f3220d" providerId="ADAL" clId="{FDDFD0BC-86EF-4BDF-9677-0A4B055139B8}" dt="2021-08-24T18:29:25.789" v="30" actId="20577"/>
          <ac:spMkLst>
            <pc:docMk/>
            <pc:sldMk cId="2447974435" sldId="266"/>
            <ac:spMk id="50" creationId="{F04F956D-840B-8142-A493-30AD868F296C}"/>
          </ac:spMkLst>
        </pc:spChg>
        <pc:spChg chg="mod">
          <ac:chgData name="Kim Dixon" userId="94c3f094-9e9a-4b63-af1b-7cd919f3220d" providerId="ADAL" clId="{FDDFD0BC-86EF-4BDF-9677-0A4B055139B8}" dt="2021-08-25T11:50:07.544" v="166"/>
          <ac:spMkLst>
            <pc:docMk/>
            <pc:sldMk cId="2447974435" sldId="266"/>
            <ac:spMk id="51" creationId="{92D83F4B-1050-4949-8DF9-64F6E4F15761}"/>
          </ac:spMkLst>
        </pc:spChg>
        <pc:spChg chg="mod">
          <ac:chgData name="Kim Dixon" userId="94c3f094-9e9a-4b63-af1b-7cd919f3220d" providerId="ADAL" clId="{FDDFD0BC-86EF-4BDF-9677-0A4B055139B8}" dt="2021-08-25T11:50:07.544" v="166"/>
          <ac:spMkLst>
            <pc:docMk/>
            <pc:sldMk cId="2447974435" sldId="266"/>
            <ac:spMk id="52" creationId="{75493EDE-F05A-4C32-98DF-18E721D70268}"/>
          </ac:spMkLst>
        </pc:spChg>
        <pc:spChg chg="mod">
          <ac:chgData name="Kim Dixon" userId="94c3f094-9e9a-4b63-af1b-7cd919f3220d" providerId="ADAL" clId="{FDDFD0BC-86EF-4BDF-9677-0A4B055139B8}" dt="2021-08-25T11:50:07.544" v="166"/>
          <ac:spMkLst>
            <pc:docMk/>
            <pc:sldMk cId="2447974435" sldId="266"/>
            <ac:spMk id="54" creationId="{D5711BDD-9900-4550-B722-D0F1B55D9F1A}"/>
          </ac:spMkLst>
        </pc:spChg>
        <pc:spChg chg="mod">
          <ac:chgData name="Kim Dixon" userId="94c3f094-9e9a-4b63-af1b-7cd919f3220d" providerId="ADAL" clId="{FDDFD0BC-86EF-4BDF-9677-0A4B055139B8}" dt="2021-08-25T11:50:07.544" v="166"/>
          <ac:spMkLst>
            <pc:docMk/>
            <pc:sldMk cId="2447974435" sldId="266"/>
            <ac:spMk id="56" creationId="{818E344D-BE44-4017-A902-7BBF12A9CE50}"/>
          </ac:spMkLst>
        </pc:spChg>
        <pc:spChg chg="mod">
          <ac:chgData name="Kim Dixon" userId="94c3f094-9e9a-4b63-af1b-7cd919f3220d" providerId="ADAL" clId="{FDDFD0BC-86EF-4BDF-9677-0A4B055139B8}" dt="2021-08-24T18:38:09.422" v="66" actId="20577"/>
          <ac:spMkLst>
            <pc:docMk/>
            <pc:sldMk cId="2447974435" sldId="266"/>
            <ac:spMk id="63" creationId="{C172BC62-FDBB-5C48-9D0E-E86F7CA74E40}"/>
          </ac:spMkLst>
        </pc:spChg>
        <pc:spChg chg="mod">
          <ac:chgData name="Kim Dixon" userId="94c3f094-9e9a-4b63-af1b-7cd919f3220d" providerId="ADAL" clId="{FDDFD0BC-86EF-4BDF-9677-0A4B055139B8}" dt="2021-08-24T18:30:37.222" v="35" actId="114"/>
          <ac:spMkLst>
            <pc:docMk/>
            <pc:sldMk cId="2447974435" sldId="266"/>
            <ac:spMk id="67" creationId="{0852311A-BB54-BA4F-B04F-41C8157EFD54}"/>
          </ac:spMkLst>
        </pc:spChg>
        <pc:grpChg chg="mod">
          <ac:chgData name="Kim Dixon" userId="94c3f094-9e9a-4b63-af1b-7cd919f3220d" providerId="ADAL" clId="{FDDFD0BC-86EF-4BDF-9677-0A4B055139B8}" dt="2021-08-24T18:31:04.134" v="36" actId="14826"/>
          <ac:grpSpMkLst>
            <pc:docMk/>
            <pc:sldMk cId="2447974435" sldId="266"/>
            <ac:grpSpMk id="30" creationId="{E30B348F-F250-6A49-A4D9-E29814FF188F}"/>
          </ac:grpSpMkLst>
        </pc:grpChg>
        <pc:grpChg chg="add mod">
          <ac:chgData name="Kim Dixon" userId="94c3f094-9e9a-4b63-af1b-7cd919f3220d" providerId="ADAL" clId="{FDDFD0BC-86EF-4BDF-9677-0A4B055139B8}" dt="2021-08-25T11:50:28.149" v="169" actId="1076"/>
          <ac:grpSpMkLst>
            <pc:docMk/>
            <pc:sldMk cId="2447974435" sldId="266"/>
            <ac:grpSpMk id="33" creationId="{FBAD6D6C-6AA1-4FC2-B165-95420244AD54}"/>
          </ac:grpSpMkLst>
        </pc:grpChg>
        <pc:grpChg chg="del">
          <ac:chgData name="Kim Dixon" userId="94c3f094-9e9a-4b63-af1b-7cd919f3220d" providerId="ADAL" clId="{FDDFD0BC-86EF-4BDF-9677-0A4B055139B8}" dt="2021-08-25T11:50:06.167" v="165" actId="478"/>
          <ac:grpSpMkLst>
            <pc:docMk/>
            <pc:sldMk cId="2447974435" sldId="266"/>
            <ac:grpSpMk id="40" creationId="{30520999-40F8-BB41-BE3C-8CA27408239D}"/>
          </ac:grpSpMkLst>
        </pc:grpChg>
        <pc:grpChg chg="mod">
          <ac:chgData name="Kim Dixon" userId="94c3f094-9e9a-4b63-af1b-7cd919f3220d" providerId="ADAL" clId="{FDDFD0BC-86EF-4BDF-9677-0A4B055139B8}" dt="2021-08-25T11:50:07.544" v="166"/>
          <ac:grpSpMkLst>
            <pc:docMk/>
            <pc:sldMk cId="2447974435" sldId="266"/>
            <ac:grpSpMk id="46" creationId="{4DD0B5F0-3319-4D7E-A6B8-60D4A899D129}"/>
          </ac:grpSpMkLst>
        </pc:grpChg>
        <pc:grpChg chg="mod">
          <ac:chgData name="Kim Dixon" userId="94c3f094-9e9a-4b63-af1b-7cd919f3220d" providerId="ADAL" clId="{FDDFD0BC-86EF-4BDF-9677-0A4B055139B8}" dt="2021-08-25T11:50:07.544" v="166"/>
          <ac:grpSpMkLst>
            <pc:docMk/>
            <pc:sldMk cId="2447974435" sldId="266"/>
            <ac:grpSpMk id="47" creationId="{C71747C6-468D-421D-84FD-1699B7DBF654}"/>
          </ac:grpSpMkLst>
        </pc:grpChg>
        <pc:grpChg chg="mod">
          <ac:chgData name="Kim Dixon" userId="94c3f094-9e9a-4b63-af1b-7cd919f3220d" providerId="ADAL" clId="{FDDFD0BC-86EF-4BDF-9677-0A4B055139B8}" dt="2021-08-25T11:50:07.544" v="166"/>
          <ac:grpSpMkLst>
            <pc:docMk/>
            <pc:sldMk cId="2447974435" sldId="266"/>
            <ac:grpSpMk id="49" creationId="{D487927A-215E-4B27-A34E-CB8E29541B16}"/>
          </ac:grpSpMkLst>
        </pc:grpChg>
        <pc:grpChg chg="mod">
          <ac:chgData name="Kim Dixon" userId="94c3f094-9e9a-4b63-af1b-7cd919f3220d" providerId="ADAL" clId="{FDDFD0BC-86EF-4BDF-9677-0A4B055139B8}" dt="2021-08-25T11:50:20.557" v="168" actId="1076"/>
          <ac:grpSpMkLst>
            <pc:docMk/>
            <pc:sldMk cId="2447974435" sldId="266"/>
            <ac:grpSpMk id="65" creationId="{F0835237-679A-7946-90B5-67B6D535F9BE}"/>
          </ac:grpSpMkLst>
        </pc:grpChg>
        <pc:picChg chg="mod">
          <ac:chgData name="Kim Dixon" userId="94c3f094-9e9a-4b63-af1b-7cd919f3220d" providerId="ADAL" clId="{FDDFD0BC-86EF-4BDF-9677-0A4B055139B8}" dt="2021-08-24T18:31:04.134" v="36" actId="14826"/>
          <ac:picMkLst>
            <pc:docMk/>
            <pc:sldMk cId="2447974435" sldId="266"/>
            <ac:picMk id="32" creationId="{2991B1F5-468C-2E44-A87D-31F21E08259E}"/>
          </ac:picMkLst>
        </pc:picChg>
        <pc:picChg chg="mod">
          <ac:chgData name="Kim Dixon" userId="94c3f094-9e9a-4b63-af1b-7cd919f3220d" providerId="ADAL" clId="{FDDFD0BC-86EF-4BDF-9677-0A4B055139B8}" dt="2021-08-24T18:31:04.134" v="36" actId="14826"/>
          <ac:picMkLst>
            <pc:docMk/>
            <pc:sldMk cId="2447974435" sldId="266"/>
            <ac:picMk id="42" creationId="{E82C4F2C-2B78-5F42-9105-E552D6C6C259}"/>
          </ac:picMkLst>
        </pc:picChg>
        <pc:picChg chg="mod">
          <ac:chgData name="Kim Dixon" userId="94c3f094-9e9a-4b63-af1b-7cd919f3220d" providerId="ADAL" clId="{FDDFD0BC-86EF-4BDF-9677-0A4B055139B8}" dt="2021-08-25T11:50:07.544" v="166"/>
          <ac:picMkLst>
            <pc:docMk/>
            <pc:sldMk cId="2447974435" sldId="266"/>
            <ac:picMk id="53" creationId="{F9265427-6F43-453B-82D4-0CECDBC8BBA0}"/>
          </ac:picMkLst>
        </pc:picChg>
        <pc:picChg chg="mod">
          <ac:chgData name="Kim Dixon" userId="94c3f094-9e9a-4b63-af1b-7cd919f3220d" providerId="ADAL" clId="{FDDFD0BC-86EF-4BDF-9677-0A4B055139B8}" dt="2021-08-25T11:50:07.544" v="166"/>
          <ac:picMkLst>
            <pc:docMk/>
            <pc:sldMk cId="2447974435" sldId="266"/>
            <ac:picMk id="55" creationId="{FC9DFDB4-9BA2-4DE4-99F0-83918A6A6369}"/>
          </ac:picMkLst>
        </pc:picChg>
        <pc:picChg chg="mod">
          <ac:chgData name="Kim Dixon" userId="94c3f094-9e9a-4b63-af1b-7cd919f3220d" providerId="ADAL" clId="{FDDFD0BC-86EF-4BDF-9677-0A4B055139B8}" dt="2021-08-25T11:50:07.544" v="166"/>
          <ac:picMkLst>
            <pc:docMk/>
            <pc:sldMk cId="2447974435" sldId="266"/>
            <ac:picMk id="57" creationId="{DFDDEACA-016E-447B-8F61-0C41F726E0F6}"/>
          </ac:picMkLst>
        </pc:picChg>
      </pc:sldChg>
      <pc:sldChg chg="addSp delSp modSp mod">
        <pc:chgData name="Kim Dixon" userId="94c3f094-9e9a-4b63-af1b-7cd919f3220d" providerId="ADAL" clId="{FDDFD0BC-86EF-4BDF-9677-0A4B055139B8}" dt="2021-08-25T12:01:54.720" v="284" actId="20577"/>
        <pc:sldMkLst>
          <pc:docMk/>
          <pc:sldMk cId="4228299325" sldId="267"/>
        </pc:sldMkLst>
        <pc:spChg chg="mod">
          <ac:chgData name="Kim Dixon" userId="94c3f094-9e9a-4b63-af1b-7cd919f3220d" providerId="ADAL" clId="{FDDFD0BC-86EF-4BDF-9677-0A4B055139B8}" dt="2021-08-24T18:41:04.371" v="92" actId="20577"/>
          <ac:spMkLst>
            <pc:docMk/>
            <pc:sldMk cId="4228299325" sldId="267"/>
            <ac:spMk id="35" creationId="{22191778-4A9D-D94A-A7B0-CF9D063CA908}"/>
          </ac:spMkLst>
        </pc:spChg>
        <pc:spChg chg="add mod">
          <ac:chgData name="Kim Dixon" userId="94c3f094-9e9a-4b63-af1b-7cd919f3220d" providerId="ADAL" clId="{FDDFD0BC-86EF-4BDF-9677-0A4B055139B8}" dt="2021-08-25T12:00:29.193" v="265" actId="1076"/>
          <ac:spMkLst>
            <pc:docMk/>
            <pc:sldMk cId="4228299325" sldId="267"/>
            <ac:spMk id="42" creationId="{91CD5308-76A4-4FC6-830F-02D5B9DFA8DA}"/>
          </ac:spMkLst>
        </pc:spChg>
        <pc:spChg chg="add del mod">
          <ac:chgData name="Kim Dixon" userId="94c3f094-9e9a-4b63-af1b-7cd919f3220d" providerId="ADAL" clId="{FDDFD0BC-86EF-4BDF-9677-0A4B055139B8}" dt="2021-08-25T11:56:25.220" v="232"/>
          <ac:spMkLst>
            <pc:docMk/>
            <pc:sldMk cId="4228299325" sldId="267"/>
            <ac:spMk id="43" creationId="{CB5F0E36-A224-4146-8605-5E01ADEFA045}"/>
          </ac:spMkLst>
        </pc:spChg>
        <pc:spChg chg="mod">
          <ac:chgData name="Kim Dixon" userId="94c3f094-9e9a-4b63-af1b-7cd919f3220d" providerId="ADAL" clId="{FDDFD0BC-86EF-4BDF-9677-0A4B055139B8}" dt="2021-08-24T18:41:07.431" v="93" actId="20577"/>
          <ac:spMkLst>
            <pc:docMk/>
            <pc:sldMk cId="4228299325" sldId="267"/>
            <ac:spMk id="48" creationId="{3E171224-841D-974A-A9BD-1968813419BE}"/>
          </ac:spMkLst>
        </pc:spChg>
        <pc:spChg chg="mod">
          <ac:chgData name="Kim Dixon" userId="94c3f094-9e9a-4b63-af1b-7cd919f3220d" providerId="ADAL" clId="{FDDFD0BC-86EF-4BDF-9677-0A4B055139B8}" dt="2021-08-25T11:56:44.178" v="233"/>
          <ac:spMkLst>
            <pc:docMk/>
            <pc:sldMk cId="4228299325" sldId="267"/>
            <ac:spMk id="49" creationId="{8108CC9F-CC06-44FB-A89D-AEDA271BF711}"/>
          </ac:spMkLst>
        </pc:spChg>
        <pc:spChg chg="mod">
          <ac:chgData name="Kim Dixon" userId="94c3f094-9e9a-4b63-af1b-7cd919f3220d" providerId="ADAL" clId="{FDDFD0BC-86EF-4BDF-9677-0A4B055139B8}" dt="2021-08-24T18:41:15.482" v="96" actId="20577"/>
          <ac:spMkLst>
            <pc:docMk/>
            <pc:sldMk cId="4228299325" sldId="267"/>
            <ac:spMk id="50" creationId="{F04F956D-840B-8142-A493-30AD868F296C}"/>
          </ac:spMkLst>
        </pc:spChg>
        <pc:spChg chg="mod">
          <ac:chgData name="Kim Dixon" userId="94c3f094-9e9a-4b63-af1b-7cd919f3220d" providerId="ADAL" clId="{FDDFD0BC-86EF-4BDF-9677-0A4B055139B8}" dt="2021-08-25T11:56:44.178" v="233"/>
          <ac:spMkLst>
            <pc:docMk/>
            <pc:sldMk cId="4228299325" sldId="267"/>
            <ac:spMk id="51" creationId="{DFF2D526-1630-4DB7-B375-35410D99306E}"/>
          </ac:spMkLst>
        </pc:spChg>
        <pc:spChg chg="mod">
          <ac:chgData name="Kim Dixon" userId="94c3f094-9e9a-4b63-af1b-7cd919f3220d" providerId="ADAL" clId="{FDDFD0BC-86EF-4BDF-9677-0A4B055139B8}" dt="2021-08-25T11:56:44.178" v="233"/>
          <ac:spMkLst>
            <pc:docMk/>
            <pc:sldMk cId="4228299325" sldId="267"/>
            <ac:spMk id="53" creationId="{3851E2AB-5E95-4594-840B-AA203F8CDEF2}"/>
          </ac:spMkLst>
        </pc:spChg>
        <pc:spChg chg="mod">
          <ac:chgData name="Kim Dixon" userId="94c3f094-9e9a-4b63-af1b-7cd919f3220d" providerId="ADAL" clId="{FDDFD0BC-86EF-4BDF-9677-0A4B055139B8}" dt="2021-08-25T11:56:44.178" v="233"/>
          <ac:spMkLst>
            <pc:docMk/>
            <pc:sldMk cId="4228299325" sldId="267"/>
            <ac:spMk id="55" creationId="{ED2BB8EF-D148-4F88-AA21-33D605FB591E}"/>
          </ac:spMkLst>
        </pc:spChg>
        <pc:spChg chg="mod">
          <ac:chgData name="Kim Dixon" userId="94c3f094-9e9a-4b63-af1b-7cd919f3220d" providerId="ADAL" clId="{FDDFD0BC-86EF-4BDF-9677-0A4B055139B8}" dt="2021-08-24T18:34:06.301" v="44" actId="20577"/>
          <ac:spMkLst>
            <pc:docMk/>
            <pc:sldMk cId="4228299325" sldId="267"/>
            <ac:spMk id="65" creationId="{016012A8-CECB-9E48-8D84-BFC1850DD875}"/>
          </ac:spMkLst>
        </pc:spChg>
        <pc:spChg chg="mod">
          <ac:chgData name="Kim Dixon" userId="94c3f094-9e9a-4b63-af1b-7cd919f3220d" providerId="ADAL" clId="{FDDFD0BC-86EF-4BDF-9677-0A4B055139B8}" dt="2021-08-24T18:42:26.589" v="103" actId="20577"/>
          <ac:spMkLst>
            <pc:docMk/>
            <pc:sldMk cId="4228299325" sldId="267"/>
            <ac:spMk id="70" creationId="{4A2EBECF-C9E7-744F-AAAB-232F3064536C}"/>
          </ac:spMkLst>
        </pc:spChg>
        <pc:spChg chg="mod">
          <ac:chgData name="Kim Dixon" userId="94c3f094-9e9a-4b63-af1b-7cd919f3220d" providerId="ADAL" clId="{FDDFD0BC-86EF-4BDF-9677-0A4B055139B8}" dt="2021-08-25T11:57:25.688" v="237"/>
          <ac:spMkLst>
            <pc:docMk/>
            <pc:sldMk cId="4228299325" sldId="267"/>
            <ac:spMk id="71" creationId="{84AC543A-9D8A-4525-AD5D-6C05EAF9F21E}"/>
          </ac:spMkLst>
        </pc:spChg>
        <pc:spChg chg="mod">
          <ac:chgData name="Kim Dixon" userId="94c3f094-9e9a-4b63-af1b-7cd919f3220d" providerId="ADAL" clId="{FDDFD0BC-86EF-4BDF-9677-0A4B055139B8}" dt="2021-08-25T11:57:25.688" v="237"/>
          <ac:spMkLst>
            <pc:docMk/>
            <pc:sldMk cId="4228299325" sldId="267"/>
            <ac:spMk id="75" creationId="{23B35D64-A1A5-4588-BCE2-A46FF24A7B95}"/>
          </ac:spMkLst>
        </pc:spChg>
        <pc:spChg chg="mod">
          <ac:chgData name="Kim Dixon" userId="94c3f094-9e9a-4b63-af1b-7cd919f3220d" providerId="ADAL" clId="{FDDFD0BC-86EF-4BDF-9677-0A4B055139B8}" dt="2021-08-25T12:01:54.720" v="284" actId="20577"/>
          <ac:spMkLst>
            <pc:docMk/>
            <pc:sldMk cId="4228299325" sldId="267"/>
            <ac:spMk id="77" creationId="{DD5F172A-6772-4D8B-A343-B06126E56A79}"/>
          </ac:spMkLst>
        </pc:spChg>
        <pc:spChg chg="mod">
          <ac:chgData name="Kim Dixon" userId="94c3f094-9e9a-4b63-af1b-7cd919f3220d" providerId="ADAL" clId="{FDDFD0BC-86EF-4BDF-9677-0A4B055139B8}" dt="2021-08-25T11:57:25.688" v="237"/>
          <ac:spMkLst>
            <pc:docMk/>
            <pc:sldMk cId="4228299325" sldId="267"/>
            <ac:spMk id="79" creationId="{0AA8E5B0-1054-4F9D-8380-3AC9E9A3F659}"/>
          </ac:spMkLst>
        </pc:spChg>
        <pc:spChg chg="mod">
          <ac:chgData name="Kim Dixon" userId="94c3f094-9e9a-4b63-af1b-7cd919f3220d" providerId="ADAL" clId="{FDDFD0BC-86EF-4BDF-9677-0A4B055139B8}" dt="2021-08-25T12:01:21.112" v="272" actId="1076"/>
          <ac:spMkLst>
            <pc:docMk/>
            <pc:sldMk cId="4228299325" sldId="267"/>
            <ac:spMk id="95" creationId="{B7502C7C-2D1A-A645-953B-EF20687FAE9F}"/>
          </ac:spMkLst>
        </pc:spChg>
        <pc:spChg chg="mod">
          <ac:chgData name="Kim Dixon" userId="94c3f094-9e9a-4b63-af1b-7cd919f3220d" providerId="ADAL" clId="{FDDFD0BC-86EF-4BDF-9677-0A4B055139B8}" dt="2021-08-25T12:01:07.412" v="271" actId="1076"/>
          <ac:spMkLst>
            <pc:docMk/>
            <pc:sldMk cId="4228299325" sldId="267"/>
            <ac:spMk id="96" creationId="{600CE7E4-0AAE-7047-9C05-BAE051B67649}"/>
          </ac:spMkLst>
        </pc:spChg>
        <pc:grpChg chg="add del mod">
          <ac:chgData name="Kim Dixon" userId="94c3f094-9e9a-4b63-af1b-7cd919f3220d" providerId="ADAL" clId="{FDDFD0BC-86EF-4BDF-9677-0A4B055139B8}" dt="2021-08-25T11:55:30.624" v="223" actId="478"/>
          <ac:grpSpMkLst>
            <pc:docMk/>
            <pc:sldMk cId="4228299325" sldId="267"/>
            <ac:grpSpMk id="3" creationId="{B58171D3-6C34-324D-B0C0-4B8A6B13F57F}"/>
          </ac:grpSpMkLst>
        </pc:grpChg>
        <pc:grpChg chg="add del mod">
          <ac:chgData name="Kim Dixon" userId="94c3f094-9e9a-4b63-af1b-7cd919f3220d" providerId="ADAL" clId="{FDDFD0BC-86EF-4BDF-9677-0A4B055139B8}" dt="2021-08-25T11:56:57.323" v="236"/>
          <ac:grpSpMkLst>
            <pc:docMk/>
            <pc:sldMk cId="4228299325" sldId="267"/>
            <ac:grpSpMk id="44" creationId="{5A3B5191-9ABC-433B-AE0B-3796467C6F63}"/>
          </ac:grpSpMkLst>
        </pc:grpChg>
        <pc:grpChg chg="mod">
          <ac:chgData name="Kim Dixon" userId="94c3f094-9e9a-4b63-af1b-7cd919f3220d" providerId="ADAL" clId="{FDDFD0BC-86EF-4BDF-9677-0A4B055139B8}" dt="2021-08-25T11:56:44.178" v="233"/>
          <ac:grpSpMkLst>
            <pc:docMk/>
            <pc:sldMk cId="4228299325" sldId="267"/>
            <ac:grpSpMk id="45" creationId="{9DB23290-C341-40EB-9FDB-B0C11C847F4A}"/>
          </ac:grpSpMkLst>
        </pc:grpChg>
        <pc:grpChg chg="mod">
          <ac:chgData name="Kim Dixon" userId="94c3f094-9e9a-4b63-af1b-7cd919f3220d" providerId="ADAL" clId="{FDDFD0BC-86EF-4BDF-9677-0A4B055139B8}" dt="2021-08-25T11:56:44.178" v="233"/>
          <ac:grpSpMkLst>
            <pc:docMk/>
            <pc:sldMk cId="4228299325" sldId="267"/>
            <ac:grpSpMk id="46" creationId="{1BB75B43-3419-4B79-A55B-5B41BC26C26B}"/>
          </ac:grpSpMkLst>
        </pc:grpChg>
        <pc:grpChg chg="mod">
          <ac:chgData name="Kim Dixon" userId="94c3f094-9e9a-4b63-af1b-7cd919f3220d" providerId="ADAL" clId="{FDDFD0BC-86EF-4BDF-9677-0A4B055139B8}" dt="2021-08-25T11:56:44.178" v="233"/>
          <ac:grpSpMkLst>
            <pc:docMk/>
            <pc:sldMk cId="4228299325" sldId="267"/>
            <ac:grpSpMk id="47" creationId="{56C84B75-84BB-4CD2-BA71-AD0C1E3B2347}"/>
          </ac:grpSpMkLst>
        </pc:grpChg>
        <pc:grpChg chg="add mod">
          <ac:chgData name="Kim Dixon" userId="94c3f094-9e9a-4b63-af1b-7cd919f3220d" providerId="ADAL" clId="{FDDFD0BC-86EF-4BDF-9677-0A4B055139B8}" dt="2021-08-25T12:00:42.728" v="267" actId="1076"/>
          <ac:grpSpMkLst>
            <pc:docMk/>
            <pc:sldMk cId="4228299325" sldId="267"/>
            <ac:grpSpMk id="59" creationId="{3E6E52FB-6329-4A06-8D5A-54154CFFA42A}"/>
          </ac:grpSpMkLst>
        </pc:grpChg>
        <pc:grpChg chg="mod">
          <ac:chgData name="Kim Dixon" userId="94c3f094-9e9a-4b63-af1b-7cd919f3220d" providerId="ADAL" clId="{FDDFD0BC-86EF-4BDF-9677-0A4B055139B8}" dt="2021-08-25T11:57:25.688" v="237"/>
          <ac:grpSpMkLst>
            <pc:docMk/>
            <pc:sldMk cId="4228299325" sldId="267"/>
            <ac:grpSpMk id="69" creationId="{4206C370-F44F-4C2A-9E01-C91ED6C89FD4}"/>
          </ac:grpSpMkLst>
        </pc:grpChg>
        <pc:grpChg chg="mod">
          <ac:chgData name="Kim Dixon" userId="94c3f094-9e9a-4b63-af1b-7cd919f3220d" providerId="ADAL" clId="{FDDFD0BC-86EF-4BDF-9677-0A4B055139B8}" dt="2021-08-25T11:57:25.688" v="237"/>
          <ac:grpSpMkLst>
            <pc:docMk/>
            <pc:sldMk cId="4228299325" sldId="267"/>
            <ac:grpSpMk id="72" creationId="{5EB55BDE-FADB-4E63-AE33-693CED72349A}"/>
          </ac:grpSpMkLst>
        </pc:grpChg>
        <pc:grpChg chg="mod">
          <ac:chgData name="Kim Dixon" userId="94c3f094-9e9a-4b63-af1b-7cd919f3220d" providerId="ADAL" clId="{FDDFD0BC-86EF-4BDF-9677-0A4B055139B8}" dt="2021-08-25T11:57:25.688" v="237"/>
          <ac:grpSpMkLst>
            <pc:docMk/>
            <pc:sldMk cId="4228299325" sldId="267"/>
            <ac:grpSpMk id="73" creationId="{CF567169-3C97-46E1-A3BF-01AD6928EC4A}"/>
          </ac:grpSpMkLst>
        </pc:grpChg>
        <pc:grpChg chg="mod">
          <ac:chgData name="Kim Dixon" userId="94c3f094-9e9a-4b63-af1b-7cd919f3220d" providerId="ADAL" clId="{FDDFD0BC-86EF-4BDF-9677-0A4B055139B8}" dt="2021-08-25T11:57:25.688" v="237"/>
          <ac:grpSpMkLst>
            <pc:docMk/>
            <pc:sldMk cId="4228299325" sldId="267"/>
            <ac:grpSpMk id="74" creationId="{9A4856B0-27E7-4453-BB5B-9CCB9BAE9B71}"/>
          </ac:grpSpMkLst>
        </pc:grpChg>
        <pc:grpChg chg="mod">
          <ac:chgData name="Kim Dixon" userId="94c3f094-9e9a-4b63-af1b-7cd919f3220d" providerId="ADAL" clId="{FDDFD0BC-86EF-4BDF-9677-0A4B055139B8}" dt="2021-08-25T12:00:59.360" v="269" actId="1076"/>
          <ac:grpSpMkLst>
            <pc:docMk/>
            <pc:sldMk cId="4228299325" sldId="267"/>
            <ac:grpSpMk id="94" creationId="{1F68C9B3-9EFE-684F-8F8B-F5CC990042D2}"/>
          </ac:grpSpMkLst>
        </pc:grpChg>
        <pc:picChg chg="mod">
          <ac:chgData name="Kim Dixon" userId="94c3f094-9e9a-4b63-af1b-7cd919f3220d" providerId="ADAL" clId="{FDDFD0BC-86EF-4BDF-9677-0A4B055139B8}" dt="2021-08-25T11:59:00.658" v="254" actId="14100"/>
          <ac:picMkLst>
            <pc:docMk/>
            <pc:sldMk cId="4228299325" sldId="267"/>
            <ac:picMk id="5" creationId="{A6C81FFE-6A89-324C-84B1-7778549413E3}"/>
          </ac:picMkLst>
        </pc:picChg>
        <pc:picChg chg="mod">
          <ac:chgData name="Kim Dixon" userId="94c3f094-9e9a-4b63-af1b-7cd919f3220d" providerId="ADAL" clId="{FDDFD0BC-86EF-4BDF-9677-0A4B055139B8}" dt="2021-08-25T11:56:44.178" v="233"/>
          <ac:picMkLst>
            <pc:docMk/>
            <pc:sldMk cId="4228299325" sldId="267"/>
            <ac:picMk id="52" creationId="{A2A61135-DF52-4918-B18B-926AA902AA26}"/>
          </ac:picMkLst>
        </pc:picChg>
        <pc:picChg chg="mod">
          <ac:chgData name="Kim Dixon" userId="94c3f094-9e9a-4b63-af1b-7cd919f3220d" providerId="ADAL" clId="{FDDFD0BC-86EF-4BDF-9677-0A4B055139B8}" dt="2021-08-25T11:56:44.178" v="233"/>
          <ac:picMkLst>
            <pc:docMk/>
            <pc:sldMk cId="4228299325" sldId="267"/>
            <ac:picMk id="54" creationId="{1890B53D-E2B3-42C6-AF35-75D88CBEEA5A}"/>
          </ac:picMkLst>
        </pc:picChg>
        <pc:picChg chg="add del mod">
          <ac:chgData name="Kim Dixon" userId="94c3f094-9e9a-4b63-af1b-7cd919f3220d" providerId="ADAL" clId="{FDDFD0BC-86EF-4BDF-9677-0A4B055139B8}" dt="2021-08-25T12:01:02.748" v="270" actId="1076"/>
          <ac:picMkLst>
            <pc:docMk/>
            <pc:sldMk cId="4228299325" sldId="267"/>
            <ac:picMk id="56" creationId="{2C429785-F357-A445-827C-9311109F5EF8}"/>
          </ac:picMkLst>
        </pc:picChg>
        <pc:picChg chg="mod">
          <ac:chgData name="Kim Dixon" userId="94c3f094-9e9a-4b63-af1b-7cd919f3220d" providerId="ADAL" clId="{FDDFD0BC-86EF-4BDF-9677-0A4B055139B8}" dt="2021-08-25T11:56:44.178" v="233"/>
          <ac:picMkLst>
            <pc:docMk/>
            <pc:sldMk cId="4228299325" sldId="267"/>
            <ac:picMk id="57" creationId="{496004D5-B900-4870-A028-7A7B5CBDF35E}"/>
          </ac:picMkLst>
        </pc:picChg>
        <pc:picChg chg="mod">
          <ac:chgData name="Kim Dixon" userId="94c3f094-9e9a-4b63-af1b-7cd919f3220d" providerId="ADAL" clId="{FDDFD0BC-86EF-4BDF-9677-0A4B055139B8}" dt="2021-08-24T18:46:17.665" v="133" actId="14100"/>
          <ac:picMkLst>
            <pc:docMk/>
            <pc:sldMk cId="4228299325" sldId="267"/>
            <ac:picMk id="71" creationId="{A2B75F0A-4949-BA4A-A7BA-C0A860C74BC3}"/>
          </ac:picMkLst>
        </pc:picChg>
        <pc:picChg chg="mod">
          <ac:chgData name="Kim Dixon" userId="94c3f094-9e9a-4b63-af1b-7cd919f3220d" providerId="ADAL" clId="{FDDFD0BC-86EF-4BDF-9677-0A4B055139B8}" dt="2021-08-25T11:57:25.688" v="237"/>
          <ac:picMkLst>
            <pc:docMk/>
            <pc:sldMk cId="4228299325" sldId="267"/>
            <ac:picMk id="76" creationId="{4C32C720-FC26-48D8-B63C-92B97DF00DE3}"/>
          </ac:picMkLst>
        </pc:picChg>
        <pc:picChg chg="mod">
          <ac:chgData name="Kim Dixon" userId="94c3f094-9e9a-4b63-af1b-7cd919f3220d" providerId="ADAL" clId="{FDDFD0BC-86EF-4BDF-9677-0A4B055139B8}" dt="2021-08-25T11:57:25.688" v="237"/>
          <ac:picMkLst>
            <pc:docMk/>
            <pc:sldMk cId="4228299325" sldId="267"/>
            <ac:picMk id="78" creationId="{A22EBB6B-0C66-4F4D-81E6-FB3DB24EEE20}"/>
          </ac:picMkLst>
        </pc:picChg>
        <pc:picChg chg="mod">
          <ac:chgData name="Kim Dixon" userId="94c3f094-9e9a-4b63-af1b-7cd919f3220d" providerId="ADAL" clId="{FDDFD0BC-86EF-4BDF-9677-0A4B055139B8}" dt="2021-08-25T11:57:25.688" v="237"/>
          <ac:picMkLst>
            <pc:docMk/>
            <pc:sldMk cId="4228299325" sldId="267"/>
            <ac:picMk id="80" creationId="{BFFFD562-2A70-419D-BFF3-71BEEBAC2C1C}"/>
          </ac:picMkLst>
        </pc:picChg>
      </pc:sldChg>
      <pc:sldChg chg="modSp add mod">
        <pc:chgData name="Kim Dixon" userId="94c3f094-9e9a-4b63-af1b-7cd919f3220d" providerId="ADAL" clId="{FDDFD0BC-86EF-4BDF-9677-0A4B055139B8}" dt="2021-08-25T12:10:51.177" v="351" actId="255"/>
        <pc:sldMkLst>
          <pc:docMk/>
          <pc:sldMk cId="3695517163" sldId="268"/>
        </pc:sldMkLst>
        <pc:spChg chg="mod">
          <ac:chgData name="Kim Dixon" userId="94c3f094-9e9a-4b63-af1b-7cd919f3220d" providerId="ADAL" clId="{FDDFD0BC-86EF-4BDF-9677-0A4B055139B8}" dt="2021-08-25T12:10:51.177" v="351" actId="255"/>
          <ac:spMkLst>
            <pc:docMk/>
            <pc:sldMk cId="3695517163" sldId="268"/>
            <ac:spMk id="35" creationId="{323F4A65-3A11-470D-9B30-FC9D7920EDAF}"/>
          </ac:spMkLst>
        </pc:spChg>
        <pc:picChg chg="mod">
          <ac:chgData name="Kim Dixon" userId="94c3f094-9e9a-4b63-af1b-7cd919f3220d" providerId="ADAL" clId="{FDDFD0BC-86EF-4BDF-9677-0A4B055139B8}" dt="2021-08-25T12:09:45.516" v="346" actId="14826"/>
          <ac:picMkLst>
            <pc:docMk/>
            <pc:sldMk cId="3695517163" sldId="268"/>
            <ac:picMk id="6" creationId="{064D400D-6F19-1044-AF66-EDFD73B9D3FC}"/>
          </ac:picMkLst>
        </pc:picChg>
      </pc:sldChg>
      <pc:sldChg chg="modSp add mod">
        <pc:chgData name="Kim Dixon" userId="94c3f094-9e9a-4b63-af1b-7cd919f3220d" providerId="ADAL" clId="{FDDFD0BC-86EF-4BDF-9677-0A4B055139B8}" dt="2021-08-25T12:10:59.185" v="352" actId="255"/>
        <pc:sldMkLst>
          <pc:docMk/>
          <pc:sldMk cId="881859355" sldId="269"/>
        </pc:sldMkLst>
        <pc:spChg chg="mod">
          <ac:chgData name="Kim Dixon" userId="94c3f094-9e9a-4b63-af1b-7cd919f3220d" providerId="ADAL" clId="{FDDFD0BC-86EF-4BDF-9677-0A4B055139B8}" dt="2021-08-25T12:10:59.185" v="352" actId="255"/>
          <ac:spMkLst>
            <pc:docMk/>
            <pc:sldMk cId="881859355" sldId="269"/>
            <ac:spMk id="35" creationId="{323F4A65-3A11-470D-9B30-FC9D7920EDAF}"/>
          </ac:spMkLst>
        </pc:spChg>
        <pc:picChg chg="mod">
          <ac:chgData name="Kim Dixon" userId="94c3f094-9e9a-4b63-af1b-7cd919f3220d" providerId="ADAL" clId="{FDDFD0BC-86EF-4BDF-9677-0A4B055139B8}" dt="2021-08-25T12:10:03.122" v="348" actId="14826"/>
          <ac:picMkLst>
            <pc:docMk/>
            <pc:sldMk cId="881859355" sldId="269"/>
            <ac:picMk id="6" creationId="{064D400D-6F19-1044-AF66-EDFD73B9D3FC}"/>
          </ac:picMkLst>
        </pc:picChg>
      </pc:sldChg>
      <pc:sldChg chg="delSp modSp mod">
        <pc:chgData name="Kim Dixon" userId="94c3f094-9e9a-4b63-af1b-7cd919f3220d" providerId="ADAL" clId="{FDDFD0BC-86EF-4BDF-9677-0A4B055139B8}" dt="2021-08-25T16:04:52.882" v="435" actId="478"/>
        <pc:sldMkLst>
          <pc:docMk/>
          <pc:sldMk cId="3788667092" sldId="274"/>
        </pc:sldMkLst>
        <pc:cxnChg chg="del mod">
          <ac:chgData name="Kim Dixon" userId="94c3f094-9e9a-4b63-af1b-7cd919f3220d" providerId="ADAL" clId="{FDDFD0BC-86EF-4BDF-9677-0A4B055139B8}" dt="2021-08-25T16:04:52.882" v="435" actId="478"/>
          <ac:cxnSpMkLst>
            <pc:docMk/>
            <pc:sldMk cId="3788667092" sldId="274"/>
            <ac:cxnSpMk id="17" creationId="{23B92491-0944-4DFD-8430-99D19FDC0E5B}"/>
          </ac:cxnSpMkLst>
        </pc:cxnChg>
      </pc:sldChg>
      <pc:sldChg chg="modSp mod">
        <pc:chgData name="Kim Dixon" userId="94c3f094-9e9a-4b63-af1b-7cd919f3220d" providerId="ADAL" clId="{FDDFD0BC-86EF-4BDF-9677-0A4B055139B8}" dt="2021-08-25T16:04:33.601" v="433" actId="20577"/>
        <pc:sldMkLst>
          <pc:docMk/>
          <pc:sldMk cId="3468911577" sldId="276"/>
        </pc:sldMkLst>
        <pc:spChg chg="mod">
          <ac:chgData name="Kim Dixon" userId="94c3f094-9e9a-4b63-af1b-7cd919f3220d" providerId="ADAL" clId="{FDDFD0BC-86EF-4BDF-9677-0A4B055139B8}" dt="2021-08-25T16:04:33.601" v="433" actId="20577"/>
          <ac:spMkLst>
            <pc:docMk/>
            <pc:sldMk cId="3468911577" sldId="276"/>
            <ac:spMk id="2" creationId="{10F0D962-9F55-4E36-8FF8-3B6672481B9F}"/>
          </ac:spMkLst>
        </pc:spChg>
        <pc:spChg chg="mod">
          <ac:chgData name="Kim Dixon" userId="94c3f094-9e9a-4b63-af1b-7cd919f3220d" providerId="ADAL" clId="{FDDFD0BC-86EF-4BDF-9677-0A4B055139B8}" dt="2021-08-25T16:04:25.890" v="425" actId="20577"/>
          <ac:spMkLst>
            <pc:docMk/>
            <pc:sldMk cId="3468911577" sldId="276"/>
            <ac:spMk id="3" creationId="{447FA9D5-2158-40DF-9A11-59A79F30456B}"/>
          </ac:spMkLst>
        </pc:spChg>
      </pc:sldChg>
    </pc:docChg>
  </pc:docChgLst>
  <pc:docChgLst>
    <pc:chgData name="Kim Dixon" userId="94c3f094-9e9a-4b63-af1b-7cd919f3220d" providerId="ADAL" clId="{4CCD2C3E-0657-4D69-B9FE-3F7D5B562C64}"/>
    <pc:docChg chg="addSld delSld modSld modSection">
      <pc:chgData name="Kim Dixon" userId="94c3f094-9e9a-4b63-af1b-7cd919f3220d" providerId="ADAL" clId="{4CCD2C3E-0657-4D69-B9FE-3F7D5B562C64}" dt="2021-09-22T20:35:45.747" v="16" actId="1076"/>
      <pc:docMkLst>
        <pc:docMk/>
      </pc:docMkLst>
      <pc:sldChg chg="modSp add mod">
        <pc:chgData name="Kim Dixon" userId="94c3f094-9e9a-4b63-af1b-7cd919f3220d" providerId="ADAL" clId="{4CCD2C3E-0657-4D69-B9FE-3F7D5B562C64}" dt="2021-09-22T20:34:04.162" v="5" actId="1076"/>
        <pc:sldMkLst>
          <pc:docMk/>
          <pc:sldMk cId="475046083" sldId="283"/>
        </pc:sldMkLst>
        <pc:spChg chg="mod">
          <ac:chgData name="Kim Dixon" userId="94c3f094-9e9a-4b63-af1b-7cd919f3220d" providerId="ADAL" clId="{4CCD2C3E-0657-4D69-B9FE-3F7D5B562C64}" dt="2021-09-22T20:33:49.798" v="3" actId="14826"/>
          <ac:spMkLst>
            <pc:docMk/>
            <pc:sldMk cId="475046083" sldId="283"/>
            <ac:spMk id="43" creationId="{BADE0362-FBFA-1C44-933A-8FD62DCD9636}"/>
          </ac:spMkLst>
        </pc:spChg>
        <pc:spChg chg="mod">
          <ac:chgData name="Kim Dixon" userId="94c3f094-9e9a-4b63-af1b-7cd919f3220d" providerId="ADAL" clId="{4CCD2C3E-0657-4D69-B9FE-3F7D5B562C64}" dt="2021-09-22T20:33:59.563" v="4" actId="1076"/>
          <ac:spMkLst>
            <pc:docMk/>
            <pc:sldMk cId="475046083" sldId="283"/>
            <ac:spMk id="64" creationId="{9171A458-B083-4C0E-A137-2CB14574DB08}"/>
          </ac:spMkLst>
        </pc:spChg>
        <pc:spChg chg="mod">
          <ac:chgData name="Kim Dixon" userId="94c3f094-9e9a-4b63-af1b-7cd919f3220d" providerId="ADAL" clId="{4CCD2C3E-0657-4D69-B9FE-3F7D5B562C64}" dt="2021-09-22T20:34:04.162" v="5" actId="1076"/>
          <ac:spMkLst>
            <pc:docMk/>
            <pc:sldMk cId="475046083" sldId="283"/>
            <ac:spMk id="66" creationId="{C9490C9A-783A-4766-A118-0F6EB17F433F}"/>
          </ac:spMkLst>
        </pc:spChg>
        <pc:grpChg chg="mod">
          <ac:chgData name="Kim Dixon" userId="94c3f094-9e9a-4b63-af1b-7cd919f3220d" providerId="ADAL" clId="{4CCD2C3E-0657-4D69-B9FE-3F7D5B562C64}" dt="2021-09-22T20:33:49.798" v="3" actId="14826"/>
          <ac:grpSpMkLst>
            <pc:docMk/>
            <pc:sldMk cId="475046083" sldId="283"/>
            <ac:grpSpMk id="42" creationId="{CA830B08-E5C0-B942-ABE4-2EA3263CC2E5}"/>
          </ac:grpSpMkLst>
        </pc:grpChg>
        <pc:picChg chg="mod">
          <ac:chgData name="Kim Dixon" userId="94c3f094-9e9a-4b63-af1b-7cd919f3220d" providerId="ADAL" clId="{4CCD2C3E-0657-4D69-B9FE-3F7D5B562C64}" dt="2021-09-22T20:33:49.798" v="3" actId="14826"/>
          <ac:picMkLst>
            <pc:docMk/>
            <pc:sldMk cId="475046083" sldId="283"/>
            <ac:picMk id="44" creationId="{11B9E2A1-7818-B04A-AEF8-0AA451706498}"/>
          </ac:picMkLst>
        </pc:picChg>
        <pc:picChg chg="mod">
          <ac:chgData name="Kim Dixon" userId="94c3f094-9e9a-4b63-af1b-7cd919f3220d" providerId="ADAL" clId="{4CCD2C3E-0657-4D69-B9FE-3F7D5B562C64}" dt="2021-09-22T20:33:49.798" v="3" actId="14826"/>
          <ac:picMkLst>
            <pc:docMk/>
            <pc:sldMk cId="475046083" sldId="283"/>
            <ac:picMk id="45" creationId="{A0F5C1B1-4D80-4343-B300-2D5656D0D783}"/>
          </ac:picMkLst>
        </pc:picChg>
      </pc:sldChg>
      <pc:sldChg chg="del">
        <pc:chgData name="Kim Dixon" userId="94c3f094-9e9a-4b63-af1b-7cd919f3220d" providerId="ADAL" clId="{4CCD2C3E-0657-4D69-B9FE-3F7D5B562C64}" dt="2021-09-22T20:33:19.071" v="0" actId="47"/>
        <pc:sldMkLst>
          <pc:docMk/>
          <pc:sldMk cId="2737493486" sldId="283"/>
        </pc:sldMkLst>
      </pc:sldChg>
      <pc:sldChg chg="modSp add mod">
        <pc:chgData name="Kim Dixon" userId="94c3f094-9e9a-4b63-af1b-7cd919f3220d" providerId="ADAL" clId="{4CCD2C3E-0657-4D69-B9FE-3F7D5B562C64}" dt="2021-09-22T20:35:45.747" v="16" actId="1076"/>
        <pc:sldMkLst>
          <pc:docMk/>
          <pc:sldMk cId="980011634" sldId="284"/>
        </pc:sldMkLst>
        <pc:spChg chg="mod">
          <ac:chgData name="Kim Dixon" userId="94c3f094-9e9a-4b63-af1b-7cd919f3220d" providerId="ADAL" clId="{4CCD2C3E-0657-4D69-B9FE-3F7D5B562C64}" dt="2021-09-22T20:34:43.717" v="8" actId="14826"/>
          <ac:spMkLst>
            <pc:docMk/>
            <pc:sldMk cId="980011634" sldId="284"/>
            <ac:spMk id="43" creationId="{BADE0362-FBFA-1C44-933A-8FD62DCD9636}"/>
          </ac:spMkLst>
        </pc:spChg>
        <pc:spChg chg="mod">
          <ac:chgData name="Kim Dixon" userId="94c3f094-9e9a-4b63-af1b-7cd919f3220d" providerId="ADAL" clId="{4CCD2C3E-0657-4D69-B9FE-3F7D5B562C64}" dt="2021-09-22T20:35:45.747" v="16" actId="1076"/>
          <ac:spMkLst>
            <pc:docMk/>
            <pc:sldMk cId="980011634" sldId="284"/>
            <ac:spMk id="57" creationId="{298E3359-EC27-4C12-A43D-CF0C34A866BC}"/>
          </ac:spMkLst>
        </pc:spChg>
        <pc:spChg chg="mod">
          <ac:chgData name="Kim Dixon" userId="94c3f094-9e9a-4b63-af1b-7cd919f3220d" providerId="ADAL" clId="{4CCD2C3E-0657-4D69-B9FE-3F7D5B562C64}" dt="2021-09-22T20:35:38.867" v="15" actId="1076"/>
          <ac:spMkLst>
            <pc:docMk/>
            <pc:sldMk cId="980011634" sldId="284"/>
            <ac:spMk id="70" creationId="{0D75C4C4-3360-48DC-9F8A-1C9EC28B37D2}"/>
          </ac:spMkLst>
        </pc:spChg>
        <pc:spChg chg="mod">
          <ac:chgData name="Kim Dixon" userId="94c3f094-9e9a-4b63-af1b-7cd919f3220d" providerId="ADAL" clId="{4CCD2C3E-0657-4D69-B9FE-3F7D5B562C64}" dt="2021-09-22T20:35:35.187" v="14" actId="1076"/>
          <ac:spMkLst>
            <pc:docMk/>
            <pc:sldMk cId="980011634" sldId="284"/>
            <ac:spMk id="76" creationId="{BDD547A0-23D2-2741-A751-658140E25D1D}"/>
          </ac:spMkLst>
        </pc:spChg>
        <pc:grpChg chg="mod">
          <ac:chgData name="Kim Dixon" userId="94c3f094-9e9a-4b63-af1b-7cd919f3220d" providerId="ADAL" clId="{4CCD2C3E-0657-4D69-B9FE-3F7D5B562C64}" dt="2021-09-22T20:34:55.559" v="10" actId="1076"/>
          <ac:grpSpMkLst>
            <pc:docMk/>
            <pc:sldMk cId="980011634" sldId="284"/>
            <ac:grpSpMk id="42" creationId="{CA830B08-E5C0-B942-ABE4-2EA3263CC2E5}"/>
          </ac:grpSpMkLst>
        </pc:grpChg>
        <pc:picChg chg="mod">
          <ac:chgData name="Kim Dixon" userId="94c3f094-9e9a-4b63-af1b-7cd919f3220d" providerId="ADAL" clId="{4CCD2C3E-0657-4D69-B9FE-3F7D5B562C64}" dt="2021-09-22T20:35:00.976" v="11" actId="1076"/>
          <ac:picMkLst>
            <pc:docMk/>
            <pc:sldMk cId="980011634" sldId="284"/>
            <ac:picMk id="44" creationId="{11B9E2A1-7818-B04A-AEF8-0AA451706498}"/>
          </ac:picMkLst>
        </pc:picChg>
        <pc:picChg chg="mod">
          <ac:chgData name="Kim Dixon" userId="94c3f094-9e9a-4b63-af1b-7cd919f3220d" providerId="ADAL" clId="{4CCD2C3E-0657-4D69-B9FE-3F7D5B562C64}" dt="2021-09-22T20:34:43.717" v="8" actId="14826"/>
          <ac:picMkLst>
            <pc:docMk/>
            <pc:sldMk cId="980011634" sldId="284"/>
            <ac:picMk id="45" creationId="{A0F5C1B1-4D80-4343-B300-2D5656D0D783}"/>
          </ac:picMkLst>
        </pc:picChg>
      </pc:sldChg>
      <pc:sldChg chg="del">
        <pc:chgData name="Kim Dixon" userId="94c3f094-9e9a-4b63-af1b-7cd919f3220d" providerId="ADAL" clId="{4CCD2C3E-0657-4D69-B9FE-3F7D5B562C64}" dt="2021-09-22T20:33:21.150" v="1" actId="47"/>
        <pc:sldMkLst>
          <pc:docMk/>
          <pc:sldMk cId="2843164566" sldId="2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FB9479-8070-BA41-AFEE-75A982F2DB8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77D5FA2-EBFD-CF40-B2A0-53A8980281E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D845356-21AE-1F41-BCF9-FBC28EC9BFB7}" type="datetimeFigureOut">
              <a:rPr lang="en-US" smtClean="0"/>
              <a:t>9/22/2021</a:t>
            </a:fld>
            <a:endParaRPr lang="en-US" dirty="0"/>
          </a:p>
        </p:txBody>
      </p:sp>
      <p:sp>
        <p:nvSpPr>
          <p:cNvPr id="4" name="Footer Placeholder 3">
            <a:extLst>
              <a:ext uri="{FF2B5EF4-FFF2-40B4-BE49-F238E27FC236}">
                <a16:creationId xmlns:a16="http://schemas.microsoft.com/office/drawing/2014/main" id="{5FD73E30-0F43-FD4E-9006-20E8258322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9A38423-DB11-9741-85E0-A44CB59688D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8AF87F-6144-F546-A13B-37AB5C1A9558}" type="slidenum">
              <a:rPr lang="en-US" smtClean="0"/>
              <a:t>‹#›</a:t>
            </a:fld>
            <a:endParaRPr lang="en-US" dirty="0"/>
          </a:p>
        </p:txBody>
      </p:sp>
    </p:spTree>
    <p:extLst>
      <p:ext uri="{BB962C8B-B14F-4D97-AF65-F5344CB8AC3E}">
        <p14:creationId xmlns:p14="http://schemas.microsoft.com/office/powerpoint/2010/main" val="2829986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6D784C-8E50-3347-9B49-A5A79B84E54A}" type="datetimeFigureOut">
              <a:rPr lang="en-US" smtClean="0"/>
              <a:t>9/22/2021</a:t>
            </a:fld>
            <a:endParaRPr lang="en-US" dirty="0"/>
          </a:p>
        </p:txBody>
      </p:sp>
      <p:sp>
        <p:nvSpPr>
          <p:cNvPr id="4" name="Slide Image Placehold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57AAAB-5DE7-7848-98EF-F816D5A20CE6}" type="slidenum">
              <a:rPr lang="en-US" smtClean="0"/>
              <a:t>‹#›</a:t>
            </a:fld>
            <a:endParaRPr lang="en-US" dirty="0"/>
          </a:p>
        </p:txBody>
      </p:sp>
    </p:spTree>
    <p:extLst>
      <p:ext uri="{BB962C8B-B14F-4D97-AF65-F5344CB8AC3E}">
        <p14:creationId xmlns:p14="http://schemas.microsoft.com/office/powerpoint/2010/main" val="4226540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5</a:t>
            </a:fld>
            <a:endParaRPr lang="en-US" dirty="0"/>
          </a:p>
        </p:txBody>
      </p:sp>
    </p:spTree>
    <p:extLst>
      <p:ext uri="{BB962C8B-B14F-4D97-AF65-F5344CB8AC3E}">
        <p14:creationId xmlns:p14="http://schemas.microsoft.com/office/powerpoint/2010/main" val="705075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6</a:t>
            </a:fld>
            <a:endParaRPr lang="en-US" dirty="0"/>
          </a:p>
        </p:txBody>
      </p:sp>
    </p:spTree>
    <p:extLst>
      <p:ext uri="{BB962C8B-B14F-4D97-AF65-F5344CB8AC3E}">
        <p14:creationId xmlns:p14="http://schemas.microsoft.com/office/powerpoint/2010/main" val="1012246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7</a:t>
            </a:fld>
            <a:endParaRPr lang="en-US" dirty="0"/>
          </a:p>
        </p:txBody>
      </p:sp>
    </p:spTree>
    <p:extLst>
      <p:ext uri="{BB962C8B-B14F-4D97-AF65-F5344CB8AC3E}">
        <p14:creationId xmlns:p14="http://schemas.microsoft.com/office/powerpoint/2010/main" val="2975405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8</a:t>
            </a:fld>
            <a:endParaRPr lang="en-US" dirty="0"/>
          </a:p>
        </p:txBody>
      </p:sp>
    </p:spTree>
    <p:extLst>
      <p:ext uri="{BB962C8B-B14F-4D97-AF65-F5344CB8AC3E}">
        <p14:creationId xmlns:p14="http://schemas.microsoft.com/office/powerpoint/2010/main" val="355492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9</a:t>
            </a:fld>
            <a:endParaRPr lang="en-US" dirty="0"/>
          </a:p>
        </p:txBody>
      </p:sp>
    </p:spTree>
    <p:extLst>
      <p:ext uri="{BB962C8B-B14F-4D97-AF65-F5344CB8AC3E}">
        <p14:creationId xmlns:p14="http://schemas.microsoft.com/office/powerpoint/2010/main" val="477433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10</a:t>
            </a:fld>
            <a:endParaRPr lang="en-US" dirty="0"/>
          </a:p>
        </p:txBody>
      </p:sp>
    </p:spTree>
    <p:extLst>
      <p:ext uri="{BB962C8B-B14F-4D97-AF65-F5344CB8AC3E}">
        <p14:creationId xmlns:p14="http://schemas.microsoft.com/office/powerpoint/2010/main" val="485299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757AAAB-5DE7-7848-98EF-F816D5A20CE6}" type="slidenum">
              <a:rPr lang="en-US" smtClean="0"/>
              <a:t>11</a:t>
            </a:fld>
            <a:endParaRPr lang="en-US" dirty="0"/>
          </a:p>
        </p:txBody>
      </p:sp>
    </p:spTree>
    <p:extLst>
      <p:ext uri="{BB962C8B-B14F-4D97-AF65-F5344CB8AC3E}">
        <p14:creationId xmlns:p14="http://schemas.microsoft.com/office/powerpoint/2010/main" val="35328586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2EDDAF0-2AAA-1D4E-8991-1B3A732FA9D8}"/>
              </a:ext>
            </a:extLst>
          </p:cNvPr>
          <p:cNvPicPr>
            <a:picLocks noChangeAspect="1"/>
          </p:cNvPicPr>
          <p:nvPr userDrawn="1"/>
        </p:nvPicPr>
        <p:blipFill rotWithShape="1">
          <a:blip r:embed="rId2"/>
          <a:srcRect l="17186" b="21993"/>
          <a:stretch/>
        </p:blipFill>
        <p:spPr>
          <a:xfrm>
            <a:off x="-1" y="4058748"/>
            <a:ext cx="6923463" cy="7332387"/>
          </a:xfrm>
          <a:prstGeom prst="rect">
            <a:avLst/>
          </a:prstGeom>
        </p:spPr>
      </p:pic>
      <p:sp>
        <p:nvSpPr>
          <p:cNvPr id="5" name="Rectangle 4">
            <a:extLst>
              <a:ext uri="{FF2B5EF4-FFF2-40B4-BE49-F238E27FC236}">
                <a16:creationId xmlns:a16="http://schemas.microsoft.com/office/drawing/2014/main" id="{9B7C5733-5AA1-1C43-86C9-8F20336C2331}"/>
              </a:ext>
            </a:extLst>
          </p:cNvPr>
          <p:cNvSpPr/>
          <p:nvPr userDrawn="1"/>
        </p:nvSpPr>
        <p:spPr>
          <a:xfrm>
            <a:off x="-13448" y="0"/>
            <a:ext cx="10693400" cy="1959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FDABC543-8237-594C-AC35-41C463F291B9}"/>
              </a:ext>
            </a:extLst>
          </p:cNvPr>
          <p:cNvGrpSpPr/>
          <p:nvPr userDrawn="1"/>
        </p:nvGrpSpPr>
        <p:grpSpPr>
          <a:xfrm>
            <a:off x="8653358" y="11111"/>
            <a:ext cx="1747413" cy="1516840"/>
            <a:chOff x="8653358" y="-14289"/>
            <a:chExt cx="1747413" cy="1516840"/>
          </a:xfrm>
        </p:grpSpPr>
        <p:sp>
          <p:nvSpPr>
            <p:cNvPr id="7" name="Rectangle 6">
              <a:extLst>
                <a:ext uri="{FF2B5EF4-FFF2-40B4-BE49-F238E27FC236}">
                  <a16:creationId xmlns:a16="http://schemas.microsoft.com/office/drawing/2014/main" id="{050AE897-24D2-8B4F-8FCD-03D4BD62FEDC}"/>
                </a:ext>
              </a:extLst>
            </p:cNvPr>
            <p:cNvSpPr/>
            <p:nvPr/>
          </p:nvSpPr>
          <p:spPr>
            <a:xfrm>
              <a:off x="8653358" y="-14289"/>
              <a:ext cx="1747413" cy="15168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E1788AC2-3849-ED4D-AE7A-DE88C65CF5C6}"/>
                </a:ext>
              </a:extLst>
            </p:cNvPr>
            <p:cNvPicPr>
              <a:picLocks noChangeAspect="1"/>
            </p:cNvPicPr>
            <p:nvPr/>
          </p:nvPicPr>
          <p:blipFill>
            <a:blip r:embed="rId3"/>
            <a:stretch>
              <a:fillRect/>
            </a:stretch>
          </p:blipFill>
          <p:spPr>
            <a:xfrm>
              <a:off x="8858926" y="691179"/>
              <a:ext cx="1313776" cy="583900"/>
            </a:xfrm>
            <a:prstGeom prst="rect">
              <a:avLst/>
            </a:prstGeom>
          </p:spPr>
        </p:pic>
      </p:grpSp>
      <p:sp>
        <p:nvSpPr>
          <p:cNvPr id="9" name="Rectangle 8">
            <a:extLst>
              <a:ext uri="{FF2B5EF4-FFF2-40B4-BE49-F238E27FC236}">
                <a16:creationId xmlns:a16="http://schemas.microsoft.com/office/drawing/2014/main" id="{E507245D-38C8-B541-B7DD-F0D786BBAFEB}"/>
              </a:ext>
            </a:extLst>
          </p:cNvPr>
          <p:cNvSpPr/>
          <p:nvPr userDrawn="1"/>
        </p:nvSpPr>
        <p:spPr>
          <a:xfrm>
            <a:off x="-13448" y="14934021"/>
            <a:ext cx="10722567" cy="208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A8C9B528-2E14-5F46-9D11-86B58985DF5F}"/>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Lst>
          </a:blip>
          <a:srcRect r="30207" b="5778"/>
          <a:stretch/>
        </p:blipFill>
        <p:spPr>
          <a:xfrm>
            <a:off x="5801013" y="4101244"/>
            <a:ext cx="4908106" cy="7332387"/>
          </a:xfrm>
          <a:prstGeom prst="rect">
            <a:avLst/>
          </a:prstGeom>
        </p:spPr>
      </p:pic>
      <p:pic>
        <p:nvPicPr>
          <p:cNvPr id="21" name="Picture 20">
            <a:extLst>
              <a:ext uri="{FF2B5EF4-FFF2-40B4-BE49-F238E27FC236}">
                <a16:creationId xmlns:a16="http://schemas.microsoft.com/office/drawing/2014/main" id="{C33C5A74-6E0D-2D4C-8B27-DC254067CDB6}"/>
              </a:ext>
            </a:extLst>
          </p:cNvPr>
          <p:cNvPicPr>
            <a:picLocks noChangeAspect="1"/>
          </p:cNvPicPr>
          <p:nvPr userDrawn="1"/>
        </p:nvPicPr>
        <p:blipFill>
          <a:blip r:embed="rId6"/>
          <a:stretch>
            <a:fillRect/>
          </a:stretch>
        </p:blipFill>
        <p:spPr>
          <a:xfrm>
            <a:off x="0" y="8191816"/>
            <a:ext cx="10698163" cy="3344713"/>
          </a:xfrm>
          <a:prstGeom prst="rect">
            <a:avLst/>
          </a:prstGeom>
        </p:spPr>
      </p:pic>
    </p:spTree>
    <p:extLst>
      <p:ext uri="{BB962C8B-B14F-4D97-AF65-F5344CB8AC3E}">
        <p14:creationId xmlns:p14="http://schemas.microsoft.com/office/powerpoint/2010/main" val="206447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Content Placeholder 2"/>
          <p:cNvSpPr>
            <a:spLocks noGrp="1"/>
          </p:cNvSpPr>
          <p:nvPr>
            <p:ph idx="1"/>
          </p:nvPr>
        </p:nvSpPr>
        <p:spPr>
          <a:xfrm>
            <a:off x="4548113" y="2172339"/>
            <a:ext cx="5415945" cy="10721977"/>
          </a:xfrm>
        </p:spPr>
        <p:txBody>
          <a:bodyPr/>
          <a:lstStyle>
            <a:lvl1pPr>
              <a:defRPr sz="3719"/>
            </a:lvl1pPr>
            <a:lvl2pPr>
              <a:defRPr sz="3256"/>
            </a:lvl2pPr>
            <a:lvl3pPr>
              <a:defRPr sz="2789"/>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022351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Picture Placeholder 2"/>
          <p:cNvSpPr>
            <a:spLocks noGrp="1" noChangeAspect="1"/>
          </p:cNvSpPr>
          <p:nvPr>
            <p:ph type="pic" idx="1"/>
          </p:nvPr>
        </p:nvSpPr>
        <p:spPr>
          <a:xfrm>
            <a:off x="4548113" y="2172339"/>
            <a:ext cx="5415945" cy="10721977"/>
          </a:xfrm>
        </p:spPr>
        <p:txBody>
          <a:bodyPr anchor="t"/>
          <a:lstStyle>
            <a:lvl1pPr marL="0" indent="0">
              <a:buNone/>
              <a:defRPr sz="3719"/>
            </a:lvl1pPr>
            <a:lvl2pPr marL="531515" indent="0">
              <a:buNone/>
              <a:defRPr sz="3256"/>
            </a:lvl2pPr>
            <a:lvl3pPr marL="1063030" indent="0">
              <a:buNone/>
              <a:defRPr sz="2789"/>
            </a:lvl3pPr>
            <a:lvl4pPr marL="1594548" indent="0">
              <a:buNone/>
              <a:defRPr sz="2325"/>
            </a:lvl4pPr>
            <a:lvl5pPr marL="2126063" indent="0">
              <a:buNone/>
              <a:defRPr sz="2325"/>
            </a:lvl5pPr>
            <a:lvl6pPr marL="2657578" indent="0">
              <a:buNone/>
              <a:defRPr sz="2325"/>
            </a:lvl6pPr>
            <a:lvl7pPr marL="3189093" indent="0">
              <a:buNone/>
              <a:defRPr sz="2325"/>
            </a:lvl7pPr>
            <a:lvl8pPr marL="3720607" indent="0">
              <a:buNone/>
              <a:defRPr sz="2325"/>
            </a:lvl8pPr>
            <a:lvl9pPr marL="4252126" indent="0">
              <a:buNone/>
              <a:defRPr sz="2325"/>
            </a:lvl9pPr>
          </a:lstStyle>
          <a:p>
            <a:r>
              <a:rPr lang="en-US"/>
              <a:t>Click icon to add picture</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12786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876714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5876" y="803276"/>
            <a:ext cx="2306793" cy="127860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5500" y="803276"/>
            <a:ext cx="6786648" cy="127860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549183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D066CC-344C-6049-BBCD-1F912FEDEE8F}"/>
              </a:ext>
            </a:extLst>
          </p:cNvPr>
          <p:cNvPicPr>
            <a:picLocks noChangeAspect="1"/>
          </p:cNvPicPr>
          <p:nvPr userDrawn="1"/>
        </p:nvPicPr>
        <p:blipFill>
          <a:blip r:embed="rId2"/>
          <a:stretch>
            <a:fillRect/>
          </a:stretch>
        </p:blipFill>
        <p:spPr>
          <a:xfrm>
            <a:off x="-12204" y="3736909"/>
            <a:ext cx="6935667" cy="8017614"/>
          </a:xfrm>
          <a:prstGeom prst="rect">
            <a:avLst/>
          </a:prstGeom>
        </p:spPr>
      </p:pic>
      <p:pic>
        <p:nvPicPr>
          <p:cNvPr id="4" name="Picture 3">
            <a:extLst>
              <a:ext uri="{FF2B5EF4-FFF2-40B4-BE49-F238E27FC236}">
                <a16:creationId xmlns:a16="http://schemas.microsoft.com/office/drawing/2014/main" id="{6E8FBC75-8B61-5B47-9D01-07C67A5B7CD4}"/>
              </a:ext>
            </a:extLst>
          </p:cNvPr>
          <p:cNvPicPr>
            <a:picLocks noChangeAspect="1"/>
          </p:cNvPicPr>
          <p:nvPr userDrawn="1"/>
        </p:nvPicPr>
        <p:blipFill rotWithShape="1">
          <a:blip r:embed="rId3">
            <a:duotone>
              <a:schemeClr val="accent5">
                <a:shade val="45000"/>
                <a:satMod val="135000"/>
              </a:schemeClr>
              <a:prstClr val="white"/>
            </a:duotone>
          </a:blip>
          <a:srcRect l="1742" t="-401" r="15222" b="401"/>
          <a:stretch/>
        </p:blipFill>
        <p:spPr>
          <a:xfrm>
            <a:off x="5820598" y="4103201"/>
            <a:ext cx="4872802" cy="7667288"/>
          </a:xfrm>
          <a:prstGeom prst="rect">
            <a:avLst/>
          </a:prstGeom>
        </p:spPr>
      </p:pic>
      <p:pic>
        <p:nvPicPr>
          <p:cNvPr id="6" name="Graphic 5">
            <a:extLst>
              <a:ext uri="{FF2B5EF4-FFF2-40B4-BE49-F238E27FC236}">
                <a16:creationId xmlns:a16="http://schemas.microsoft.com/office/drawing/2014/main" id="{8865338E-1A4B-8E49-B089-84777EF81D0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21379199">
            <a:off x="2278978" y="8318346"/>
            <a:ext cx="6739150" cy="3307904"/>
          </a:xfrm>
          <a:prstGeom prst="rect">
            <a:avLst/>
          </a:prstGeom>
        </p:spPr>
      </p:pic>
      <p:sp>
        <p:nvSpPr>
          <p:cNvPr id="12" name="Rectangle 11">
            <a:extLst>
              <a:ext uri="{FF2B5EF4-FFF2-40B4-BE49-F238E27FC236}">
                <a16:creationId xmlns:a16="http://schemas.microsoft.com/office/drawing/2014/main" id="{33C88169-7C80-E240-BBF8-F035811A747E}"/>
              </a:ext>
            </a:extLst>
          </p:cNvPr>
          <p:cNvSpPr/>
          <p:nvPr userDrawn="1"/>
        </p:nvSpPr>
        <p:spPr>
          <a:xfrm>
            <a:off x="-13448" y="0"/>
            <a:ext cx="10693400" cy="19598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87E9669E-DF92-8144-8E96-2B92BBE7377A}"/>
              </a:ext>
            </a:extLst>
          </p:cNvPr>
          <p:cNvGrpSpPr/>
          <p:nvPr userDrawn="1"/>
        </p:nvGrpSpPr>
        <p:grpSpPr>
          <a:xfrm>
            <a:off x="8653358" y="-14289"/>
            <a:ext cx="1747413" cy="1516840"/>
            <a:chOff x="8653358" y="-14289"/>
            <a:chExt cx="1747413" cy="1516840"/>
          </a:xfrm>
        </p:grpSpPr>
        <p:sp>
          <p:nvSpPr>
            <p:cNvPr id="14" name="Rectangle 13">
              <a:extLst>
                <a:ext uri="{FF2B5EF4-FFF2-40B4-BE49-F238E27FC236}">
                  <a16:creationId xmlns:a16="http://schemas.microsoft.com/office/drawing/2014/main" id="{07751F4F-B686-3B4B-B32C-040AA2A95A45}"/>
                </a:ext>
              </a:extLst>
            </p:cNvPr>
            <p:cNvSpPr/>
            <p:nvPr/>
          </p:nvSpPr>
          <p:spPr>
            <a:xfrm>
              <a:off x="8653358" y="-14289"/>
              <a:ext cx="1747413" cy="15168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B8BDAD7F-4E99-F54F-8541-AA32B6032BFE}"/>
                </a:ext>
              </a:extLst>
            </p:cNvPr>
            <p:cNvPicPr>
              <a:picLocks noChangeAspect="1"/>
            </p:cNvPicPr>
            <p:nvPr/>
          </p:nvPicPr>
          <p:blipFill>
            <a:blip r:embed="rId6"/>
            <a:stretch>
              <a:fillRect/>
            </a:stretch>
          </p:blipFill>
          <p:spPr>
            <a:xfrm>
              <a:off x="8858926" y="691179"/>
              <a:ext cx="1313776" cy="583900"/>
            </a:xfrm>
            <a:prstGeom prst="rect">
              <a:avLst/>
            </a:prstGeom>
          </p:spPr>
        </p:pic>
      </p:grpSp>
      <p:sp>
        <p:nvSpPr>
          <p:cNvPr id="16" name="Rectangle 15">
            <a:extLst>
              <a:ext uri="{FF2B5EF4-FFF2-40B4-BE49-F238E27FC236}">
                <a16:creationId xmlns:a16="http://schemas.microsoft.com/office/drawing/2014/main" id="{C959B041-93E8-EF46-85B1-77279108EFD3}"/>
              </a:ext>
            </a:extLst>
          </p:cNvPr>
          <p:cNvSpPr/>
          <p:nvPr userDrawn="1"/>
        </p:nvSpPr>
        <p:spPr>
          <a:xfrm>
            <a:off x="-13448" y="14934021"/>
            <a:ext cx="10722567" cy="20859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AC3F82F9-6AF0-0B4D-9C55-9E83F35EAD00}"/>
              </a:ext>
            </a:extLst>
          </p:cNvPr>
          <p:cNvPicPr>
            <a:picLocks noChangeAspect="1"/>
          </p:cNvPicPr>
          <p:nvPr userDrawn="1"/>
        </p:nvPicPr>
        <p:blipFill>
          <a:blip r:embed="rId7"/>
          <a:stretch>
            <a:fillRect/>
          </a:stretch>
        </p:blipFill>
        <p:spPr>
          <a:xfrm>
            <a:off x="0" y="9229430"/>
            <a:ext cx="10698163" cy="3344713"/>
          </a:xfrm>
          <a:prstGeom prst="rect">
            <a:avLst/>
          </a:prstGeom>
        </p:spPr>
      </p:pic>
    </p:spTree>
    <p:extLst>
      <p:ext uri="{BB962C8B-B14F-4D97-AF65-F5344CB8AC3E}">
        <p14:creationId xmlns:p14="http://schemas.microsoft.com/office/powerpoint/2010/main" val="290214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365" y="2469198"/>
            <a:ext cx="9093441" cy="5252719"/>
          </a:xfrm>
        </p:spPr>
        <p:txBody>
          <a:bodyPr anchor="b"/>
          <a:lstStyle>
            <a:lvl1pPr algn="ctr">
              <a:defRPr sz="6975"/>
            </a:lvl1pPr>
          </a:lstStyle>
          <a:p>
            <a:r>
              <a:rPr lang="en-US"/>
              <a:t>Click to edit Master title style</a:t>
            </a:r>
          </a:p>
        </p:txBody>
      </p:sp>
      <p:sp>
        <p:nvSpPr>
          <p:cNvPr id="3" name="Subtitle 2"/>
          <p:cNvSpPr>
            <a:spLocks noGrp="1"/>
          </p:cNvSpPr>
          <p:nvPr>
            <p:ph type="subTitle" idx="1"/>
          </p:nvPr>
        </p:nvSpPr>
        <p:spPr>
          <a:xfrm>
            <a:off x="1337270" y="7924487"/>
            <a:ext cx="8023624" cy="3642676"/>
          </a:xfrm>
        </p:spPr>
        <p:txBody>
          <a:bodyPr/>
          <a:lstStyle>
            <a:lvl1pPr marL="0" indent="0" algn="ctr">
              <a:buNone/>
              <a:defRPr sz="2789"/>
            </a:lvl1pPr>
            <a:lvl2pPr marL="531515" indent="0" algn="ctr">
              <a:buNone/>
              <a:defRPr sz="2325"/>
            </a:lvl2pPr>
            <a:lvl3pPr marL="1063030" indent="0" algn="ctr">
              <a:buNone/>
              <a:defRPr sz="2093"/>
            </a:lvl3pPr>
            <a:lvl4pPr marL="1594548" indent="0" algn="ctr">
              <a:buNone/>
              <a:defRPr sz="1862"/>
            </a:lvl4pPr>
            <a:lvl5pPr marL="2126063" indent="0" algn="ctr">
              <a:buNone/>
              <a:defRPr sz="1862"/>
            </a:lvl5pPr>
            <a:lvl6pPr marL="2657578" indent="0" algn="ctr">
              <a:buNone/>
              <a:defRPr sz="1862"/>
            </a:lvl6pPr>
            <a:lvl7pPr marL="3189093" indent="0" algn="ctr">
              <a:buNone/>
              <a:defRPr sz="1862"/>
            </a:lvl7pPr>
            <a:lvl8pPr marL="3720607" indent="0" algn="ctr">
              <a:buNone/>
              <a:defRPr sz="1862"/>
            </a:lvl8pPr>
            <a:lvl9pPr marL="4252126" indent="0" algn="ctr">
              <a:buNone/>
              <a:defRPr sz="1862"/>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03005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8530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929" y="3761428"/>
            <a:ext cx="9227167" cy="6276023"/>
          </a:xfrm>
        </p:spPr>
        <p:txBody>
          <a:bodyPr anchor="b"/>
          <a:lstStyle>
            <a:lvl1pPr>
              <a:defRPr sz="6975"/>
            </a:lvl1pPr>
          </a:lstStyle>
          <a:p>
            <a:r>
              <a:rPr lang="en-US"/>
              <a:t>Click to edit Master title style</a:t>
            </a:r>
          </a:p>
        </p:txBody>
      </p:sp>
      <p:sp>
        <p:nvSpPr>
          <p:cNvPr id="3" name="Text Placeholder 2"/>
          <p:cNvSpPr>
            <a:spLocks noGrp="1"/>
          </p:cNvSpPr>
          <p:nvPr>
            <p:ph type="body" idx="1"/>
          </p:nvPr>
        </p:nvSpPr>
        <p:spPr>
          <a:xfrm>
            <a:off x="729929" y="10096824"/>
            <a:ext cx="9227167" cy="3300412"/>
          </a:xfrm>
        </p:spPr>
        <p:txBody>
          <a:bodyPr/>
          <a:lstStyle>
            <a:lvl1pPr marL="0" indent="0">
              <a:buNone/>
              <a:defRPr sz="2789">
                <a:solidFill>
                  <a:schemeClr val="tx1"/>
                </a:solidFill>
              </a:defRPr>
            </a:lvl1pPr>
            <a:lvl2pPr marL="531515" indent="0">
              <a:buNone/>
              <a:defRPr sz="2325">
                <a:solidFill>
                  <a:schemeClr val="tx1">
                    <a:tint val="75000"/>
                  </a:schemeClr>
                </a:solidFill>
              </a:defRPr>
            </a:lvl2pPr>
            <a:lvl3pPr marL="1063030" indent="0">
              <a:buNone/>
              <a:defRPr sz="2093">
                <a:solidFill>
                  <a:schemeClr val="tx1">
                    <a:tint val="75000"/>
                  </a:schemeClr>
                </a:solidFill>
              </a:defRPr>
            </a:lvl3pPr>
            <a:lvl4pPr marL="1594548" indent="0">
              <a:buNone/>
              <a:defRPr sz="1862">
                <a:solidFill>
                  <a:schemeClr val="tx1">
                    <a:tint val="75000"/>
                  </a:schemeClr>
                </a:solidFill>
              </a:defRPr>
            </a:lvl4pPr>
            <a:lvl5pPr marL="2126063" indent="0">
              <a:buNone/>
              <a:defRPr sz="1862">
                <a:solidFill>
                  <a:schemeClr val="tx1">
                    <a:tint val="75000"/>
                  </a:schemeClr>
                </a:solidFill>
              </a:defRPr>
            </a:lvl5pPr>
            <a:lvl6pPr marL="2657578" indent="0">
              <a:buNone/>
              <a:defRPr sz="1862">
                <a:solidFill>
                  <a:schemeClr val="tx1">
                    <a:tint val="75000"/>
                  </a:schemeClr>
                </a:solidFill>
              </a:defRPr>
            </a:lvl6pPr>
            <a:lvl7pPr marL="3189093" indent="0">
              <a:buNone/>
              <a:defRPr sz="1862">
                <a:solidFill>
                  <a:schemeClr val="tx1">
                    <a:tint val="75000"/>
                  </a:schemeClr>
                </a:solidFill>
              </a:defRPr>
            </a:lvl7pPr>
            <a:lvl8pPr marL="3720607" indent="0">
              <a:buNone/>
              <a:defRPr sz="1862">
                <a:solidFill>
                  <a:schemeClr val="tx1">
                    <a:tint val="75000"/>
                  </a:schemeClr>
                </a:solidFill>
              </a:defRPr>
            </a:lvl8pPr>
            <a:lvl9pPr marL="4252126" indent="0">
              <a:buNone/>
              <a:defRPr sz="186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701892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5500"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5945"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294211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893" y="803278"/>
            <a:ext cx="9227167" cy="2916237"/>
          </a:xfrm>
        </p:spPr>
        <p:txBody>
          <a:bodyPr/>
          <a:lstStyle/>
          <a:p>
            <a:r>
              <a:rPr lang="en-US"/>
              <a:t>Click to edit Master title style</a:t>
            </a:r>
          </a:p>
        </p:txBody>
      </p:sp>
      <p:sp>
        <p:nvSpPr>
          <p:cNvPr id="3" name="Text Placeholder 2"/>
          <p:cNvSpPr>
            <a:spLocks noGrp="1"/>
          </p:cNvSpPr>
          <p:nvPr>
            <p:ph type="body" idx="1"/>
          </p:nvPr>
        </p:nvSpPr>
        <p:spPr>
          <a:xfrm>
            <a:off x="736897" y="3698558"/>
            <a:ext cx="4525822"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4" name="Content Placeholder 3"/>
          <p:cNvSpPr>
            <a:spLocks noGrp="1"/>
          </p:cNvSpPr>
          <p:nvPr>
            <p:ph sz="half" idx="2"/>
          </p:nvPr>
        </p:nvSpPr>
        <p:spPr>
          <a:xfrm>
            <a:off x="736897" y="5511165"/>
            <a:ext cx="4525822"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15947" y="3698558"/>
            <a:ext cx="4548114"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6" name="Content Placeholder 5"/>
          <p:cNvSpPr>
            <a:spLocks noGrp="1"/>
          </p:cNvSpPr>
          <p:nvPr>
            <p:ph sz="quarter" idx="4"/>
          </p:nvPr>
        </p:nvSpPr>
        <p:spPr>
          <a:xfrm>
            <a:off x="5415947" y="5511165"/>
            <a:ext cx="4548114"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858915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3175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2686347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246393"/>
      </p:ext>
    </p:extLst>
  </p:cSld>
  <p:clrMap bg1="lt1" tx1="dk1" bg2="lt2" tx2="dk2" accent1="accent1" accent2="accent2" accent3="accent3" accent4="accent4" accent5="accent5" accent6="accent6" hlink="hlink" folHlink="folHlink"/>
  <p:sldLayoutIdLst>
    <p:sldLayoutId id="2147483674" r:id="rId1"/>
    <p:sldLayoutId id="2147483675" r:id="rId2"/>
  </p:sldLayoutIdLst>
  <p:txStyles>
    <p:title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p:titleStyle>
    <p:bodyStyle>
      <a:lvl1pPr marL="267462" indent="-267462" algn="l" defTabSz="1069848" rtl="0" eaLnBrk="1" latinLnBrk="0" hangingPunct="1">
        <a:lnSpc>
          <a:spcPct val="90000"/>
        </a:lnSpc>
        <a:spcBef>
          <a:spcPts val="1170"/>
        </a:spcBef>
        <a:buFont typeface="Arial" panose="020B0604020202020204" pitchFamily="34" charset="0"/>
        <a:buChar char="•"/>
        <a:defRPr sz="3276" kern="1200">
          <a:solidFill>
            <a:schemeClr val="tx1"/>
          </a:solidFill>
          <a:latin typeface="+mn-lt"/>
          <a:ea typeface="+mn-ea"/>
          <a:cs typeface="+mn-cs"/>
        </a:defRPr>
      </a:lvl1pPr>
      <a:lvl2pPr marL="802386" indent="-267462" algn="l" defTabSz="1069848" rtl="0" eaLnBrk="1" latinLnBrk="0" hangingPunct="1">
        <a:lnSpc>
          <a:spcPct val="90000"/>
        </a:lnSpc>
        <a:spcBef>
          <a:spcPts val="585"/>
        </a:spcBef>
        <a:buFont typeface="Arial" panose="020B0604020202020204" pitchFamily="34" charset="0"/>
        <a:buChar char="•"/>
        <a:defRPr sz="2808" kern="1200">
          <a:solidFill>
            <a:schemeClr val="tx1"/>
          </a:solidFill>
          <a:latin typeface="+mn-lt"/>
          <a:ea typeface="+mn-ea"/>
          <a:cs typeface="+mn-cs"/>
        </a:defRPr>
      </a:lvl2pPr>
      <a:lvl3pPr marL="1337310" indent="-267462" algn="l" defTabSz="1069848" rtl="0" eaLnBrk="1" latinLnBrk="0" hangingPunct="1">
        <a:lnSpc>
          <a:spcPct val="90000"/>
        </a:lnSpc>
        <a:spcBef>
          <a:spcPts val="585"/>
        </a:spcBef>
        <a:buFont typeface="Arial" panose="020B0604020202020204" pitchFamily="34" charset="0"/>
        <a:buChar char="•"/>
        <a:defRPr sz="2340" kern="1200">
          <a:solidFill>
            <a:schemeClr val="tx1"/>
          </a:solidFill>
          <a:latin typeface="+mn-lt"/>
          <a:ea typeface="+mn-ea"/>
          <a:cs typeface="+mn-cs"/>
        </a:defRPr>
      </a:lvl3pPr>
      <a:lvl4pPr marL="187223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4pPr>
      <a:lvl5pPr marL="2407158"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5pPr>
      <a:lvl6pPr marL="2942082"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6pPr>
      <a:lvl7pPr marL="3477006"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7pPr>
      <a:lvl8pPr marL="4011930"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8pPr>
      <a:lvl9pPr marL="454685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9pPr>
    </p:bodyStyle>
    <p:otherStyle>
      <a:defPPr>
        <a:defRPr lang="en-US"/>
      </a:defPPr>
      <a:lvl1pPr marL="0" algn="l" defTabSz="1069848" rtl="0" eaLnBrk="1" latinLnBrk="0" hangingPunct="1">
        <a:defRPr sz="2106" kern="1200">
          <a:solidFill>
            <a:schemeClr val="tx1"/>
          </a:solidFill>
          <a:latin typeface="+mn-lt"/>
          <a:ea typeface="+mn-ea"/>
          <a:cs typeface="+mn-cs"/>
        </a:defRPr>
      </a:lvl1pPr>
      <a:lvl2pPr marL="534924" algn="l" defTabSz="1069848" rtl="0" eaLnBrk="1" latinLnBrk="0" hangingPunct="1">
        <a:defRPr sz="2106" kern="1200">
          <a:solidFill>
            <a:schemeClr val="tx1"/>
          </a:solidFill>
          <a:latin typeface="+mn-lt"/>
          <a:ea typeface="+mn-ea"/>
          <a:cs typeface="+mn-cs"/>
        </a:defRPr>
      </a:lvl2pPr>
      <a:lvl3pPr marL="1069848" algn="l" defTabSz="1069848" rtl="0" eaLnBrk="1" latinLnBrk="0" hangingPunct="1">
        <a:defRPr sz="2106" kern="1200">
          <a:solidFill>
            <a:schemeClr val="tx1"/>
          </a:solidFill>
          <a:latin typeface="+mn-lt"/>
          <a:ea typeface="+mn-ea"/>
          <a:cs typeface="+mn-cs"/>
        </a:defRPr>
      </a:lvl3pPr>
      <a:lvl4pPr marL="1604772" algn="l" defTabSz="1069848" rtl="0" eaLnBrk="1" latinLnBrk="0" hangingPunct="1">
        <a:defRPr sz="2106" kern="1200">
          <a:solidFill>
            <a:schemeClr val="tx1"/>
          </a:solidFill>
          <a:latin typeface="+mn-lt"/>
          <a:ea typeface="+mn-ea"/>
          <a:cs typeface="+mn-cs"/>
        </a:defRPr>
      </a:lvl4pPr>
      <a:lvl5pPr marL="2139696" algn="l" defTabSz="1069848" rtl="0" eaLnBrk="1" latinLnBrk="0" hangingPunct="1">
        <a:defRPr sz="2106" kern="1200">
          <a:solidFill>
            <a:schemeClr val="tx1"/>
          </a:solidFill>
          <a:latin typeface="+mn-lt"/>
          <a:ea typeface="+mn-ea"/>
          <a:cs typeface="+mn-cs"/>
        </a:defRPr>
      </a:lvl5pPr>
      <a:lvl6pPr marL="2674620" algn="l" defTabSz="1069848" rtl="0" eaLnBrk="1" latinLnBrk="0" hangingPunct="1">
        <a:defRPr sz="2106" kern="1200">
          <a:solidFill>
            <a:schemeClr val="tx1"/>
          </a:solidFill>
          <a:latin typeface="+mn-lt"/>
          <a:ea typeface="+mn-ea"/>
          <a:cs typeface="+mn-cs"/>
        </a:defRPr>
      </a:lvl6pPr>
      <a:lvl7pPr marL="3209544" algn="l" defTabSz="1069848" rtl="0" eaLnBrk="1" latinLnBrk="0" hangingPunct="1">
        <a:defRPr sz="2106" kern="1200">
          <a:solidFill>
            <a:schemeClr val="tx1"/>
          </a:solidFill>
          <a:latin typeface="+mn-lt"/>
          <a:ea typeface="+mn-ea"/>
          <a:cs typeface="+mn-cs"/>
        </a:defRPr>
      </a:lvl7pPr>
      <a:lvl8pPr marL="3744468" algn="l" defTabSz="1069848" rtl="0" eaLnBrk="1" latinLnBrk="0" hangingPunct="1">
        <a:defRPr sz="2106" kern="1200">
          <a:solidFill>
            <a:schemeClr val="tx1"/>
          </a:solidFill>
          <a:latin typeface="+mn-lt"/>
          <a:ea typeface="+mn-ea"/>
          <a:cs typeface="+mn-cs"/>
        </a:defRPr>
      </a:lvl8pPr>
      <a:lvl9pPr marL="4279392" algn="l" defTabSz="1069848" rtl="0" eaLnBrk="1" latinLnBrk="0" hangingPunct="1">
        <a:defRPr sz="210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502" y="803278"/>
            <a:ext cx="9227167" cy="291623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35502" y="4016376"/>
            <a:ext cx="9227167" cy="95729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5500" y="13983973"/>
            <a:ext cx="2407086" cy="803274"/>
          </a:xfrm>
          <a:prstGeom prst="rect">
            <a:avLst/>
          </a:prstGeom>
        </p:spPr>
        <p:txBody>
          <a:bodyPr vert="horz" lIns="91440" tIns="45720" rIns="91440" bIns="45720" rtlCol="0" anchor="ctr"/>
          <a:lstStyle>
            <a:lvl1pPr algn="l">
              <a:defRPr sz="1394">
                <a:solidFill>
                  <a:schemeClr val="tx1">
                    <a:tint val="75000"/>
                  </a:schemeClr>
                </a:solidFill>
              </a:defRPr>
            </a:lvl1pPr>
          </a:lstStyle>
          <a:p>
            <a:fld id="{75F4374D-344D-F04E-AAD9-B80EBF18A1B7}" type="datetimeFigureOut">
              <a:rPr lang="en-US" smtClean="0"/>
              <a:t>9/22/2021</a:t>
            </a:fld>
            <a:endParaRPr lang="en-US"/>
          </a:p>
        </p:txBody>
      </p:sp>
      <p:sp>
        <p:nvSpPr>
          <p:cNvPr id="5" name="Footer Placeholder 4"/>
          <p:cNvSpPr>
            <a:spLocks noGrp="1"/>
          </p:cNvSpPr>
          <p:nvPr>
            <p:ph type="ftr" sz="quarter" idx="3"/>
          </p:nvPr>
        </p:nvSpPr>
        <p:spPr>
          <a:xfrm>
            <a:off x="3543771" y="13983973"/>
            <a:ext cx="3610629" cy="803274"/>
          </a:xfrm>
          <a:prstGeom prst="rect">
            <a:avLst/>
          </a:prstGeom>
        </p:spPr>
        <p:txBody>
          <a:bodyPr vert="horz" lIns="91440" tIns="45720" rIns="91440" bIns="45720" rtlCol="0" anchor="ctr"/>
          <a:lstStyle>
            <a:lvl1pPr algn="ctr">
              <a:defRPr sz="139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5577" y="13983973"/>
            <a:ext cx="2407086" cy="803274"/>
          </a:xfrm>
          <a:prstGeom prst="rect">
            <a:avLst/>
          </a:prstGeom>
        </p:spPr>
        <p:txBody>
          <a:bodyPr vert="horz" lIns="91440" tIns="45720" rIns="91440" bIns="45720" rtlCol="0" anchor="ctr"/>
          <a:lstStyle>
            <a:lvl1pPr algn="r">
              <a:defRPr sz="1394">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417138288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1063030" rtl="0" eaLnBrk="1" latinLnBrk="0" hangingPunct="1">
        <a:lnSpc>
          <a:spcPct val="90000"/>
        </a:lnSpc>
        <a:spcBef>
          <a:spcPct val="0"/>
        </a:spcBef>
        <a:buNone/>
        <a:defRPr sz="5114" kern="1200">
          <a:solidFill>
            <a:schemeClr val="tx1"/>
          </a:solidFill>
          <a:latin typeface="+mj-lt"/>
          <a:ea typeface="+mj-ea"/>
          <a:cs typeface="+mj-cs"/>
        </a:defRPr>
      </a:lvl1pPr>
    </p:titleStyle>
    <p:bodyStyle>
      <a:lvl1pPr marL="265759" indent="-265759" algn="l" defTabSz="1063030" rtl="0" eaLnBrk="1" latinLnBrk="0" hangingPunct="1">
        <a:lnSpc>
          <a:spcPct val="90000"/>
        </a:lnSpc>
        <a:spcBef>
          <a:spcPts val="1163"/>
        </a:spcBef>
        <a:buFont typeface="Arial" panose="020B0604020202020204" pitchFamily="34" charset="0"/>
        <a:buChar char="•"/>
        <a:defRPr sz="3256" kern="1200">
          <a:solidFill>
            <a:schemeClr val="tx1"/>
          </a:solidFill>
          <a:latin typeface="+mn-lt"/>
          <a:ea typeface="+mn-ea"/>
          <a:cs typeface="+mn-cs"/>
        </a:defRPr>
      </a:lvl1pPr>
      <a:lvl2pPr marL="797274" indent="-265759" algn="l" defTabSz="1063030" rtl="0" eaLnBrk="1" latinLnBrk="0" hangingPunct="1">
        <a:lnSpc>
          <a:spcPct val="90000"/>
        </a:lnSpc>
        <a:spcBef>
          <a:spcPts val="583"/>
        </a:spcBef>
        <a:buFont typeface="Arial" panose="020B0604020202020204" pitchFamily="34" charset="0"/>
        <a:buChar char="•"/>
        <a:defRPr sz="2789" kern="1200">
          <a:solidFill>
            <a:schemeClr val="tx1"/>
          </a:solidFill>
          <a:latin typeface="+mn-lt"/>
          <a:ea typeface="+mn-ea"/>
          <a:cs typeface="+mn-cs"/>
        </a:defRPr>
      </a:lvl2pPr>
      <a:lvl3pPr marL="1328789" indent="-265759" algn="l" defTabSz="1063030" rtl="0" eaLnBrk="1" latinLnBrk="0" hangingPunct="1">
        <a:lnSpc>
          <a:spcPct val="90000"/>
        </a:lnSpc>
        <a:spcBef>
          <a:spcPts val="583"/>
        </a:spcBef>
        <a:buFont typeface="Arial" panose="020B0604020202020204" pitchFamily="34" charset="0"/>
        <a:buChar char="•"/>
        <a:defRPr sz="2325" kern="1200">
          <a:solidFill>
            <a:schemeClr val="tx1"/>
          </a:solidFill>
          <a:latin typeface="+mn-lt"/>
          <a:ea typeface="+mn-ea"/>
          <a:cs typeface="+mn-cs"/>
        </a:defRPr>
      </a:lvl3pPr>
      <a:lvl4pPr marL="1860304"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4pPr>
      <a:lvl5pPr marL="2391818"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5pPr>
      <a:lvl6pPr marL="292333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6pPr>
      <a:lvl7pPr marL="345485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7pPr>
      <a:lvl8pPr marL="398636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8pPr>
      <a:lvl9pPr marL="451788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9pPr>
    </p:bodyStyle>
    <p:otherStyle>
      <a:defPPr>
        <a:defRPr lang="en-US"/>
      </a:defPPr>
      <a:lvl1pPr marL="0" algn="l" defTabSz="1063030" rtl="0" eaLnBrk="1" latinLnBrk="0" hangingPunct="1">
        <a:defRPr sz="2093" kern="1200">
          <a:solidFill>
            <a:schemeClr val="tx1"/>
          </a:solidFill>
          <a:latin typeface="+mn-lt"/>
          <a:ea typeface="+mn-ea"/>
          <a:cs typeface="+mn-cs"/>
        </a:defRPr>
      </a:lvl1pPr>
      <a:lvl2pPr marL="531515" algn="l" defTabSz="1063030" rtl="0" eaLnBrk="1" latinLnBrk="0" hangingPunct="1">
        <a:defRPr sz="2093" kern="1200">
          <a:solidFill>
            <a:schemeClr val="tx1"/>
          </a:solidFill>
          <a:latin typeface="+mn-lt"/>
          <a:ea typeface="+mn-ea"/>
          <a:cs typeface="+mn-cs"/>
        </a:defRPr>
      </a:lvl2pPr>
      <a:lvl3pPr marL="1063030" algn="l" defTabSz="1063030" rtl="0" eaLnBrk="1" latinLnBrk="0" hangingPunct="1">
        <a:defRPr sz="2093" kern="1200">
          <a:solidFill>
            <a:schemeClr val="tx1"/>
          </a:solidFill>
          <a:latin typeface="+mn-lt"/>
          <a:ea typeface="+mn-ea"/>
          <a:cs typeface="+mn-cs"/>
        </a:defRPr>
      </a:lvl3pPr>
      <a:lvl4pPr marL="1594548" algn="l" defTabSz="1063030" rtl="0" eaLnBrk="1" latinLnBrk="0" hangingPunct="1">
        <a:defRPr sz="2093" kern="1200">
          <a:solidFill>
            <a:schemeClr val="tx1"/>
          </a:solidFill>
          <a:latin typeface="+mn-lt"/>
          <a:ea typeface="+mn-ea"/>
          <a:cs typeface="+mn-cs"/>
        </a:defRPr>
      </a:lvl4pPr>
      <a:lvl5pPr marL="2126063" algn="l" defTabSz="1063030" rtl="0" eaLnBrk="1" latinLnBrk="0" hangingPunct="1">
        <a:defRPr sz="2093" kern="1200">
          <a:solidFill>
            <a:schemeClr val="tx1"/>
          </a:solidFill>
          <a:latin typeface="+mn-lt"/>
          <a:ea typeface="+mn-ea"/>
          <a:cs typeface="+mn-cs"/>
        </a:defRPr>
      </a:lvl5pPr>
      <a:lvl6pPr marL="2657578" algn="l" defTabSz="1063030" rtl="0" eaLnBrk="1" latinLnBrk="0" hangingPunct="1">
        <a:defRPr sz="2093" kern="1200">
          <a:solidFill>
            <a:schemeClr val="tx1"/>
          </a:solidFill>
          <a:latin typeface="+mn-lt"/>
          <a:ea typeface="+mn-ea"/>
          <a:cs typeface="+mn-cs"/>
        </a:defRPr>
      </a:lvl6pPr>
      <a:lvl7pPr marL="3189093" algn="l" defTabSz="1063030" rtl="0" eaLnBrk="1" latinLnBrk="0" hangingPunct="1">
        <a:defRPr sz="2093" kern="1200">
          <a:solidFill>
            <a:schemeClr val="tx1"/>
          </a:solidFill>
          <a:latin typeface="+mn-lt"/>
          <a:ea typeface="+mn-ea"/>
          <a:cs typeface="+mn-cs"/>
        </a:defRPr>
      </a:lvl7pPr>
      <a:lvl8pPr marL="3720607" algn="l" defTabSz="1063030" rtl="0" eaLnBrk="1" latinLnBrk="0" hangingPunct="1">
        <a:defRPr sz="2093" kern="1200">
          <a:solidFill>
            <a:schemeClr val="tx1"/>
          </a:solidFill>
          <a:latin typeface="+mn-lt"/>
          <a:ea typeface="+mn-ea"/>
          <a:cs typeface="+mn-cs"/>
        </a:defRPr>
      </a:lvl8pPr>
      <a:lvl9pPr marL="4252126" algn="l" defTabSz="1063030" rtl="0" eaLnBrk="1" latinLnBrk="0" hangingPunct="1">
        <a:defRPr sz="20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5.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26.png"/><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hyperlink" Target="https://bit.ly/39r8Q5i" TargetMode="External"/><Relationship Id="rId3" Type="http://schemas.openxmlformats.org/officeDocument/2006/relationships/image" Target="../media/image27.png"/><Relationship Id="rId7" Type="http://schemas.openxmlformats.org/officeDocument/2006/relationships/image" Target="../media/image19.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5.sv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20.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1.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22.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3.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22.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4.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hyperlink" Target="https://bit.ly/39r8Q5i" TargetMode="External"/><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22.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08631" y="1"/>
            <a:ext cx="10355040" cy="3044156"/>
          </a:xfrm>
        </p:spPr>
        <p:txBody>
          <a:bodyPr>
            <a:normAutofit/>
          </a:bodyPr>
          <a:lstStyle/>
          <a:p>
            <a:pPr algn="r" rtl="1"/>
            <a:r>
              <a:rPr lang="ar-EG" sz="4794" dirty="0">
                <a:solidFill>
                  <a:schemeClr val="accent5"/>
                </a:solidFill>
              </a:rPr>
              <a:t>تعليمات لتحرير وطباعة الملصقات وبطاقات الجيب الخاصة بأغراض الحماية</a:t>
            </a:r>
            <a:endParaRPr lang="en-US" sz="4794" dirty="0">
              <a:solidFill>
                <a:schemeClr val="accent5"/>
              </a:solidFill>
            </a:endParaRP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308631" y="3044157"/>
            <a:ext cx="9923786" cy="9572945"/>
          </a:xfrm>
        </p:spPr>
        <p:txBody>
          <a:bodyPr>
            <a:normAutofit/>
          </a:bodyPr>
          <a:lstStyle/>
          <a:p>
            <a:pPr marL="514350" indent="-514350" algn="r" rtl="1">
              <a:buFont typeface="+mj-lt"/>
              <a:buAutoNum type="arabicPeriod"/>
            </a:pPr>
            <a:r>
              <a:rPr lang="ar-EG" dirty="0"/>
              <a:t>قم بتنزيل جميع نماذج الملصقات وبطاقات الجيب ومجموعة صور الأشخاص على جهاز الكمبيوتر الخاص بك أو بالمجلد الموجود على محرك الأقراص المشترك.</a:t>
            </a:r>
            <a:endParaRPr lang="en-US" dirty="0"/>
          </a:p>
          <a:p>
            <a:pPr marL="514350" indent="-514350" algn="r" rtl="1">
              <a:buFont typeface="+mj-lt"/>
              <a:buAutoNum type="arabicPeriod"/>
            </a:pPr>
            <a:r>
              <a:rPr lang="ar-EG" dirty="0"/>
              <a:t>افتح</a:t>
            </a:r>
            <a:r>
              <a:rPr lang="en-US" dirty="0"/>
              <a:t> </a:t>
            </a:r>
            <a:r>
              <a:rPr lang="ar-EG" dirty="0"/>
              <a:t>ملف باوربوينت</a:t>
            </a:r>
            <a:r>
              <a:rPr lang="en-US" dirty="0"/>
              <a:t>PowerPoint (PPT) </a:t>
            </a:r>
            <a:r>
              <a:rPr lang="ar-EG" dirty="0"/>
              <a:t> واختر الملصق أو نموذج بطاقة الجيب الذي تريد تحريره.</a:t>
            </a:r>
            <a:endParaRPr lang="en-US" dirty="0"/>
          </a:p>
          <a:p>
            <a:pPr marL="514350" indent="-514350" algn="r" rtl="1">
              <a:buFont typeface="+mj-lt"/>
              <a:buAutoNum type="arabicPeriod"/>
            </a:pPr>
            <a:r>
              <a:rPr lang="ar-EG" dirty="0"/>
              <a:t>استخدم الإرشادات الموجودة في الصفحتين التاليتين لتغيير صور الأشخاص.</a:t>
            </a:r>
            <a:endParaRPr lang="en-US" dirty="0"/>
          </a:p>
          <a:p>
            <a:pPr marL="514350" indent="-514350" algn="r" rtl="1">
              <a:buFont typeface="+mj-lt"/>
              <a:buAutoNum type="arabicPeriod"/>
            </a:pPr>
            <a:r>
              <a:rPr lang="ar-EG" dirty="0"/>
              <a:t>قم بتحرير النص لإدخال أي آليات إبلاغ محلية لمنظمة </a:t>
            </a:r>
            <a:r>
              <a:rPr lang="en-US" dirty="0"/>
              <a:t>   </a:t>
            </a:r>
            <a:r>
              <a:rPr lang="ar-EG" dirty="0"/>
              <a:t> </a:t>
            </a:r>
            <a:r>
              <a:rPr lang="en-US" dirty="0"/>
              <a:t>FHI 360 </a:t>
            </a:r>
            <a:r>
              <a:rPr lang="ar-EG" dirty="0"/>
              <a:t> خاصة ببلدك أو مشروعك (كمثال، خط المساعدة المحلي للمشروع، رقم الخط الساخن داخل البلد الخاص بمنظمة</a:t>
            </a:r>
            <a:r>
              <a:rPr lang="en-US" sz="3200" u="sng" dirty="0">
                <a:solidFill>
                  <a:srgbClr val="0563C1"/>
                </a:solidFill>
                <a:latin typeface="Calibri" panose="020F0502020204030204" pitchFamily="34" charset="0"/>
                <a:ea typeface="Yu Mincho" panose="02020400000000000000" pitchFamily="18" charset="-128"/>
                <a:cs typeface="Calibri" panose="020F0502020204030204" pitchFamily="34" charset="0"/>
                <a:hlinkClick r:id="rId2"/>
              </a:rPr>
              <a:t>FHI 360’s in-country hotline number</a:t>
            </a:r>
            <a:r>
              <a:rPr lang="en-US" sz="3200" dirty="0">
                <a:latin typeface="Calibri" panose="020F0502020204030204" pitchFamily="34" charset="0"/>
                <a:ea typeface="Yu Mincho" panose="02020400000000000000" pitchFamily="18" charset="-128"/>
                <a:cs typeface="Calibri" panose="020F0502020204030204" pitchFamily="34" charset="0"/>
              </a:rPr>
              <a:t> -- </a:t>
            </a:r>
            <a:r>
              <a:rPr lang="ar-EG" sz="3200" dirty="0">
                <a:latin typeface="Calibri" panose="020F0502020204030204" pitchFamily="34" charset="0"/>
                <a:ea typeface="Yu Mincho" panose="02020400000000000000" pitchFamily="18" charset="-128"/>
                <a:cs typeface="Calibri" panose="020F0502020204030204" pitchFamily="34" charset="0"/>
              </a:rPr>
              <a:t> . </a:t>
            </a:r>
            <a:r>
              <a:rPr lang="ar-EG" dirty="0"/>
              <a:t>استخدم القائمة المنسدلة الموجودة على موقع الإبلاغ الخاص بنا لتحديد ما إذا كان بلدك لديه رقم خط ساخن خاص به. إذا لم يكن لديه خط، استخدم خط إبلاغ محلي تم إعداده لذلك)</a:t>
            </a:r>
          </a:p>
          <a:p>
            <a:pPr marL="514350" indent="-514350" algn="r" rtl="1">
              <a:buFont typeface="+mj-lt"/>
              <a:buAutoNum type="arabicPeriod"/>
            </a:pPr>
            <a:r>
              <a:rPr lang="ar-EG" dirty="0"/>
              <a:t>عند الانتهاء من التحرير، احفظ المستند الخاص بك. اتبع نصائح الطباعة الموجودة في نهاية هذه التعليمات.</a:t>
            </a:r>
            <a:endParaRPr lang="en-US" dirty="0"/>
          </a:p>
        </p:txBody>
      </p:sp>
    </p:spTree>
    <p:extLst>
      <p:ext uri="{BB962C8B-B14F-4D97-AF65-F5344CB8AC3E}">
        <p14:creationId xmlns:p14="http://schemas.microsoft.com/office/powerpoint/2010/main" val="3293588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921281" y="8882628"/>
            <a:ext cx="12640453" cy="6159511"/>
            <a:chOff x="-2071938" y="7881394"/>
            <a:chExt cx="14086377" cy="6864086"/>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2071938" y="7908064"/>
              <a:ext cx="3875819" cy="6837416"/>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138622" y="7881394"/>
              <a:ext cx="3875817" cy="6837412"/>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2632221" y="14406419"/>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39539" y="11805481"/>
            <a:ext cx="7740322" cy="2700065"/>
            <a:chOff x="1336915" y="11893687"/>
            <a:chExt cx="7740322" cy="2700065"/>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36915" y="12340571"/>
              <a:ext cx="7740322" cy="2253181"/>
              <a:chOff x="4780372" y="11495534"/>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780372" y="11495534"/>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518792" y="8390385"/>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503057" y="9185312"/>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3018526" y="1416906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80011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4D400D-6F19-1044-AF66-EDFD73B9D3FC}"/>
              </a:ext>
            </a:extLst>
          </p:cNvPr>
          <p:cNvPicPr>
            <a:picLocks noChangeAspect="1"/>
          </p:cNvPicPr>
          <p:nvPr/>
        </p:nvPicPr>
        <p:blipFill>
          <a:blip r:embed="rId3"/>
          <a:srcRect/>
          <a:stretch/>
        </p:blipFill>
        <p:spPr>
          <a:xfrm>
            <a:off x="-205958" y="9340816"/>
            <a:ext cx="4715868" cy="5369911"/>
          </a:xfrm>
          <a:prstGeom prst="rect">
            <a:avLst/>
          </a:prstGeom>
        </p:spPr>
      </p:pic>
      <p:sp>
        <p:nvSpPr>
          <p:cNvPr id="37" name="Oval 36">
            <a:extLst>
              <a:ext uri="{FF2B5EF4-FFF2-40B4-BE49-F238E27FC236}">
                <a16:creationId xmlns:a16="http://schemas.microsoft.com/office/drawing/2014/main" id="{8C76008A-739F-8243-A297-E4B4BDB8B543}"/>
              </a:ext>
            </a:extLst>
          </p:cNvPr>
          <p:cNvSpPr/>
          <p:nvPr/>
        </p:nvSpPr>
        <p:spPr>
          <a:xfrm>
            <a:off x="10048183" y="14261641"/>
            <a:ext cx="576617" cy="5766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latin typeface="Arial Rounded MT Bold" panose="020F0704030504030204" pitchFamily="34" charset="77"/>
              </a:rPr>
              <a:t>!</a:t>
            </a:r>
          </a:p>
        </p:txBody>
      </p:sp>
      <p:sp>
        <p:nvSpPr>
          <p:cNvPr id="39" name="Rectangle 38">
            <a:extLst>
              <a:ext uri="{FF2B5EF4-FFF2-40B4-BE49-F238E27FC236}">
                <a16:creationId xmlns:a16="http://schemas.microsoft.com/office/drawing/2014/main" id="{EDE5E77B-B5CF-4B2A-B7D1-D84ACA6F3E16}"/>
              </a:ext>
            </a:extLst>
          </p:cNvPr>
          <p:cNvSpPr/>
          <p:nvPr/>
        </p:nvSpPr>
        <p:spPr>
          <a:xfrm flipH="1">
            <a:off x="4368800" y="10729825"/>
            <a:ext cx="6077958" cy="3415972"/>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3426B4A3-114B-4B7B-9692-FE955A010734}"/>
              </a:ext>
            </a:extLst>
          </p:cNvPr>
          <p:cNvSpPr/>
          <p:nvPr/>
        </p:nvSpPr>
        <p:spPr>
          <a:xfrm>
            <a:off x="4904037" y="10769836"/>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1" name="TextBox 40">
            <a:extLst>
              <a:ext uri="{FF2B5EF4-FFF2-40B4-BE49-F238E27FC236}">
                <a16:creationId xmlns:a16="http://schemas.microsoft.com/office/drawing/2014/main" id="{E701F227-48FF-4D0B-A184-C3AB7FE68530}"/>
              </a:ext>
            </a:extLst>
          </p:cNvPr>
          <p:cNvSpPr txBox="1"/>
          <p:nvPr/>
        </p:nvSpPr>
        <p:spPr>
          <a:xfrm>
            <a:off x="5543186" y="11305499"/>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2" name="TextBox 41">
            <a:extLst>
              <a:ext uri="{FF2B5EF4-FFF2-40B4-BE49-F238E27FC236}">
                <a16:creationId xmlns:a16="http://schemas.microsoft.com/office/drawing/2014/main" id="{369D498D-510A-4A95-8448-60479A2ACF08}"/>
              </a:ext>
            </a:extLst>
          </p:cNvPr>
          <p:cNvSpPr txBox="1"/>
          <p:nvPr/>
        </p:nvSpPr>
        <p:spPr>
          <a:xfrm>
            <a:off x="5565449" y="1196421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43" name="TextBox 42">
            <a:extLst>
              <a:ext uri="{FF2B5EF4-FFF2-40B4-BE49-F238E27FC236}">
                <a16:creationId xmlns:a16="http://schemas.microsoft.com/office/drawing/2014/main" id="{B7CBB0BE-D292-49AB-B4ED-59D3DBB05040}"/>
              </a:ext>
            </a:extLst>
          </p:cNvPr>
          <p:cNvSpPr txBox="1"/>
          <p:nvPr/>
        </p:nvSpPr>
        <p:spPr>
          <a:xfrm>
            <a:off x="4368800" y="12687368"/>
            <a:ext cx="6170034" cy="1375761"/>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44" name="Graphic 43" descr="Cursor with solid fill">
            <a:extLst>
              <a:ext uri="{FF2B5EF4-FFF2-40B4-BE49-F238E27FC236}">
                <a16:creationId xmlns:a16="http://schemas.microsoft.com/office/drawing/2014/main" id="{4C6B9720-A195-48DA-AA9A-62C18404EC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01943">
            <a:off x="9012079" y="11395657"/>
            <a:ext cx="337738" cy="337738"/>
          </a:xfrm>
          <a:prstGeom prst="rect">
            <a:avLst/>
          </a:prstGeom>
        </p:spPr>
      </p:pic>
      <p:pic>
        <p:nvPicPr>
          <p:cNvPr id="45" name="Picture 55">
            <a:extLst>
              <a:ext uri="{FF2B5EF4-FFF2-40B4-BE49-F238E27FC236}">
                <a16:creationId xmlns:a16="http://schemas.microsoft.com/office/drawing/2014/main" id="{2F9E13B7-BFF7-488E-81EA-90A4E8B1058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081607" y="12106702"/>
            <a:ext cx="273310" cy="176513"/>
          </a:xfrm>
          <a:prstGeom prst="rect">
            <a:avLst/>
          </a:prstGeom>
          <a:solidFill>
            <a:schemeClr val="bg1"/>
          </a:solidFill>
        </p:spPr>
      </p:pic>
      <p:sp>
        <p:nvSpPr>
          <p:cNvPr id="46" name="Title 1">
            <a:extLst>
              <a:ext uri="{FF2B5EF4-FFF2-40B4-BE49-F238E27FC236}">
                <a16:creationId xmlns:a16="http://schemas.microsoft.com/office/drawing/2014/main" id="{AB115CBB-C237-439C-ADCA-0F6A67CE8775}"/>
              </a:ext>
            </a:extLst>
          </p:cNvPr>
          <p:cNvSpPr txBox="1">
            <a:spLocks/>
          </p:cNvSpPr>
          <p:nvPr/>
        </p:nvSpPr>
        <p:spPr>
          <a:xfrm>
            <a:off x="101474" y="376873"/>
            <a:ext cx="8287783" cy="1838325"/>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a:r>
              <a:rPr lang="ar-EG" sz="4000" b="1">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sp>
        <p:nvSpPr>
          <p:cNvPr id="47" name="TextBox 46">
            <a:extLst>
              <a:ext uri="{FF2B5EF4-FFF2-40B4-BE49-F238E27FC236}">
                <a16:creationId xmlns:a16="http://schemas.microsoft.com/office/drawing/2014/main" id="{CD05186D-FCBD-4CA2-9BD1-DD6A7BD2A984}"/>
              </a:ext>
            </a:extLst>
          </p:cNvPr>
          <p:cNvSpPr txBox="1"/>
          <p:nvPr/>
        </p:nvSpPr>
        <p:spPr>
          <a:xfrm>
            <a:off x="8540802" y="2250683"/>
            <a:ext cx="1993826" cy="646331"/>
          </a:xfrm>
          <a:prstGeom prst="rect">
            <a:avLst/>
          </a:prstGeom>
          <a:noFill/>
          <a:ln>
            <a:noFill/>
          </a:ln>
        </p:spPr>
        <p:txBody>
          <a:bodyPr wrap="square" rtlCol="0">
            <a:spAutoFit/>
          </a:bodyPr>
          <a:lstStyle/>
          <a:p>
            <a:pPr algn="ctr">
              <a:spcAft>
                <a:spcPts val="400"/>
              </a:spcAft>
            </a:pPr>
            <a:r>
              <a:rPr lang="en-US" sz="3600" b="1" dirty="0">
                <a:solidFill>
                  <a:schemeClr val="accent1"/>
                </a:solidFill>
                <a:latin typeface="Franklin Gothic Demi" panose="020B0603020102020204" pitchFamily="34" charset="0"/>
              </a:rPr>
              <a:t>:</a:t>
            </a:r>
            <a:r>
              <a:rPr lang="ar-EG" sz="3600" b="1" dirty="0">
                <a:solidFill>
                  <a:schemeClr val="accent1"/>
                </a:solidFill>
                <a:latin typeface="Franklin Gothic Demi" panose="020B0603020102020204" pitchFamily="34" charset="0"/>
              </a:rPr>
              <a:t>تذكر</a:t>
            </a:r>
            <a:endParaRPr lang="en-US" sz="3600" b="1" dirty="0">
              <a:solidFill>
                <a:schemeClr val="accent1"/>
              </a:solidFill>
              <a:latin typeface="Franklin Gothic Demi" panose="020B0603020102020204" pitchFamily="34" charset="0"/>
            </a:endParaRPr>
          </a:p>
        </p:txBody>
      </p:sp>
      <p:sp>
        <p:nvSpPr>
          <p:cNvPr id="48" name="Rectangle 47">
            <a:extLst>
              <a:ext uri="{FF2B5EF4-FFF2-40B4-BE49-F238E27FC236}">
                <a16:creationId xmlns:a16="http://schemas.microsoft.com/office/drawing/2014/main" id="{53CA0CF3-BEBE-452C-8A94-AEE01F050A95}"/>
              </a:ext>
            </a:extLst>
          </p:cNvPr>
          <p:cNvSpPr/>
          <p:nvPr/>
        </p:nvSpPr>
        <p:spPr>
          <a:xfrm>
            <a:off x="211311" y="2582973"/>
            <a:ext cx="8594851" cy="12904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2000" dirty="0">
                <a:solidFill>
                  <a:schemeClr val="tx1"/>
                </a:solidFill>
              </a:rPr>
              <a:t>لا تتسامح </a:t>
            </a:r>
            <a:r>
              <a:rPr lang="en-US" sz="2000" dirty="0">
                <a:solidFill>
                  <a:schemeClr val="tx1"/>
                </a:solidFill>
              </a:rPr>
              <a:t>FHI 360 </a:t>
            </a:r>
            <a:r>
              <a:rPr lang="ar-EG" sz="2000" dirty="0">
                <a:solidFill>
                  <a:schemeClr val="tx1"/>
                </a:solidFill>
              </a:rPr>
              <a:t> مع محاولة الانتقام من أي شخص يبلغ عن سوء سلوك.</a:t>
            </a:r>
            <a:endParaRPr lang="en-US" sz="2000" dirty="0">
              <a:solidFill>
                <a:schemeClr val="tx1"/>
              </a:solidFill>
            </a:endParaRPr>
          </a:p>
          <a:p>
            <a:pPr marL="285750" indent="-285750" algn="r" rtl="1">
              <a:buFont typeface="Arial" panose="020B0604020202020204" pitchFamily="34" charset="0"/>
              <a:buChar char="•"/>
            </a:pPr>
            <a:r>
              <a:rPr lang="ar-EG" sz="2000" dirty="0">
                <a:solidFill>
                  <a:schemeClr val="tx1"/>
                </a:solidFill>
              </a:rPr>
              <a:t>ينبغي</a:t>
            </a:r>
            <a:r>
              <a:rPr lang="ar-SA" sz="20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2000" dirty="0">
              <a:solidFill>
                <a:schemeClr val="tx1"/>
              </a:solidFill>
            </a:endParaRPr>
          </a:p>
          <a:p>
            <a:pPr marL="285750" indent="-285750" algn="r" rtl="1">
              <a:buFont typeface="Arial" panose="020B0604020202020204" pitchFamily="34" charset="0"/>
              <a:buChar char="•"/>
            </a:pPr>
            <a:r>
              <a:rPr lang="ar-EG" sz="2000" dirty="0">
                <a:solidFill>
                  <a:schemeClr val="tx1"/>
                </a:solidFill>
              </a:rPr>
              <a:t>الخدمات والمساعدة مجانية دائمًا للمشاركين في البرنامج.</a:t>
            </a:r>
            <a:endParaRPr lang="en-US" sz="2000" dirty="0">
              <a:solidFill>
                <a:schemeClr val="tx1"/>
              </a:solidFill>
            </a:endParaRPr>
          </a:p>
          <a:p>
            <a:pPr marL="285750" indent="-285750" algn="r" rtl="1">
              <a:buFont typeface="Arial" panose="020B0604020202020204" pitchFamily="34" charset="0"/>
              <a:buChar char="•"/>
            </a:pPr>
            <a:endParaRPr lang="en-US" sz="2000" dirty="0">
              <a:solidFill>
                <a:schemeClr val="tx1"/>
              </a:solidFill>
            </a:endParaRPr>
          </a:p>
        </p:txBody>
      </p:sp>
      <p:sp>
        <p:nvSpPr>
          <p:cNvPr id="50" name="Rectangle 49">
            <a:extLst>
              <a:ext uri="{FF2B5EF4-FFF2-40B4-BE49-F238E27FC236}">
                <a16:creationId xmlns:a16="http://schemas.microsoft.com/office/drawing/2014/main" id="{597539CA-D30C-41C1-955C-C6F51619EC59}"/>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8">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55" name="Rectangle 54">
            <a:extLst>
              <a:ext uri="{FF2B5EF4-FFF2-40B4-BE49-F238E27FC236}">
                <a16:creationId xmlns:a16="http://schemas.microsoft.com/office/drawing/2014/main" id="{E0FF337D-E391-4E06-808D-A6C70BAC3DDE}"/>
              </a:ext>
            </a:extLst>
          </p:cNvPr>
          <p:cNvSpPr/>
          <p:nvPr/>
        </p:nvSpPr>
        <p:spPr>
          <a:xfrm>
            <a:off x="1" y="4370748"/>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56" name="Rectangle 55">
            <a:extLst>
              <a:ext uri="{FF2B5EF4-FFF2-40B4-BE49-F238E27FC236}">
                <a16:creationId xmlns:a16="http://schemas.microsoft.com/office/drawing/2014/main" id="{43BA1C4B-30DE-4EDE-9816-95AB8DF5C166}"/>
              </a:ext>
            </a:extLst>
          </p:cNvPr>
          <p:cNvSpPr/>
          <p:nvPr/>
        </p:nvSpPr>
        <p:spPr>
          <a:xfrm>
            <a:off x="2893832" y="8734865"/>
            <a:ext cx="5366832"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57" name="Rectangle 56">
            <a:extLst>
              <a:ext uri="{FF2B5EF4-FFF2-40B4-BE49-F238E27FC236}">
                <a16:creationId xmlns:a16="http://schemas.microsoft.com/office/drawing/2014/main" id="{9A2A8ACE-E0F8-42BD-9943-11174E86B4B1}"/>
              </a:ext>
            </a:extLst>
          </p:cNvPr>
          <p:cNvSpPr/>
          <p:nvPr/>
        </p:nvSpPr>
        <p:spPr>
          <a:xfrm>
            <a:off x="2746555" y="9569117"/>
            <a:ext cx="6082215" cy="117291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1400" dirty="0">
                <a:solidFill>
                  <a:schemeClr val="tx1"/>
                </a:solidFill>
              </a:rPr>
              <a:t>يمكنك إعطاء اسمك أو الإبلاغ دون الكشف عن هويتك أو الإبلاغ </a:t>
            </a:r>
            <a:endParaRPr lang="en-US" sz="1400" dirty="0">
              <a:solidFill>
                <a:schemeClr val="tx1"/>
              </a:solidFill>
            </a:endParaRPr>
          </a:p>
          <a:p>
            <a:pPr algn="ctr" rtl="1"/>
            <a:r>
              <a:rPr lang="ar-EG" sz="1400" dirty="0">
                <a:solidFill>
                  <a:schemeClr val="tx1"/>
                </a:solidFill>
              </a:rPr>
              <a:t>نيابة عن شخص آخر.</a:t>
            </a:r>
            <a:endParaRPr lang="en-US" sz="1400" dirty="0">
              <a:solidFill>
                <a:schemeClr val="tx1"/>
              </a:solidFill>
            </a:endParaRPr>
          </a:p>
          <a:p>
            <a:pPr algn="ctr" rtl="1"/>
            <a:endParaRPr lang="ar-EG" sz="800"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58" name="Rectangle 57">
            <a:extLst>
              <a:ext uri="{FF2B5EF4-FFF2-40B4-BE49-F238E27FC236}">
                <a16:creationId xmlns:a16="http://schemas.microsoft.com/office/drawing/2014/main" id="{B11A6011-EA91-49D3-A85A-C6F232028955}"/>
              </a:ext>
            </a:extLst>
          </p:cNvPr>
          <p:cNvSpPr/>
          <p:nvPr/>
        </p:nvSpPr>
        <p:spPr>
          <a:xfrm>
            <a:off x="4509910" y="14276009"/>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5"/>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5"/>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81859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6" name="Picture 5">
            <a:extLst>
              <a:ext uri="{FF2B5EF4-FFF2-40B4-BE49-F238E27FC236}">
                <a16:creationId xmlns:a16="http://schemas.microsoft.com/office/drawing/2014/main" id="{4E256986-6457-450A-B9D7-90FC39A88321}"/>
              </a:ext>
            </a:extLst>
          </p:cNvPr>
          <p:cNvPicPr>
            <a:picLocks noChangeAspect="1"/>
          </p:cNvPicPr>
          <p:nvPr/>
        </p:nvPicPr>
        <p:blipFill>
          <a:blip r:embed="rId2"/>
          <a:stretch>
            <a:fillRect/>
          </a:stretch>
        </p:blipFill>
        <p:spPr>
          <a:xfrm>
            <a:off x="258417" y="2978939"/>
            <a:ext cx="10405254" cy="9470650"/>
          </a:xfrm>
          <a:prstGeom prst="rect">
            <a:avLst/>
          </a:prstGeom>
        </p:spPr>
      </p:pic>
    </p:spTree>
    <p:extLst>
      <p:ext uri="{BB962C8B-B14F-4D97-AF65-F5344CB8AC3E}">
        <p14:creationId xmlns:p14="http://schemas.microsoft.com/office/powerpoint/2010/main" val="378866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4" name="Picture 3">
            <a:extLst>
              <a:ext uri="{FF2B5EF4-FFF2-40B4-BE49-F238E27FC236}">
                <a16:creationId xmlns:a16="http://schemas.microsoft.com/office/drawing/2014/main" id="{45B3E3E3-18E3-44D3-9A9B-8004C28FAF41}"/>
              </a:ext>
            </a:extLst>
          </p:cNvPr>
          <p:cNvPicPr>
            <a:picLocks noChangeAspect="1"/>
          </p:cNvPicPr>
          <p:nvPr/>
        </p:nvPicPr>
        <p:blipFill>
          <a:blip r:embed="rId2"/>
          <a:stretch>
            <a:fillRect/>
          </a:stretch>
        </p:blipFill>
        <p:spPr>
          <a:xfrm>
            <a:off x="132565" y="1279247"/>
            <a:ext cx="10433034" cy="3603453"/>
          </a:xfrm>
          <a:prstGeom prst="rect">
            <a:avLst/>
          </a:prstGeom>
        </p:spPr>
      </p:pic>
      <p:pic>
        <p:nvPicPr>
          <p:cNvPr id="6" name="Picture 5">
            <a:extLst>
              <a:ext uri="{FF2B5EF4-FFF2-40B4-BE49-F238E27FC236}">
                <a16:creationId xmlns:a16="http://schemas.microsoft.com/office/drawing/2014/main" id="{EC21EB6F-0EFE-462F-BB8E-D79C7BEF6A1A}"/>
              </a:ext>
            </a:extLst>
          </p:cNvPr>
          <p:cNvPicPr>
            <a:picLocks noChangeAspect="1"/>
          </p:cNvPicPr>
          <p:nvPr/>
        </p:nvPicPr>
        <p:blipFill>
          <a:blip r:embed="rId3"/>
          <a:stretch>
            <a:fillRect/>
          </a:stretch>
        </p:blipFill>
        <p:spPr>
          <a:xfrm>
            <a:off x="575151" y="4882700"/>
            <a:ext cx="9990447" cy="10169808"/>
          </a:xfrm>
          <a:prstGeom prst="rect">
            <a:avLst/>
          </a:prstGeom>
        </p:spPr>
      </p:pic>
    </p:spTree>
    <p:extLst>
      <p:ext uri="{BB962C8B-B14F-4D97-AF65-F5344CB8AC3E}">
        <p14:creationId xmlns:p14="http://schemas.microsoft.com/office/powerpoint/2010/main" val="282677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330740" y="803278"/>
            <a:ext cx="10367423" cy="2601403"/>
          </a:xfrm>
        </p:spPr>
        <p:txBody>
          <a:bodyPr>
            <a:normAutofit/>
          </a:bodyPr>
          <a:lstStyle/>
          <a:p>
            <a:pPr algn="r"/>
            <a:r>
              <a:rPr lang="ar-EG" sz="6392" dirty="0">
                <a:solidFill>
                  <a:schemeClr val="accent5"/>
                </a:solidFill>
              </a:rPr>
              <a:t>ملصق للموظفين/للعاملين (نماذج)</a:t>
            </a:r>
            <a:endParaRPr lang="en-US" sz="6392" dirty="0">
              <a:solidFill>
                <a:schemeClr val="accent5"/>
              </a:solidFill>
            </a:endParaRPr>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pPr algn="r" rtl="1"/>
            <a:r>
              <a:rPr lang="ar-EG" sz="6000" dirty="0"/>
              <a:t>تحتوي الشرائح العديدة التالية على نماذج بطاقات الجيب (مع رسائل للموظفين/للعاملين) تم تنفيذها بالفعل وهي تحتوي على خيارات مختلفة خاصة بالتصميم والصور.</a:t>
            </a:r>
          </a:p>
          <a:p>
            <a:pPr algn="r" rtl="1"/>
            <a:r>
              <a:rPr lang="ar-EG" sz="6000" dirty="0"/>
              <a:t>اختر نموذجًا وقم بتغيير الصورة حسب الحاجة باستخدام الإرشادات المذكورة أعلاه.</a:t>
            </a:r>
            <a:endParaRPr lang="en-US" sz="6000" dirty="0"/>
          </a:p>
          <a:p>
            <a:pPr marL="0" indent="0" algn="r" rtl="1">
              <a:buNone/>
            </a:pPr>
            <a:endParaRPr lang="en-US" sz="5593" dirty="0"/>
          </a:p>
        </p:txBody>
      </p:sp>
    </p:spTree>
    <p:extLst>
      <p:ext uri="{BB962C8B-B14F-4D97-AF65-F5344CB8AC3E}">
        <p14:creationId xmlns:p14="http://schemas.microsoft.com/office/powerpoint/2010/main" val="2079764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160169" y="8952389"/>
            <a:ext cx="10377824" cy="6150222"/>
            <a:chOff x="-549735" y="7887154"/>
            <a:chExt cx="11564928" cy="6853734"/>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549735" y="7887158"/>
              <a:ext cx="2671942" cy="6853334"/>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343095" y="7887154"/>
              <a:ext cx="2672098" cy="6853734"/>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2379445" y="14509598"/>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98763" y="11805481"/>
            <a:ext cx="7740322" cy="2780301"/>
            <a:chOff x="1396139" y="11893687"/>
            <a:chExt cx="7740322" cy="2780301"/>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96139" y="12420807"/>
              <a:ext cx="7740322" cy="2253181"/>
              <a:chOff x="4839596" y="11575770"/>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839596" y="11575770"/>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447675" y="8649675"/>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310972" y="9403870"/>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2706788" y="1433852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15114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160169" y="8952389"/>
            <a:ext cx="10377822" cy="6150222"/>
            <a:chOff x="-549735" y="7887154"/>
            <a:chExt cx="11564926" cy="6853734"/>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549735" y="7887158"/>
              <a:ext cx="2671942" cy="6853334"/>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343095" y="7887154"/>
              <a:ext cx="2672096" cy="6853734"/>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2379445" y="14509598"/>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98763" y="11805481"/>
            <a:ext cx="7740322" cy="2780301"/>
            <a:chOff x="1396139" y="11893687"/>
            <a:chExt cx="7740322" cy="2780301"/>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96139" y="12420807"/>
              <a:ext cx="7740322" cy="2253181"/>
              <a:chOff x="4839596" y="11575770"/>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839596" y="11575770"/>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447675" y="8649675"/>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310972" y="9403870"/>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2706788" y="1433852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6197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1040024" y="8982670"/>
            <a:ext cx="12394982" cy="6135576"/>
            <a:chOff x="-1887217" y="7920900"/>
            <a:chExt cx="13812827" cy="6837413"/>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1887217" y="7944578"/>
              <a:ext cx="3843038" cy="6779582"/>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049790" y="7920900"/>
              <a:ext cx="3875820" cy="6837413"/>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2379445" y="14509598"/>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98763" y="11805481"/>
            <a:ext cx="7740322" cy="2780301"/>
            <a:chOff x="1396139" y="11893687"/>
            <a:chExt cx="7740322" cy="2780301"/>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96139" y="12420807"/>
              <a:ext cx="7740322" cy="2253181"/>
              <a:chOff x="4839596" y="11575770"/>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839596" y="11575770"/>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518792" y="8510280"/>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310972" y="9403870"/>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2706788" y="1433852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78377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392551" y="8947219"/>
            <a:ext cx="12474695" cy="6140380"/>
            <a:chOff x="-1887217" y="7881394"/>
            <a:chExt cx="13901658" cy="6842767"/>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1887217" y="7886744"/>
              <a:ext cx="3875820" cy="6837417"/>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138621" y="7881394"/>
              <a:ext cx="3875820" cy="6837413"/>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3157742" y="14422110"/>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98763" y="11805481"/>
            <a:ext cx="7740322" cy="2780301"/>
            <a:chOff x="1396139" y="11893687"/>
            <a:chExt cx="7740322" cy="2780301"/>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96139" y="12420807"/>
              <a:ext cx="7740322" cy="2253181"/>
              <a:chOff x="4839596" y="11575770"/>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839596" y="11575770"/>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518792" y="8510280"/>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310972" y="9403870"/>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3561127" y="1423365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29840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3DC7-13A4-F346-890E-1628BDDEFCAA}"/>
              </a:ext>
            </a:extLst>
          </p:cNvPr>
          <p:cNvSpPr>
            <a:spLocks noGrp="1"/>
          </p:cNvSpPr>
          <p:nvPr>
            <p:ph type="ctrTitle" idx="4294967295"/>
          </p:nvPr>
        </p:nvSpPr>
        <p:spPr>
          <a:xfrm>
            <a:off x="101474" y="376873"/>
            <a:ext cx="8287783" cy="1838325"/>
          </a:xfrm>
          <a:prstGeom prst="rect">
            <a:avLst/>
          </a:prstGeom>
        </p:spPr>
        <p:txBody>
          <a:bodyPr/>
          <a:lstStyle/>
          <a:p>
            <a:pPr algn="r"/>
            <a:r>
              <a:rPr lang="ar-EG" sz="4000" b="1" dirty="0">
                <a:solidFill>
                  <a:schemeClr val="tx2"/>
                </a:solidFill>
              </a:rPr>
              <a:t>حماية المشاركين في البرنامج من التعرض للأذى هي مسؤوليتنا المشتركة</a:t>
            </a:r>
            <a:endParaRPr lang="en-US" sz="4000" b="1" dirty="0">
              <a:solidFill>
                <a:schemeClr val="tx2"/>
              </a:solidFill>
            </a:endParaRPr>
          </a:p>
        </p:txBody>
      </p:sp>
      <p:grpSp>
        <p:nvGrpSpPr>
          <p:cNvPr id="34" name="Group 33">
            <a:extLst>
              <a:ext uri="{FF2B5EF4-FFF2-40B4-BE49-F238E27FC236}">
                <a16:creationId xmlns:a16="http://schemas.microsoft.com/office/drawing/2014/main" id="{9B39A3C1-04CD-C64E-85ED-6B9641132005}"/>
              </a:ext>
            </a:extLst>
          </p:cNvPr>
          <p:cNvGrpSpPr/>
          <p:nvPr/>
        </p:nvGrpSpPr>
        <p:grpSpPr>
          <a:xfrm>
            <a:off x="2994276" y="2355197"/>
            <a:ext cx="4643120" cy="1575285"/>
            <a:chOff x="2994276" y="2331579"/>
            <a:chExt cx="4643120" cy="1575285"/>
          </a:xfrm>
        </p:grpSpPr>
        <p:sp>
          <p:nvSpPr>
            <p:cNvPr id="35" name="TextBox 34">
              <a:extLst>
                <a:ext uri="{FF2B5EF4-FFF2-40B4-BE49-F238E27FC236}">
                  <a16:creationId xmlns:a16="http://schemas.microsoft.com/office/drawing/2014/main" id="{22191778-4A9D-D94A-A7B0-CF9D063CA908}"/>
                </a:ext>
              </a:extLst>
            </p:cNvPr>
            <p:cNvSpPr txBox="1"/>
            <p:nvPr/>
          </p:nvSpPr>
          <p:spPr>
            <a:xfrm>
              <a:off x="4285324" y="2331579"/>
              <a:ext cx="1993826" cy="461665"/>
            </a:xfrm>
            <a:prstGeom prst="rect">
              <a:avLst/>
            </a:prstGeom>
            <a:noFill/>
            <a:ln>
              <a:noFill/>
            </a:ln>
          </p:spPr>
          <p:txBody>
            <a:bodyPr wrap="square" rtlCol="0">
              <a:spAutoFit/>
            </a:bodyPr>
            <a:lstStyle/>
            <a:p>
              <a:pPr algn="ctr">
                <a:spcAft>
                  <a:spcPts val="400"/>
                </a:spcAft>
              </a:pPr>
              <a:r>
                <a:rPr lang="ar-EG" sz="2400" b="1" dirty="0">
                  <a:solidFill>
                    <a:schemeClr val="accent1"/>
                  </a:solidFill>
                  <a:latin typeface="Franklin Gothic Demi" panose="020B0603020102020204" pitchFamily="34" charset="0"/>
                </a:rPr>
                <a:t>تذكر</a:t>
              </a:r>
              <a:endParaRPr lang="en-US" sz="2400" b="1" dirty="0">
                <a:solidFill>
                  <a:schemeClr val="accent1"/>
                </a:solidFill>
                <a:latin typeface="Franklin Gothic Demi" panose="020B0603020102020204" pitchFamily="34" charset="0"/>
              </a:endParaRPr>
            </a:p>
          </p:txBody>
        </p:sp>
        <p:cxnSp>
          <p:nvCxnSpPr>
            <p:cNvPr id="39" name="Straight Connector 38">
              <a:extLst>
                <a:ext uri="{FF2B5EF4-FFF2-40B4-BE49-F238E27FC236}">
                  <a16:creationId xmlns:a16="http://schemas.microsoft.com/office/drawing/2014/main" id="{8D226659-FA99-654E-9C17-BC4FAB00C59E}"/>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295EA-7B74-3843-B072-3CD2C8FC3B82}"/>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CA830B08-E5C0-B942-ABE4-2EA3263CC2E5}"/>
              </a:ext>
            </a:extLst>
          </p:cNvPr>
          <p:cNvGrpSpPr/>
          <p:nvPr/>
        </p:nvGrpSpPr>
        <p:grpSpPr>
          <a:xfrm>
            <a:off x="-392551" y="8947219"/>
            <a:ext cx="12474695" cy="6140380"/>
            <a:chOff x="-1887217" y="7881394"/>
            <a:chExt cx="13901658" cy="6842767"/>
          </a:xfrm>
        </p:grpSpPr>
        <p:sp>
          <p:nvSpPr>
            <p:cNvPr id="43" name="Rectangle 42">
              <a:extLst>
                <a:ext uri="{FF2B5EF4-FFF2-40B4-BE49-F238E27FC236}">
                  <a16:creationId xmlns:a16="http://schemas.microsoft.com/office/drawing/2014/main" id="{BADE0362-FBFA-1C44-933A-8FD62DCD9636}"/>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11B9E2A1-7818-B04A-AEF8-0AA451706498}"/>
                </a:ext>
              </a:extLst>
            </p:cNvPr>
            <p:cNvPicPr>
              <a:picLocks noChangeAspect="1"/>
            </p:cNvPicPr>
            <p:nvPr/>
          </p:nvPicPr>
          <p:blipFill>
            <a:blip r:embed="rId3"/>
            <a:srcRect/>
            <a:stretch/>
          </p:blipFill>
          <p:spPr>
            <a:xfrm>
              <a:off x="-1887217" y="7886744"/>
              <a:ext cx="3875819" cy="6837417"/>
            </a:xfrm>
            <a:prstGeom prst="rect">
              <a:avLst/>
            </a:prstGeom>
          </p:spPr>
        </p:pic>
        <p:pic>
          <p:nvPicPr>
            <p:cNvPr id="45" name="Picture 44">
              <a:extLst>
                <a:ext uri="{FF2B5EF4-FFF2-40B4-BE49-F238E27FC236}">
                  <a16:creationId xmlns:a16="http://schemas.microsoft.com/office/drawing/2014/main" id="{A0F5C1B1-4D80-4343-B300-2D5656D0D783}"/>
                </a:ext>
              </a:extLst>
            </p:cNvPr>
            <p:cNvPicPr>
              <a:picLocks noChangeAspect="1"/>
            </p:cNvPicPr>
            <p:nvPr/>
          </p:nvPicPr>
          <p:blipFill>
            <a:blip r:embed="rId4"/>
            <a:srcRect/>
            <a:stretch/>
          </p:blipFill>
          <p:spPr>
            <a:xfrm>
              <a:off x="8138621" y="7881394"/>
              <a:ext cx="3875820" cy="6837413"/>
            </a:xfrm>
            <a:prstGeom prst="rect">
              <a:avLst/>
            </a:prstGeom>
          </p:spPr>
        </p:pic>
      </p:grpSp>
      <p:sp>
        <p:nvSpPr>
          <p:cNvPr id="76" name="Oval 75">
            <a:extLst>
              <a:ext uri="{FF2B5EF4-FFF2-40B4-BE49-F238E27FC236}">
                <a16:creationId xmlns:a16="http://schemas.microsoft.com/office/drawing/2014/main" id="{BDD547A0-23D2-2741-A751-658140E25D1D}"/>
              </a:ext>
            </a:extLst>
          </p:cNvPr>
          <p:cNvSpPr/>
          <p:nvPr/>
        </p:nvSpPr>
        <p:spPr>
          <a:xfrm>
            <a:off x="3157742" y="14422110"/>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a:t>
            </a:r>
          </a:p>
        </p:txBody>
      </p:sp>
      <p:grpSp>
        <p:nvGrpSpPr>
          <p:cNvPr id="33" name="Group 32">
            <a:extLst>
              <a:ext uri="{FF2B5EF4-FFF2-40B4-BE49-F238E27FC236}">
                <a16:creationId xmlns:a16="http://schemas.microsoft.com/office/drawing/2014/main" id="{5B6F1068-9AA5-40E0-9CF9-805521885667}"/>
              </a:ext>
            </a:extLst>
          </p:cNvPr>
          <p:cNvGrpSpPr/>
          <p:nvPr/>
        </p:nvGrpSpPr>
        <p:grpSpPr>
          <a:xfrm>
            <a:off x="1598763" y="11805481"/>
            <a:ext cx="7740322" cy="2780301"/>
            <a:chOff x="1396139" y="11893687"/>
            <a:chExt cx="7740322" cy="2780301"/>
          </a:xfrm>
        </p:grpSpPr>
        <p:pic>
          <p:nvPicPr>
            <p:cNvPr id="65" name="Graphic 64" descr="Cursor with solid fill">
              <a:extLst>
                <a:ext uri="{FF2B5EF4-FFF2-40B4-BE49-F238E27FC236}">
                  <a16:creationId xmlns:a16="http://schemas.microsoft.com/office/drawing/2014/main" id="{8AE788F7-542C-471A-A3BE-405E408A26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4691678" y="11893687"/>
              <a:ext cx="337738" cy="337738"/>
            </a:xfrm>
            <a:prstGeom prst="rect">
              <a:avLst/>
            </a:prstGeom>
          </p:spPr>
        </p:pic>
        <p:grpSp>
          <p:nvGrpSpPr>
            <p:cNvPr id="52" name="Group 51">
              <a:extLst>
                <a:ext uri="{FF2B5EF4-FFF2-40B4-BE49-F238E27FC236}">
                  <a16:creationId xmlns:a16="http://schemas.microsoft.com/office/drawing/2014/main" id="{B17CEF98-2096-44EF-A8E5-E04FFDE843E6}"/>
                </a:ext>
              </a:extLst>
            </p:cNvPr>
            <p:cNvGrpSpPr/>
            <p:nvPr/>
          </p:nvGrpSpPr>
          <p:grpSpPr>
            <a:xfrm>
              <a:off x="1396139" y="12420807"/>
              <a:ext cx="7740322" cy="2253181"/>
              <a:chOff x="4839596" y="11575770"/>
              <a:chExt cx="7740322" cy="2253181"/>
            </a:xfrm>
          </p:grpSpPr>
          <p:sp>
            <p:nvSpPr>
              <p:cNvPr id="57" name="TextBox 56">
                <a:extLst>
                  <a:ext uri="{FF2B5EF4-FFF2-40B4-BE49-F238E27FC236}">
                    <a16:creationId xmlns:a16="http://schemas.microsoft.com/office/drawing/2014/main" id="{298E3359-EC27-4C12-A43D-CF0C34A866BC}"/>
                  </a:ext>
                </a:extLst>
              </p:cNvPr>
              <p:cNvSpPr txBox="1"/>
              <p:nvPr/>
            </p:nvSpPr>
            <p:spPr>
              <a:xfrm>
                <a:off x="4839596" y="11575770"/>
                <a:ext cx="7740322" cy="2253181"/>
              </a:xfrm>
              <a:prstGeom prst="rect">
                <a:avLst/>
              </a:prstGeom>
              <a:noFill/>
            </p:spPr>
            <p:txBody>
              <a:bodyPr wrap="square" rtlCol="0">
                <a:spAutoFit/>
              </a:bodyPr>
              <a:lstStyle/>
              <a:p>
                <a:pPr>
                  <a:lnSpc>
                    <a:spcPct val="105000"/>
                  </a:lnSpc>
                  <a:spcAft>
                    <a:spcPts val="600"/>
                  </a:spcAft>
                </a:pPr>
                <a:r>
                  <a:rPr lang="en-US" dirty="0">
                    <a:solidFill>
                      <a:schemeClr val="accent1"/>
                    </a:solidFill>
                  </a:rPr>
                  <a:t>        +1-800-461-9330 </a:t>
                </a:r>
                <a:r>
                  <a:rPr lang="ar-SA" b="1" dirty="0"/>
                  <a:t>سكايب</a:t>
                </a:r>
                <a:r>
                  <a:rPr lang="ar-SA" dirty="0"/>
                  <a:t> </a:t>
                </a:r>
                <a:r>
                  <a:rPr lang="en-US" dirty="0"/>
                  <a:t>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endParaRPr lang="en-US" sz="1100" dirty="0">
                  <a:solidFill>
                    <a:schemeClr val="tx1">
                      <a:lumMod val="95000"/>
                      <a:lumOff val="5000"/>
                    </a:schemeClr>
                  </a:solidFill>
                </a:endParaRPr>
              </a:p>
              <a:p>
                <a:pPr algn="ctr">
                  <a:lnSpc>
                    <a:spcPct val="105000"/>
                  </a:lnSpc>
                  <a:spcAft>
                    <a:spcPts val="600"/>
                  </a:spcAft>
                </a:pPr>
                <a:r>
                  <a:rPr lang="ar-SA" dirty="0"/>
                  <a:t>رقم الهاتف المجاني في الولايات </a:t>
                </a:r>
                <a:r>
                  <a:rPr lang="ar-EG" dirty="0"/>
                  <a:t>المتحدة</a:t>
                </a:r>
                <a:r>
                  <a:rPr lang="ar-SA" dirty="0"/>
                  <a:t>:</a:t>
                </a:r>
                <a:endParaRPr lang="en-US" dirty="0"/>
              </a:p>
              <a:p>
                <a:pPr algn="ctr">
                  <a:lnSpc>
                    <a:spcPct val="105000"/>
                  </a:lnSpc>
                  <a:spcAft>
                    <a:spcPts val="600"/>
                  </a:spcAft>
                </a:pPr>
                <a:r>
                  <a:rPr lang="en-US" dirty="0">
                    <a:solidFill>
                      <a:schemeClr val="accent5"/>
                    </a:solidFill>
                  </a:rPr>
                  <a:t>+1-720-514-4400</a:t>
                </a:r>
              </a:p>
              <a:p>
                <a:pPr algn="ctr">
                  <a:lnSpc>
                    <a:spcPct val="105000"/>
                  </a:lnSpc>
                  <a:spcAft>
                    <a:spcPts val="600"/>
                  </a:spcAft>
                </a:pPr>
                <a:r>
                  <a:rPr lang="ar-SA" sz="14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600" dirty="0"/>
                  <a:t>FHI 360</a:t>
                </a:r>
                <a:r>
                  <a:rPr lang="ar-SA" sz="1600" dirty="0"/>
                  <a:t>"</a:t>
                </a:r>
                <a:endParaRPr lang="en-US" sz="1600" dirty="0"/>
              </a:p>
              <a:p>
                <a:pPr algn="ctr">
                  <a:lnSpc>
                    <a:spcPct val="105000"/>
                  </a:lnSpc>
                  <a:spcAft>
                    <a:spcPts val="600"/>
                  </a:spcAft>
                </a:pPr>
                <a:endParaRPr lang="en-US" sz="1600" i="1" dirty="0"/>
              </a:p>
            </p:txBody>
          </p:sp>
          <p:pic>
            <p:nvPicPr>
              <p:cNvPr id="58" name="Graphic 57" descr="Receiver with solid fill">
                <a:extLst>
                  <a:ext uri="{FF2B5EF4-FFF2-40B4-BE49-F238E27FC236}">
                    <a16:creationId xmlns:a16="http://schemas.microsoft.com/office/drawing/2014/main" id="{78275899-E07E-4BB0-9B23-DBC06E6BC64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14704" y="11753893"/>
                <a:ext cx="291245" cy="291245"/>
              </a:xfrm>
              <a:prstGeom prst="rect">
                <a:avLst/>
              </a:prstGeom>
            </p:spPr>
          </p:pic>
        </p:grpSp>
        <p:pic>
          <p:nvPicPr>
            <p:cNvPr id="56" name="Picture 55">
              <a:extLst>
                <a:ext uri="{FF2B5EF4-FFF2-40B4-BE49-F238E27FC236}">
                  <a16:creationId xmlns:a16="http://schemas.microsoft.com/office/drawing/2014/main" id="{1D489A77-C74C-40E2-8999-0183FCB1A07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8605673" y="11926700"/>
              <a:ext cx="273310" cy="176513"/>
            </a:xfrm>
            <a:prstGeom prst="rect">
              <a:avLst/>
            </a:prstGeom>
            <a:solidFill>
              <a:schemeClr val="bg1"/>
            </a:solidFill>
          </p:spPr>
        </p:pic>
      </p:grpSp>
      <p:sp>
        <p:nvSpPr>
          <p:cNvPr id="40" name="Rectangle 39">
            <a:extLst>
              <a:ext uri="{FF2B5EF4-FFF2-40B4-BE49-F238E27FC236}">
                <a16:creationId xmlns:a16="http://schemas.microsoft.com/office/drawing/2014/main" id="{B9D4929C-A119-413B-9236-4439FE2279CE}"/>
              </a:ext>
            </a:extLst>
          </p:cNvPr>
          <p:cNvSpPr/>
          <p:nvPr/>
        </p:nvSpPr>
        <p:spPr>
          <a:xfrm>
            <a:off x="7637396" y="2811592"/>
            <a:ext cx="2615113" cy="112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لا تتسامح </a:t>
            </a:r>
            <a:r>
              <a:rPr lang="en-US" sz="1600" dirty="0">
                <a:solidFill>
                  <a:schemeClr val="tx1"/>
                </a:solidFill>
              </a:rPr>
              <a:t>FHI 360 </a:t>
            </a:r>
            <a:r>
              <a:rPr lang="ar-EG" sz="1600" dirty="0">
                <a:solidFill>
                  <a:schemeClr val="tx1"/>
                </a:solidFill>
              </a:rPr>
              <a:t> مع محاولة الانتقام من أي شخص يبلغ عن سوء سلوك.</a:t>
            </a:r>
            <a:endParaRPr lang="en-US" sz="1600" dirty="0">
              <a:solidFill>
                <a:schemeClr val="tx1"/>
              </a:solidFill>
            </a:endParaRPr>
          </a:p>
        </p:txBody>
      </p:sp>
      <p:sp>
        <p:nvSpPr>
          <p:cNvPr id="60" name="Rectangle 59">
            <a:extLst>
              <a:ext uri="{FF2B5EF4-FFF2-40B4-BE49-F238E27FC236}">
                <a16:creationId xmlns:a16="http://schemas.microsoft.com/office/drawing/2014/main" id="{87ACD458-A16E-4BEB-9C56-CA56DE5C55E4}"/>
              </a:ext>
            </a:extLst>
          </p:cNvPr>
          <p:cNvSpPr/>
          <p:nvPr/>
        </p:nvSpPr>
        <p:spPr>
          <a:xfrm>
            <a:off x="2795893" y="2812519"/>
            <a:ext cx="4556770" cy="1021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ينبغي</a:t>
            </a:r>
            <a:r>
              <a:rPr lang="ar-SA" sz="1600" dirty="0">
                <a:solidFill>
                  <a:schemeClr val="tx1"/>
                </a:solidFill>
              </a:rPr>
              <a:t> ألا يهدد العاملون في المجال الإنساني والإنمائي أو يضروا بالمشاركين في البرنامج أو يطلبوا منهم الانخراط في أعمال جنسية.</a:t>
            </a:r>
            <a:endParaRPr lang="en-US" sz="1600" dirty="0">
              <a:solidFill>
                <a:schemeClr val="tx1"/>
              </a:solidFill>
            </a:endParaRPr>
          </a:p>
        </p:txBody>
      </p:sp>
      <p:sp>
        <p:nvSpPr>
          <p:cNvPr id="61" name="Rectangle 60">
            <a:extLst>
              <a:ext uri="{FF2B5EF4-FFF2-40B4-BE49-F238E27FC236}">
                <a16:creationId xmlns:a16="http://schemas.microsoft.com/office/drawing/2014/main" id="{C578E865-7A9A-4CFC-ABE6-3B06C62B37E2}"/>
              </a:ext>
            </a:extLst>
          </p:cNvPr>
          <p:cNvSpPr/>
          <p:nvPr/>
        </p:nvSpPr>
        <p:spPr>
          <a:xfrm>
            <a:off x="159175" y="2695965"/>
            <a:ext cx="2615113" cy="1172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r" rtl="1">
              <a:buFont typeface="Arial" panose="020B0604020202020204" pitchFamily="34" charset="0"/>
              <a:buChar char="•"/>
            </a:pPr>
            <a:r>
              <a:rPr lang="ar-EG" sz="1600" dirty="0">
                <a:solidFill>
                  <a:schemeClr val="tx1"/>
                </a:solidFill>
              </a:rPr>
              <a:t>الخدمات والمساعدة مجانية دائمًا للمشاركين في البرنامج.</a:t>
            </a:r>
            <a:endParaRPr lang="en-US" sz="1600" dirty="0">
              <a:solidFill>
                <a:schemeClr val="tx1"/>
              </a:solidFill>
            </a:endParaRPr>
          </a:p>
        </p:txBody>
      </p:sp>
      <p:sp>
        <p:nvSpPr>
          <p:cNvPr id="62" name="Rectangle 61">
            <a:extLst>
              <a:ext uri="{FF2B5EF4-FFF2-40B4-BE49-F238E27FC236}">
                <a16:creationId xmlns:a16="http://schemas.microsoft.com/office/drawing/2014/main" id="{D5065C24-F03B-4CD7-B77C-5677349E5AC5}"/>
              </a:ext>
            </a:extLst>
          </p:cNvPr>
          <p:cNvSpPr/>
          <p:nvPr/>
        </p:nvSpPr>
        <p:spPr>
          <a:xfrm>
            <a:off x="6149010" y="4449909"/>
            <a:ext cx="4388983" cy="3682937"/>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a:solidFill>
                  <a:schemeClr val="accent1"/>
                </a:solidFill>
              </a:rPr>
              <a:t>دائم</a:t>
            </a:r>
            <a:r>
              <a:rPr lang="ar-EG" sz="2800" b="1" dirty="0">
                <a:solidFill>
                  <a:schemeClr val="accent1"/>
                </a:solidFill>
              </a:rPr>
              <a:t>ً</a:t>
            </a:r>
            <a:r>
              <a:rPr lang="ar-SA" sz="2800" b="1" dirty="0">
                <a:solidFill>
                  <a:schemeClr val="accent1"/>
                </a:solidFill>
              </a:rPr>
              <a:t>ا</a:t>
            </a:r>
            <a:endParaRPr lang="en-US" sz="2800" b="1" dirty="0">
              <a:solidFill>
                <a:schemeClr val="accent1"/>
              </a:solidFill>
            </a:endParaRPr>
          </a:p>
          <a:p>
            <a:pPr marL="342900" indent="-342900" algn="r" rtl="1">
              <a:buFont typeface="Courier New" panose="02070309020205020404" pitchFamily="49" charset="0"/>
              <a:buChar char="o"/>
            </a:pPr>
            <a:r>
              <a:rPr lang="ar-SA" dirty="0">
                <a:solidFill>
                  <a:schemeClr val="tx1"/>
                </a:solidFill>
              </a:rPr>
              <a:t>تحدي الأعراف الاجتماعية والجنسية الضارة. عامل الجميع على قدم المساواة وبكرامة واحترام</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شارك هذه المعلومات مع زملائك وشركاء البرنامج</a:t>
            </a:r>
            <a:r>
              <a:rPr lang="en-US" dirty="0">
                <a:solidFill>
                  <a:schemeClr val="tx1"/>
                </a:solidFill>
              </a:rPr>
              <a:t>.</a:t>
            </a:r>
          </a:p>
          <a:p>
            <a:pPr marL="342900" indent="-342900" algn="r" rtl="1">
              <a:buFont typeface="Courier New" panose="02070309020205020404" pitchFamily="49" charset="0"/>
              <a:buChar char="o"/>
            </a:pPr>
            <a:r>
              <a:rPr lang="ar-SA" dirty="0">
                <a:solidFill>
                  <a:schemeClr val="tx1"/>
                </a:solidFill>
              </a:rPr>
              <a:t>افهم سياسات الحماية الخاصة بمنظمة </a:t>
            </a:r>
            <a:r>
              <a:rPr lang="en-US" dirty="0">
                <a:solidFill>
                  <a:schemeClr val="tx1"/>
                </a:solidFill>
              </a:rPr>
              <a:t>FHI 36o </a:t>
            </a:r>
            <a:r>
              <a:rPr lang="ar-EG" dirty="0">
                <a:solidFill>
                  <a:schemeClr val="tx1"/>
                </a:solidFill>
              </a:rPr>
              <a:t> </a:t>
            </a:r>
            <a:r>
              <a:rPr lang="ar-SA" dirty="0">
                <a:solidFill>
                  <a:schemeClr val="tx1"/>
                </a:solidFill>
              </a:rPr>
              <a:t>وامتثل لها</a:t>
            </a:r>
            <a:r>
              <a:rPr lang="en-US" dirty="0">
                <a:solidFill>
                  <a:schemeClr val="tx1"/>
                </a:solidFill>
              </a:rPr>
              <a:t>:</a:t>
            </a:r>
            <a:r>
              <a:rPr lang="ar-EG" dirty="0">
                <a:solidFill>
                  <a:schemeClr val="tx1"/>
                </a:solidFill>
              </a:rPr>
              <a:t> </a:t>
            </a:r>
            <a:r>
              <a:rPr lang="en-US" b="1" dirty="0">
                <a:solidFill>
                  <a:schemeClr val="tx1"/>
                </a:solidFill>
                <a:hlinkClick r:id="rId11">
                  <a:extLst>
                    <a:ext uri="{A12FA001-AC4F-418D-AE19-62706E023703}">
                      <ahyp:hlinkClr xmlns:ahyp="http://schemas.microsoft.com/office/drawing/2018/hyperlinkcolor" val="tx"/>
                    </a:ext>
                  </a:extLst>
                </a:hlinkClick>
              </a:rPr>
              <a:t>https://bit.ly/39r8Q5i</a:t>
            </a:r>
            <a:endParaRPr lang="en-US" b="1" dirty="0">
              <a:solidFill>
                <a:schemeClr val="tx1"/>
              </a:solidFill>
            </a:endParaRPr>
          </a:p>
          <a:p>
            <a:pPr marL="342900" indent="-342900" algn="r" rtl="1">
              <a:buFont typeface="Courier New" panose="02070309020205020404" pitchFamily="49" charset="0"/>
              <a:buChar char="o"/>
            </a:pPr>
            <a:r>
              <a:rPr lang="ar-SA" dirty="0">
                <a:solidFill>
                  <a:schemeClr val="tx1"/>
                </a:solidFill>
              </a:rPr>
              <a:t>أبلغ عن سوء سلوك مشتبه به أو معروف باستخدام أحد خيارات الإبلاغ أدناه.</a:t>
            </a:r>
            <a:endParaRPr lang="en-US" dirty="0">
              <a:solidFill>
                <a:schemeClr val="tx1"/>
              </a:solidFill>
            </a:endParaRPr>
          </a:p>
        </p:txBody>
      </p:sp>
      <p:sp>
        <p:nvSpPr>
          <p:cNvPr id="63" name="Rectangle 62">
            <a:extLst>
              <a:ext uri="{FF2B5EF4-FFF2-40B4-BE49-F238E27FC236}">
                <a16:creationId xmlns:a16="http://schemas.microsoft.com/office/drawing/2014/main" id="{ADE9054E-F381-4626-A567-3F5E7B1ED89C}"/>
              </a:ext>
            </a:extLst>
          </p:cNvPr>
          <p:cNvSpPr/>
          <p:nvPr/>
        </p:nvSpPr>
        <p:spPr>
          <a:xfrm>
            <a:off x="1" y="4225850"/>
            <a:ext cx="5787662" cy="413134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400" b="1" dirty="0">
                <a:solidFill>
                  <a:schemeClr val="accent1"/>
                </a:solidFill>
              </a:rPr>
              <a:t>لا تفعل ذلك مطلقًا</a:t>
            </a:r>
            <a:endParaRPr lang="en-US" sz="2400" b="1" dirty="0">
              <a:solidFill>
                <a:schemeClr val="accent1"/>
              </a:solidFill>
            </a:endParaRPr>
          </a:p>
          <a:p>
            <a:pPr algn="r" rtl="1"/>
            <a:r>
              <a:rPr lang="ar-SA" dirty="0">
                <a:solidFill>
                  <a:schemeClr val="tx1"/>
                </a:solidFill>
              </a:rPr>
              <a:t>الانخراط في نشاط جنسي مع المشاركين في البرنامج</a:t>
            </a:r>
            <a:endParaRPr lang="en-US" dirty="0">
              <a:solidFill>
                <a:schemeClr val="tx1"/>
              </a:solidFill>
            </a:endParaRPr>
          </a:p>
          <a:p>
            <a:pPr algn="r" rtl="1"/>
            <a:r>
              <a:rPr lang="ar-SA" dirty="0">
                <a:solidFill>
                  <a:schemeClr val="tx1"/>
                </a:solidFill>
              </a:rPr>
              <a:t>الانخراط في نشاط جنسي مع أي شخص أقل من 18 عامًا</a:t>
            </a:r>
            <a:endParaRPr lang="en-US" dirty="0">
              <a:solidFill>
                <a:schemeClr val="tx1"/>
              </a:solidFill>
            </a:endParaRPr>
          </a:p>
          <a:p>
            <a:pPr algn="r" rtl="1"/>
            <a:r>
              <a:rPr lang="ar-SA" dirty="0">
                <a:solidFill>
                  <a:schemeClr val="tx1"/>
                </a:solidFill>
              </a:rPr>
              <a:t>تبادل الأموال أو العمل أو السلع أو الخدمات مقابل الجنس (لا يُسمح مطلقًا بشراء الجنس من أي شخص)</a:t>
            </a:r>
            <a:r>
              <a:rPr lang="ar-EG" dirty="0">
                <a:solidFill>
                  <a:schemeClr val="tx1"/>
                </a:solidFill>
              </a:rPr>
              <a:t>.</a:t>
            </a:r>
            <a:endParaRPr lang="en-US" dirty="0">
              <a:solidFill>
                <a:schemeClr val="tx1"/>
              </a:solidFill>
            </a:endParaRPr>
          </a:p>
          <a:p>
            <a:pPr algn="r" rtl="1"/>
            <a:r>
              <a:rPr lang="ar-SA" dirty="0">
                <a:solidFill>
                  <a:schemeClr val="tx1"/>
                </a:solidFill>
              </a:rPr>
              <a:t>المضايقة أو التنمر أو الإهانة أو التخويف أو الإذلال أو الإساءة إلى المشاركين في البرنامج ، بما في ذلك الأطفال</a:t>
            </a:r>
            <a:endParaRPr lang="en-US" dirty="0">
              <a:solidFill>
                <a:schemeClr val="tx1"/>
              </a:solidFill>
            </a:endParaRPr>
          </a:p>
          <a:p>
            <a:pPr algn="r" rtl="1"/>
            <a:r>
              <a:rPr lang="ar-SA" dirty="0">
                <a:solidFill>
                  <a:schemeClr val="tx1"/>
                </a:solidFill>
              </a:rPr>
              <a:t>اعرض مواد إباحية على الأطفال أو غيرهم من المشاركين في البرنامج</a:t>
            </a:r>
            <a:r>
              <a:rPr lang="ar-EG" dirty="0">
                <a:solidFill>
                  <a:schemeClr val="tx1"/>
                </a:solidFill>
              </a:rPr>
              <a:t>.</a:t>
            </a:r>
            <a:endParaRPr lang="en-US" dirty="0">
              <a:solidFill>
                <a:schemeClr val="tx1"/>
              </a:solidFill>
            </a:endParaRPr>
          </a:p>
          <a:p>
            <a:pPr algn="r" rtl="1"/>
            <a:r>
              <a:rPr lang="ar-SA" dirty="0">
                <a:solidFill>
                  <a:srgbClr val="C00000"/>
                </a:solidFill>
              </a:rPr>
              <a:t>تنتهك هذه الأفعال سياسات </a:t>
            </a:r>
            <a:r>
              <a:rPr lang="en-US" dirty="0">
                <a:solidFill>
                  <a:srgbClr val="C00000"/>
                </a:solidFill>
              </a:rPr>
              <a:t>FHI 360</a:t>
            </a:r>
            <a:r>
              <a:rPr lang="ar-SA" dirty="0">
                <a:solidFill>
                  <a:srgbClr val="C00000"/>
                </a:solidFill>
              </a:rPr>
              <a:t> ويمكن أن تؤدي إلى إجراءات تأديبية، بما في ذلك إنهاء التوظيف أو الشراكة مع </a:t>
            </a:r>
            <a:r>
              <a:rPr lang="en-US" dirty="0">
                <a:solidFill>
                  <a:srgbClr val="C00000"/>
                </a:solidFill>
              </a:rPr>
              <a:t>FHI 360</a:t>
            </a:r>
            <a:r>
              <a:rPr lang="ar-SA" dirty="0">
                <a:solidFill>
                  <a:srgbClr val="C00000"/>
                </a:solidFill>
              </a:rPr>
              <a:t> وإبلاغ السلطات المحلية.</a:t>
            </a:r>
            <a:endParaRPr lang="en-US" dirty="0">
              <a:solidFill>
                <a:srgbClr val="C00000"/>
              </a:solidFill>
            </a:endParaRPr>
          </a:p>
        </p:txBody>
      </p:sp>
      <p:sp>
        <p:nvSpPr>
          <p:cNvPr id="64" name="Rectangle 63">
            <a:extLst>
              <a:ext uri="{FF2B5EF4-FFF2-40B4-BE49-F238E27FC236}">
                <a16:creationId xmlns:a16="http://schemas.microsoft.com/office/drawing/2014/main" id="{9171A458-B083-4C0E-A137-2CB14574DB08}"/>
              </a:ext>
            </a:extLst>
          </p:cNvPr>
          <p:cNvSpPr/>
          <p:nvPr/>
        </p:nvSpPr>
        <p:spPr>
          <a:xfrm>
            <a:off x="518792" y="8390385"/>
            <a:ext cx="9277350" cy="58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2800" b="1" dirty="0">
                <a:solidFill>
                  <a:schemeClr val="accent2"/>
                </a:solidFill>
              </a:rPr>
              <a:t>اتصل بالخط الساخن للأخلاقيات والامتثال في </a:t>
            </a:r>
            <a:r>
              <a:rPr lang="en-US" sz="2800" b="1" dirty="0">
                <a:solidFill>
                  <a:schemeClr val="accent2"/>
                </a:solidFill>
              </a:rPr>
              <a:t>FHI 360</a:t>
            </a:r>
          </a:p>
        </p:txBody>
      </p:sp>
      <p:sp>
        <p:nvSpPr>
          <p:cNvPr id="66" name="Rectangle 65">
            <a:extLst>
              <a:ext uri="{FF2B5EF4-FFF2-40B4-BE49-F238E27FC236}">
                <a16:creationId xmlns:a16="http://schemas.microsoft.com/office/drawing/2014/main" id="{C9490C9A-783A-4766-A118-0F6EB17F433F}"/>
              </a:ext>
            </a:extLst>
          </p:cNvPr>
          <p:cNvSpPr/>
          <p:nvPr/>
        </p:nvSpPr>
        <p:spPr>
          <a:xfrm>
            <a:off x="2503057" y="9185312"/>
            <a:ext cx="5942529" cy="1459618"/>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يمكنك إعطاء اسمك أو الإبلاغ دون الكشف عن هويتك أو الإبلاغ </a:t>
            </a:r>
            <a:endParaRPr lang="en-US" dirty="0">
              <a:solidFill>
                <a:schemeClr val="tx1"/>
              </a:solidFill>
            </a:endParaRPr>
          </a:p>
          <a:p>
            <a:pPr algn="ctr" rtl="1"/>
            <a:r>
              <a:rPr lang="ar-EG" dirty="0">
                <a:solidFill>
                  <a:schemeClr val="tx1"/>
                </a:solidFill>
              </a:rPr>
              <a:t>نيابة عن شخص آخر.</a:t>
            </a:r>
            <a:endParaRPr lang="en-US" dirty="0">
              <a:solidFill>
                <a:schemeClr val="tx1"/>
              </a:solidFill>
            </a:endParaRPr>
          </a:p>
          <a:p>
            <a:pPr algn="ctr" rtl="1"/>
            <a:endParaRPr lang="ar-EG" dirty="0">
              <a:solidFill>
                <a:schemeClr val="tx1"/>
              </a:solidFill>
            </a:endParaRPr>
          </a:p>
          <a:p>
            <a:pPr algn="ctr" rtl="1"/>
            <a:r>
              <a:rPr lang="ar-EG" sz="3200" b="1" dirty="0">
                <a:solidFill>
                  <a:schemeClr val="accent1"/>
                </a:solidFill>
              </a:rPr>
              <a:t>0000 0000 00 00+</a:t>
            </a:r>
          </a:p>
          <a:p>
            <a:pPr algn="r" rtl="1"/>
            <a:endParaRPr lang="en-US" dirty="0">
              <a:solidFill>
                <a:schemeClr val="tx1"/>
              </a:solidFill>
            </a:endParaRPr>
          </a:p>
        </p:txBody>
      </p:sp>
      <p:sp>
        <p:nvSpPr>
          <p:cNvPr id="67" name="Rectangle 66">
            <a:extLst>
              <a:ext uri="{FF2B5EF4-FFF2-40B4-BE49-F238E27FC236}">
                <a16:creationId xmlns:a16="http://schemas.microsoft.com/office/drawing/2014/main" id="{7B2E9470-D220-4980-951F-0E9501C0EC0C}"/>
              </a:ext>
            </a:extLst>
          </p:cNvPr>
          <p:cNvSpPr/>
          <p:nvPr/>
        </p:nvSpPr>
        <p:spPr>
          <a:xfrm>
            <a:off x="2855732" y="11053715"/>
            <a:ext cx="500748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68" name="TextBox 67">
            <a:extLst>
              <a:ext uri="{FF2B5EF4-FFF2-40B4-BE49-F238E27FC236}">
                <a16:creationId xmlns:a16="http://schemas.microsoft.com/office/drawing/2014/main" id="{6BA035D5-38FA-482D-B781-023BAEA31C4B}"/>
              </a:ext>
            </a:extLst>
          </p:cNvPr>
          <p:cNvSpPr txBox="1"/>
          <p:nvPr/>
        </p:nvSpPr>
        <p:spPr>
          <a:xfrm>
            <a:off x="5409700" y="11647956"/>
            <a:ext cx="3405228" cy="591957"/>
          </a:xfrm>
          <a:prstGeom prst="rect">
            <a:avLst/>
          </a:prstGeom>
          <a:noFill/>
        </p:spPr>
        <p:txBody>
          <a:bodyPr wrap="none" rtlCol="0">
            <a:spAutoFit/>
          </a:bodyPr>
          <a:lstStyle/>
          <a:p>
            <a:pPr algn="r" rtl="1">
              <a:lnSpc>
                <a:spcPct val="105000"/>
              </a:lnSpc>
            </a:pPr>
            <a:r>
              <a:rPr lang="ar-EG" sz="1600" b="1" dirty="0"/>
              <a:t>بسرية تامة عبر البريد الالكتروني:</a:t>
            </a:r>
          </a:p>
          <a:p>
            <a:pPr algn="r">
              <a:lnSpc>
                <a:spcPct val="105000"/>
              </a:lnSpc>
            </a:pPr>
            <a:r>
              <a:rPr lang="en-US" sz="1600" dirty="0">
                <a:solidFill>
                  <a:schemeClr val="accent5"/>
                </a:solidFill>
              </a:rPr>
              <a:t>compliance@fhi360.org</a:t>
            </a:r>
          </a:p>
        </p:txBody>
      </p:sp>
      <p:sp>
        <p:nvSpPr>
          <p:cNvPr id="69" name="TextBox 68">
            <a:extLst>
              <a:ext uri="{FF2B5EF4-FFF2-40B4-BE49-F238E27FC236}">
                <a16:creationId xmlns:a16="http://schemas.microsoft.com/office/drawing/2014/main" id="{5381D931-0B47-4681-A786-61D4B8DA9D13}"/>
              </a:ext>
            </a:extLst>
          </p:cNvPr>
          <p:cNvSpPr txBox="1"/>
          <p:nvPr/>
        </p:nvSpPr>
        <p:spPr>
          <a:xfrm>
            <a:off x="1407070" y="11653156"/>
            <a:ext cx="3541482" cy="591957"/>
          </a:xfrm>
          <a:prstGeom prst="rect">
            <a:avLst/>
          </a:prstGeom>
          <a:noFill/>
        </p:spPr>
        <p:txBody>
          <a:bodyPr wrap="none" rtlCol="0">
            <a:spAutoFit/>
          </a:bodyPr>
          <a:lstStyle/>
          <a:p>
            <a:pPr algn="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70" name="Rectangle 69">
            <a:extLst>
              <a:ext uri="{FF2B5EF4-FFF2-40B4-BE49-F238E27FC236}">
                <a16:creationId xmlns:a16="http://schemas.microsoft.com/office/drawing/2014/main" id="{0D75C4C4-3360-48DC-9F8A-1C9EC28B37D2}"/>
              </a:ext>
            </a:extLst>
          </p:cNvPr>
          <p:cNvSpPr/>
          <p:nvPr/>
        </p:nvSpPr>
        <p:spPr>
          <a:xfrm>
            <a:off x="3561127" y="14233651"/>
            <a:ext cx="5538273" cy="75102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07000"/>
              </a:lnSpc>
              <a:spcAft>
                <a:spcPts val="800"/>
              </a:spcAft>
            </a:pPr>
            <a:r>
              <a:rPr lang="ar-SA" sz="2400" dirty="0">
                <a:solidFill>
                  <a:schemeClr val="accent2"/>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accent2"/>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75046083"/>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B648CA-F499-4415-B5C8-9F21478383E1}"/>
</file>

<file path=customXml/itemProps2.xml><?xml version="1.0" encoding="utf-8"?>
<ds:datastoreItem xmlns:ds="http://schemas.openxmlformats.org/officeDocument/2006/customXml" ds:itemID="{0AD6FE37-0E4B-44B0-AE17-89C2D58BA68B}"/>
</file>

<file path=customXml/itemProps3.xml><?xml version="1.0" encoding="utf-8"?>
<ds:datastoreItem xmlns:ds="http://schemas.openxmlformats.org/officeDocument/2006/customXml" ds:itemID="{B3312DB0-3916-48E8-94BE-2666FA9D4335}"/>
</file>

<file path=docProps/app.xml><?xml version="1.0" encoding="utf-8"?>
<Properties xmlns="http://schemas.openxmlformats.org/officeDocument/2006/extended-properties" xmlns:vt="http://schemas.openxmlformats.org/officeDocument/2006/docPropsVTypes">
  <Template>Office Theme</Template>
  <TotalTime>3133</TotalTime>
  <Words>2536</Words>
  <Application>Microsoft Office PowerPoint</Application>
  <PresentationFormat>Custom</PresentationFormat>
  <Paragraphs>255</Paragraphs>
  <Slides>11</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Arial Rounded MT Bold</vt:lpstr>
      <vt:lpstr>Calibri</vt:lpstr>
      <vt:lpstr>Courier New</vt:lpstr>
      <vt:lpstr>Franklin Gothic Book</vt:lpstr>
      <vt:lpstr>Franklin Gothic Demi</vt:lpstr>
      <vt:lpstr>Franklin Gothic Medium</vt:lpstr>
      <vt:lpstr>Office Theme</vt:lpstr>
      <vt:lpstr>1_Office Theme</vt:lpstr>
      <vt:lpstr>تعليمات لتحرير وطباعة الملصقات وبطاقات الجيب الخاصة بأغراض الحماية</vt:lpstr>
      <vt:lpstr>تعليمات (يتبع)</vt:lpstr>
      <vt:lpstr>تعليمات (يتبع)</vt:lpstr>
      <vt:lpstr>ملصق للموظفين/للعاملين (نماذج)</vt:lpstr>
      <vt:lpstr>حماية المشاركين في البرنامج من التعرض للأذى هي مسؤوليتنا المشتركة</vt:lpstr>
      <vt:lpstr>حماية المشاركين في البرنامج من التعرض للأذى هي مسؤوليتنا المشتركة</vt:lpstr>
      <vt:lpstr>حماية المشاركين في البرنامج من التعرض للأذى هي مسؤوليتنا المشتركة</vt:lpstr>
      <vt:lpstr>حماية المشاركين في البرنامج من التعرض للأذى هي مسؤوليتنا المشتركة</vt:lpstr>
      <vt:lpstr>حماية المشاركين في البرنامج من التعرض للأذى هي مسؤوليتنا المشتركة</vt:lpstr>
      <vt:lpstr>حماية المشاركين في البرنامج من التعرض للأذى هي مسؤوليتنا المشتركة</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151</cp:revision>
  <dcterms:created xsi:type="dcterms:W3CDTF">2021-06-17T14:50:31Z</dcterms:created>
  <dcterms:modified xsi:type="dcterms:W3CDTF">2021-09-22T20:35:50Z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