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684" r:id="rId2"/>
  </p:sldMasterIdLst>
  <p:notesMasterIdLst>
    <p:notesMasterId r:id="rId11"/>
  </p:notesMasterIdLst>
  <p:sldIdLst>
    <p:sldId id="273" r:id="rId3"/>
    <p:sldId id="274" r:id="rId4"/>
    <p:sldId id="277" r:id="rId5"/>
    <p:sldId id="276" r:id="rId6"/>
    <p:sldId id="281" r:id="rId7"/>
    <p:sldId id="259" r:id="rId8"/>
    <p:sldId id="282" r:id="rId9"/>
    <p:sldId id="283" r:id="rId10"/>
  </p:sldIdLst>
  <p:sldSz cx="2660650" cy="37766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89">
          <p15:clr>
            <a:srgbClr val="A4A3A4"/>
          </p15:clr>
        </p15:guide>
        <p15:guide id="2" pos="83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m Dixon" initials="KD" lastIdx="1" clrIdx="0">
    <p:extLst>
      <p:ext uri="{19B8F6BF-5375-455C-9EA6-DF929625EA0E}">
        <p15:presenceInfo xmlns:p15="http://schemas.microsoft.com/office/powerpoint/2012/main" userId="S::kdixon@fhi360.org::94c3f094-9e9a-4b63-af1b-7cd919f3220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22B66"/>
    <a:srgbClr val="009BB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E3DDA3-126E-4E30-8212-D6F01582F113}" v="4" dt="2021-10-05T22:10:41.3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131" autoAdjust="0"/>
  </p:normalViewPr>
  <p:slideViewPr>
    <p:cSldViewPr snapToGrid="0">
      <p:cViewPr>
        <p:scale>
          <a:sx n="150" d="100"/>
          <a:sy n="150" d="100"/>
        </p:scale>
        <p:origin x="1128" y="-1320"/>
      </p:cViewPr>
      <p:guideLst>
        <p:guide orient="horz" pos="1189"/>
        <p:guide pos="838"/>
      </p:guideLst>
    </p:cSldViewPr>
  </p:slideViewPr>
  <p:notesTextViewPr>
    <p:cViewPr>
      <p:scale>
        <a:sx n="66" d="100"/>
        <a:sy n="66"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customXml" Target="../customXml/item3.xml"/><Relationship Id="rId7" Type="http://schemas.openxmlformats.org/officeDocument/2006/relationships/slide" Target="slides/slide5.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tableStyles" Target="tableStyle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customXml" Target="../customXml/item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m Dixon" userId="94c3f094-9e9a-4b63-af1b-7cd919f3220d" providerId="ADAL" clId="{1DE3DDA3-126E-4E30-8212-D6F01582F113}"/>
    <pc:docChg chg="custSel modSld">
      <pc:chgData name="Kim Dixon" userId="94c3f094-9e9a-4b63-af1b-7cd919f3220d" providerId="ADAL" clId="{1DE3DDA3-126E-4E30-8212-D6F01582F113}" dt="2021-10-05T22:10:41.304" v="8"/>
      <pc:docMkLst>
        <pc:docMk/>
      </pc:docMkLst>
      <pc:sldChg chg="addSp delSp modSp mod">
        <pc:chgData name="Kim Dixon" userId="94c3f094-9e9a-4b63-af1b-7cd919f3220d" providerId="ADAL" clId="{1DE3DDA3-126E-4E30-8212-D6F01582F113}" dt="2021-10-05T22:10:30.927" v="6" actId="20577"/>
        <pc:sldMkLst>
          <pc:docMk/>
          <pc:sldMk cId="1941595346" sldId="259"/>
        </pc:sldMkLst>
        <pc:spChg chg="add del">
          <ac:chgData name="Kim Dixon" userId="94c3f094-9e9a-4b63-af1b-7cd919f3220d" providerId="ADAL" clId="{1DE3DDA3-126E-4E30-8212-D6F01582F113}" dt="2021-10-05T22:10:07.591" v="1"/>
          <ac:spMkLst>
            <pc:docMk/>
            <pc:sldMk cId="1941595346" sldId="259"/>
            <ac:spMk id="7" creationId="{74D4E96F-D216-4F9D-8633-DA8A6C08E101}"/>
          </ac:spMkLst>
        </pc:spChg>
        <pc:spChg chg="mod">
          <ac:chgData name="Kim Dixon" userId="94c3f094-9e9a-4b63-af1b-7cd919f3220d" providerId="ADAL" clId="{1DE3DDA3-126E-4E30-8212-D6F01582F113}" dt="2021-10-05T22:10:30.927" v="6" actId="20577"/>
          <ac:spMkLst>
            <pc:docMk/>
            <pc:sldMk cId="1941595346" sldId="259"/>
            <ac:spMk id="17" creationId="{ABA99333-B1B8-419D-8DA0-986EDB9909EA}"/>
          </ac:spMkLst>
        </pc:spChg>
      </pc:sldChg>
      <pc:sldChg chg="addSp delSp modSp mod">
        <pc:chgData name="Kim Dixon" userId="94c3f094-9e9a-4b63-af1b-7cd919f3220d" providerId="ADAL" clId="{1DE3DDA3-126E-4E30-8212-D6F01582F113}" dt="2021-10-05T22:10:41.304" v="8"/>
        <pc:sldMkLst>
          <pc:docMk/>
          <pc:sldMk cId="3721841262" sldId="283"/>
        </pc:sldMkLst>
        <pc:spChg chg="add mod">
          <ac:chgData name="Kim Dixon" userId="94c3f094-9e9a-4b63-af1b-7cd919f3220d" providerId="ADAL" clId="{1DE3DDA3-126E-4E30-8212-D6F01582F113}" dt="2021-10-05T22:10:41.304" v="8"/>
          <ac:spMkLst>
            <pc:docMk/>
            <pc:sldMk cId="3721841262" sldId="283"/>
            <ac:spMk id="16" creationId="{60E18A10-97F8-4C5D-B700-BFC9E6857473}"/>
          </ac:spMkLst>
        </pc:spChg>
        <pc:spChg chg="del">
          <ac:chgData name="Kim Dixon" userId="94c3f094-9e9a-4b63-af1b-7cd919f3220d" providerId="ADAL" clId="{1DE3DDA3-126E-4E30-8212-D6F01582F113}" dt="2021-10-05T22:10:40.619" v="7" actId="478"/>
          <ac:spMkLst>
            <pc:docMk/>
            <pc:sldMk cId="3721841262" sldId="283"/>
            <ac:spMk id="17" creationId="{ABA99333-B1B8-419D-8DA0-986EDB9909E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342647-2E4F-3943-9EC8-0669C1430453}" type="datetimeFigureOut">
              <a:rPr lang="en-US" smtClean="0"/>
              <a:t>10/5/2021</a:t>
            </a:fld>
            <a:endParaRPr lang="en-US" dirty="0"/>
          </a:p>
        </p:txBody>
      </p:sp>
      <p:sp>
        <p:nvSpPr>
          <p:cNvPr id="4" name="Slide Image Placeholder 3"/>
          <p:cNvSpPr>
            <a:spLocks noGrp="1" noRot="1" noChangeAspect="1"/>
          </p:cNvSpPr>
          <p:nvPr>
            <p:ph type="sldImg" idx="2"/>
          </p:nvPr>
        </p:nvSpPr>
        <p:spPr>
          <a:xfrm>
            <a:off x="2341563" y="1143000"/>
            <a:ext cx="217487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E9BC30-8EB6-0B44-83BE-6E37B278EE8F}" type="slidenum">
              <a:rPr lang="en-US" smtClean="0"/>
              <a:t>‹#›</a:t>
            </a:fld>
            <a:endParaRPr lang="en-US" dirty="0"/>
          </a:p>
        </p:txBody>
      </p:sp>
    </p:spTree>
    <p:extLst>
      <p:ext uri="{BB962C8B-B14F-4D97-AF65-F5344CB8AC3E}">
        <p14:creationId xmlns:p14="http://schemas.microsoft.com/office/powerpoint/2010/main" val="27572720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effectLst/>
                <a:latin typeface="Segoe UI" panose="020B0502040204020203" pitchFamily="34" charset="0"/>
              </a:rPr>
              <a:t>Refer to FHI 360's reporting website at https://app.convercent.com/en-us/LandingPage/cdf696bd-4358-e811-80da-000d3ab0d899</a:t>
            </a:r>
            <a:endParaRPr lang="en-US" sz="1200" dirty="0">
              <a:effectLst/>
              <a:latin typeface="Arial" panose="020B0604020202020204" pitchFamily="34" charset="0"/>
            </a:endParaRPr>
          </a:p>
          <a:p>
            <a:r>
              <a:rPr lang="en-US" sz="1200" dirty="0">
                <a:effectLst/>
                <a:latin typeface="Segoe UI" panose="020B0502040204020203" pitchFamily="34" charset="0"/>
              </a:rPr>
              <a:t>...to obtain in-country hotline number from pull-down menu. If there is a hotline number listed for your country, check to ensure it works, and enter it in the center box (orange </a:t>
            </a:r>
            <a:r>
              <a:rPr lang="en-US" sz="1200" dirty="0" err="1">
                <a:effectLst/>
                <a:latin typeface="Segoe UI" panose="020B0502040204020203" pitchFamily="34" charset="0"/>
              </a:rPr>
              <a:t>texto</a:t>
            </a:r>
            <a:r>
              <a:rPr lang="en-US" sz="1200" dirty="0">
                <a:effectLst/>
                <a:latin typeface="Segoe UI" panose="020B0502040204020203" pitchFamily="34" charset="0"/>
              </a:rPr>
              <a:t>. You can also list information about how to access any FHI 360 local reporting </a:t>
            </a:r>
            <a:r>
              <a:rPr lang="en-US" sz="1200" dirty="0" err="1">
                <a:effectLst/>
                <a:latin typeface="Segoe UI" panose="020B0502040204020203" pitchFamily="34" charset="0"/>
              </a:rPr>
              <a:t>mechnisms</a:t>
            </a:r>
            <a:r>
              <a:rPr lang="en-US" sz="1200" dirty="0">
                <a:effectLst/>
                <a:latin typeface="Segoe UI" panose="020B0502040204020203" pitchFamily="34" charset="0"/>
              </a:rPr>
              <a:t> (CBCMs) that are in place (e.g., local helpline). Otherwise, you can use this text, "If this happens to you, call FHI 360's confidential hotline" and then at the bottom of the card, just state "Reporting Options are on the back of this card" Delete this comment to finalize and save your pocket card.</a:t>
            </a:r>
            <a:endParaRPr lang="en-US" sz="1200" dirty="0">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9AE9BC30-8EB6-0B44-83BE-6E37B278EE8F}" type="slidenum">
              <a:rPr lang="en-US" smtClean="0"/>
              <a:t>5</a:t>
            </a:fld>
            <a:endParaRPr lang="en-US" dirty="0"/>
          </a:p>
        </p:txBody>
      </p:sp>
    </p:spTree>
    <p:extLst>
      <p:ext uri="{BB962C8B-B14F-4D97-AF65-F5344CB8AC3E}">
        <p14:creationId xmlns:p14="http://schemas.microsoft.com/office/powerpoint/2010/main" val="2268073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AE9BC30-8EB6-0B44-83BE-6E37B278EE8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9291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effectLst/>
                <a:latin typeface="Segoe UI" panose="020B0502040204020203" pitchFamily="34" charset="0"/>
              </a:rPr>
              <a:t>Refer to FHI 360's reporting website at https://app.convercent.com/en-us/LandingPage/cdf696bd-4358-e811-80da-000d3ab0d899</a:t>
            </a:r>
            <a:endParaRPr lang="en-US" sz="1200" dirty="0">
              <a:effectLst/>
              <a:latin typeface="Arial" panose="020B0604020202020204" pitchFamily="34" charset="0"/>
            </a:endParaRPr>
          </a:p>
          <a:p>
            <a:r>
              <a:rPr lang="en-US" sz="1200" dirty="0">
                <a:effectLst/>
                <a:latin typeface="Segoe UI" panose="020B0502040204020203" pitchFamily="34" charset="0"/>
              </a:rPr>
              <a:t>...to obtain in-country hotline number from pull-down menu. If there is a hotline number listed for your country, check to ensure it works, and enter it in the center box (orange </a:t>
            </a:r>
            <a:r>
              <a:rPr lang="en-US" sz="1200" dirty="0" err="1">
                <a:effectLst/>
                <a:latin typeface="Segoe UI" panose="020B0502040204020203" pitchFamily="34" charset="0"/>
              </a:rPr>
              <a:t>texto</a:t>
            </a:r>
            <a:r>
              <a:rPr lang="en-US" sz="1200" dirty="0">
                <a:effectLst/>
                <a:latin typeface="Segoe UI" panose="020B0502040204020203" pitchFamily="34" charset="0"/>
              </a:rPr>
              <a:t>. You can also list information about how to access any FHI 360 local reporting </a:t>
            </a:r>
            <a:r>
              <a:rPr lang="en-US" sz="1200" dirty="0" err="1">
                <a:effectLst/>
                <a:latin typeface="Segoe UI" panose="020B0502040204020203" pitchFamily="34" charset="0"/>
              </a:rPr>
              <a:t>mechnisms</a:t>
            </a:r>
            <a:r>
              <a:rPr lang="en-US" sz="1200" dirty="0">
                <a:effectLst/>
                <a:latin typeface="Segoe UI" panose="020B0502040204020203" pitchFamily="34" charset="0"/>
              </a:rPr>
              <a:t> (CBCMs) that are in place (e.g., local helpline). Otherwise, you can use this text, "If this happens to you, call FHI 360's confidential hotline" and then at the bottom of the card, just state "Reporting Options are on the back of this card" Delete this comment to finalize and save your pocket card.</a:t>
            </a:r>
            <a:endParaRPr lang="en-US" sz="1200" dirty="0">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9AE9BC30-8EB6-0B44-83BE-6E37B278EE8F}" type="slidenum">
              <a:rPr lang="en-US" smtClean="0"/>
              <a:t>7</a:t>
            </a:fld>
            <a:endParaRPr lang="en-US" dirty="0"/>
          </a:p>
        </p:txBody>
      </p:sp>
    </p:spTree>
    <p:extLst>
      <p:ext uri="{BB962C8B-B14F-4D97-AF65-F5344CB8AC3E}">
        <p14:creationId xmlns:p14="http://schemas.microsoft.com/office/powerpoint/2010/main" val="1942237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AE9BC30-8EB6-0B44-83BE-6E37B278EE8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776024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9549" y="618079"/>
            <a:ext cx="2261553" cy="1314838"/>
          </a:xfrm>
        </p:spPr>
        <p:txBody>
          <a:bodyPr anchor="b"/>
          <a:lstStyle>
            <a:lvl1pPr algn="ctr">
              <a:defRPr sz="1746"/>
            </a:lvl1pPr>
          </a:lstStyle>
          <a:p>
            <a:r>
              <a:rPr lang="en-US"/>
              <a:t>Click to edit Master title style</a:t>
            </a:r>
          </a:p>
        </p:txBody>
      </p:sp>
      <p:sp>
        <p:nvSpPr>
          <p:cNvPr id="3" name="Subtitle 2"/>
          <p:cNvSpPr>
            <a:spLocks noGrp="1"/>
          </p:cNvSpPr>
          <p:nvPr>
            <p:ph type="subTitle" idx="1"/>
          </p:nvPr>
        </p:nvSpPr>
        <p:spPr>
          <a:xfrm>
            <a:off x="332581" y="1983623"/>
            <a:ext cx="1995488" cy="911819"/>
          </a:xfrm>
        </p:spPr>
        <p:txBody>
          <a:bodyPr/>
          <a:lstStyle>
            <a:lvl1pPr marL="0" indent="0" algn="ctr">
              <a:buNone/>
              <a:defRPr sz="698"/>
            </a:lvl1pPr>
            <a:lvl2pPr marL="133045" indent="0" algn="ctr">
              <a:buNone/>
              <a:defRPr sz="582"/>
            </a:lvl2pPr>
            <a:lvl3pPr marL="266090" indent="0" algn="ctr">
              <a:buNone/>
              <a:defRPr sz="524"/>
            </a:lvl3pPr>
            <a:lvl4pPr marL="399136" indent="0" algn="ctr">
              <a:buNone/>
              <a:defRPr sz="466"/>
            </a:lvl4pPr>
            <a:lvl5pPr marL="532181" indent="0" algn="ctr">
              <a:buNone/>
              <a:defRPr sz="466"/>
            </a:lvl5pPr>
            <a:lvl6pPr marL="665226" indent="0" algn="ctr">
              <a:buNone/>
              <a:defRPr sz="466"/>
            </a:lvl6pPr>
            <a:lvl7pPr marL="798271" indent="0" algn="ctr">
              <a:buNone/>
              <a:defRPr sz="466"/>
            </a:lvl7pPr>
            <a:lvl8pPr marL="931316" indent="0" algn="ctr">
              <a:buNone/>
              <a:defRPr sz="466"/>
            </a:lvl8pPr>
            <a:lvl9pPr marL="1064362" indent="0" algn="ctr">
              <a:buNone/>
              <a:defRPr sz="466"/>
            </a:lvl9pPr>
          </a:lstStyle>
          <a:p>
            <a:r>
              <a:rPr lang="en-US"/>
              <a:t>Click to edit Master subtitle style</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1738855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40239241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904028" y="201072"/>
            <a:ext cx="573703" cy="320054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82920" y="201072"/>
            <a:ext cx="1687850" cy="320054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3097326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9550" y="618079"/>
            <a:ext cx="2261553" cy="1314838"/>
          </a:xfrm>
        </p:spPr>
        <p:txBody>
          <a:bodyPr anchor="b"/>
          <a:lstStyle>
            <a:lvl1pPr algn="ctr">
              <a:defRPr sz="1735"/>
            </a:lvl1pPr>
          </a:lstStyle>
          <a:p>
            <a:r>
              <a:rPr lang="en-US"/>
              <a:t>Click to edit Master title style</a:t>
            </a:r>
          </a:p>
        </p:txBody>
      </p:sp>
      <p:sp>
        <p:nvSpPr>
          <p:cNvPr id="3" name="Subtitle 2"/>
          <p:cNvSpPr>
            <a:spLocks noGrp="1"/>
          </p:cNvSpPr>
          <p:nvPr>
            <p:ph type="subTitle" idx="1"/>
          </p:nvPr>
        </p:nvSpPr>
        <p:spPr>
          <a:xfrm>
            <a:off x="332581" y="1983623"/>
            <a:ext cx="1995488" cy="911819"/>
          </a:xfrm>
        </p:spPr>
        <p:txBody>
          <a:bodyPr/>
          <a:lstStyle>
            <a:lvl1pPr marL="0" indent="0" algn="ctr">
              <a:buNone/>
              <a:defRPr sz="694"/>
            </a:lvl1pPr>
            <a:lvl2pPr marL="132188" indent="0" algn="ctr">
              <a:buNone/>
              <a:defRPr sz="578"/>
            </a:lvl2pPr>
            <a:lvl3pPr marL="264376" indent="0" algn="ctr">
              <a:buNone/>
              <a:defRPr sz="521"/>
            </a:lvl3pPr>
            <a:lvl4pPr marL="396564" indent="0" algn="ctr">
              <a:buNone/>
              <a:defRPr sz="463"/>
            </a:lvl4pPr>
            <a:lvl5pPr marL="528752" indent="0" algn="ctr">
              <a:buNone/>
              <a:defRPr sz="463"/>
            </a:lvl5pPr>
            <a:lvl6pPr marL="660940" indent="0" algn="ctr">
              <a:buNone/>
              <a:defRPr sz="463"/>
            </a:lvl6pPr>
            <a:lvl7pPr marL="793127" indent="0" algn="ctr">
              <a:buNone/>
              <a:defRPr sz="463"/>
            </a:lvl7pPr>
            <a:lvl8pPr marL="925315" indent="0" algn="ctr">
              <a:buNone/>
              <a:defRPr sz="463"/>
            </a:lvl8pPr>
            <a:lvl9pPr marL="1057504" indent="0" algn="ctr">
              <a:buNone/>
              <a:defRPr sz="463"/>
            </a:lvl9pPr>
          </a:lstStyle>
          <a:p>
            <a:r>
              <a:rPr lang="en-US"/>
              <a:t>Click to edit Master subtitle style</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41849398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36034997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81535" y="941545"/>
            <a:ext cx="2294811" cy="1570987"/>
          </a:xfrm>
        </p:spPr>
        <p:txBody>
          <a:bodyPr anchor="b"/>
          <a:lstStyle>
            <a:lvl1pPr>
              <a:defRPr sz="1735"/>
            </a:lvl1pPr>
          </a:lstStyle>
          <a:p>
            <a:r>
              <a:rPr lang="en-US"/>
              <a:t>Click to edit Master title style</a:t>
            </a:r>
          </a:p>
        </p:txBody>
      </p:sp>
      <p:sp>
        <p:nvSpPr>
          <p:cNvPr id="3" name="Text Placeholder 2"/>
          <p:cNvSpPr>
            <a:spLocks noGrp="1"/>
          </p:cNvSpPr>
          <p:nvPr>
            <p:ph type="body" idx="1"/>
          </p:nvPr>
        </p:nvSpPr>
        <p:spPr>
          <a:xfrm>
            <a:off x="181535" y="2527393"/>
            <a:ext cx="2294811" cy="826145"/>
          </a:xfrm>
        </p:spPr>
        <p:txBody>
          <a:bodyPr/>
          <a:lstStyle>
            <a:lvl1pPr marL="0" indent="0">
              <a:buNone/>
              <a:defRPr sz="694">
                <a:solidFill>
                  <a:schemeClr val="tx1"/>
                </a:solidFill>
              </a:defRPr>
            </a:lvl1pPr>
            <a:lvl2pPr marL="132188" indent="0">
              <a:buNone/>
              <a:defRPr sz="578">
                <a:solidFill>
                  <a:schemeClr val="tx1">
                    <a:tint val="75000"/>
                  </a:schemeClr>
                </a:solidFill>
              </a:defRPr>
            </a:lvl2pPr>
            <a:lvl3pPr marL="264376" indent="0">
              <a:buNone/>
              <a:defRPr sz="521">
                <a:solidFill>
                  <a:schemeClr val="tx1">
                    <a:tint val="75000"/>
                  </a:schemeClr>
                </a:solidFill>
              </a:defRPr>
            </a:lvl3pPr>
            <a:lvl4pPr marL="396564" indent="0">
              <a:buNone/>
              <a:defRPr sz="463">
                <a:solidFill>
                  <a:schemeClr val="tx1">
                    <a:tint val="75000"/>
                  </a:schemeClr>
                </a:solidFill>
              </a:defRPr>
            </a:lvl4pPr>
            <a:lvl5pPr marL="528752" indent="0">
              <a:buNone/>
              <a:defRPr sz="463">
                <a:solidFill>
                  <a:schemeClr val="tx1">
                    <a:tint val="75000"/>
                  </a:schemeClr>
                </a:solidFill>
              </a:defRPr>
            </a:lvl5pPr>
            <a:lvl6pPr marL="660940" indent="0">
              <a:buNone/>
              <a:defRPr sz="463">
                <a:solidFill>
                  <a:schemeClr val="tx1">
                    <a:tint val="75000"/>
                  </a:schemeClr>
                </a:solidFill>
              </a:defRPr>
            </a:lvl6pPr>
            <a:lvl7pPr marL="793127" indent="0">
              <a:buNone/>
              <a:defRPr sz="463">
                <a:solidFill>
                  <a:schemeClr val="tx1">
                    <a:tint val="75000"/>
                  </a:schemeClr>
                </a:solidFill>
              </a:defRPr>
            </a:lvl7pPr>
            <a:lvl8pPr marL="925315" indent="0">
              <a:buNone/>
              <a:defRPr sz="463">
                <a:solidFill>
                  <a:schemeClr val="tx1">
                    <a:tint val="75000"/>
                  </a:schemeClr>
                </a:solidFill>
              </a:defRPr>
            </a:lvl8pPr>
            <a:lvl9pPr marL="1057504" indent="0">
              <a:buNone/>
              <a:defRPr sz="46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15882403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82920" y="1005362"/>
            <a:ext cx="1130776" cy="239625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346954" y="1005362"/>
            <a:ext cx="1130776" cy="239625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3779748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3267" y="201073"/>
            <a:ext cx="2294811" cy="729980"/>
          </a:xfrm>
        </p:spPr>
        <p:txBody>
          <a:bodyPr/>
          <a:lstStyle/>
          <a:p>
            <a:r>
              <a:rPr lang="en-US"/>
              <a:t>Click to edit Master title style</a:t>
            </a:r>
          </a:p>
        </p:txBody>
      </p:sp>
      <p:sp>
        <p:nvSpPr>
          <p:cNvPr id="3" name="Text Placeholder 2"/>
          <p:cNvSpPr>
            <a:spLocks noGrp="1"/>
          </p:cNvSpPr>
          <p:nvPr>
            <p:ph type="body" idx="1"/>
          </p:nvPr>
        </p:nvSpPr>
        <p:spPr>
          <a:xfrm>
            <a:off x="183267" y="925807"/>
            <a:ext cx="1125579" cy="453724"/>
          </a:xfrm>
        </p:spPr>
        <p:txBody>
          <a:bodyPr anchor="b"/>
          <a:lstStyle>
            <a:lvl1pPr marL="0" indent="0">
              <a:buNone/>
              <a:defRPr sz="694" b="1"/>
            </a:lvl1pPr>
            <a:lvl2pPr marL="132188" indent="0">
              <a:buNone/>
              <a:defRPr sz="578" b="1"/>
            </a:lvl2pPr>
            <a:lvl3pPr marL="264376" indent="0">
              <a:buNone/>
              <a:defRPr sz="521" b="1"/>
            </a:lvl3pPr>
            <a:lvl4pPr marL="396564" indent="0">
              <a:buNone/>
              <a:defRPr sz="463" b="1"/>
            </a:lvl4pPr>
            <a:lvl5pPr marL="528752" indent="0">
              <a:buNone/>
              <a:defRPr sz="463" b="1"/>
            </a:lvl5pPr>
            <a:lvl6pPr marL="660940" indent="0">
              <a:buNone/>
              <a:defRPr sz="463" b="1"/>
            </a:lvl6pPr>
            <a:lvl7pPr marL="793127" indent="0">
              <a:buNone/>
              <a:defRPr sz="463" b="1"/>
            </a:lvl7pPr>
            <a:lvl8pPr marL="925315" indent="0">
              <a:buNone/>
              <a:defRPr sz="463" b="1"/>
            </a:lvl8pPr>
            <a:lvl9pPr marL="1057504" indent="0">
              <a:buNone/>
              <a:defRPr sz="463" b="1"/>
            </a:lvl9pPr>
          </a:lstStyle>
          <a:p>
            <a:pPr lvl="0"/>
            <a:r>
              <a:rPr lang="en-US"/>
              <a:t>Click to edit Master text styles</a:t>
            </a:r>
          </a:p>
        </p:txBody>
      </p:sp>
      <p:sp>
        <p:nvSpPr>
          <p:cNvPr id="4" name="Content Placeholder 3"/>
          <p:cNvSpPr>
            <a:spLocks noGrp="1"/>
          </p:cNvSpPr>
          <p:nvPr>
            <p:ph sz="half" idx="2"/>
          </p:nvPr>
        </p:nvSpPr>
        <p:spPr>
          <a:xfrm>
            <a:off x="183267" y="1379531"/>
            <a:ext cx="1125579" cy="20290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346955" y="925807"/>
            <a:ext cx="1131123" cy="453724"/>
          </a:xfrm>
        </p:spPr>
        <p:txBody>
          <a:bodyPr anchor="b"/>
          <a:lstStyle>
            <a:lvl1pPr marL="0" indent="0">
              <a:buNone/>
              <a:defRPr sz="694" b="1"/>
            </a:lvl1pPr>
            <a:lvl2pPr marL="132188" indent="0">
              <a:buNone/>
              <a:defRPr sz="578" b="1"/>
            </a:lvl2pPr>
            <a:lvl3pPr marL="264376" indent="0">
              <a:buNone/>
              <a:defRPr sz="521" b="1"/>
            </a:lvl3pPr>
            <a:lvl4pPr marL="396564" indent="0">
              <a:buNone/>
              <a:defRPr sz="463" b="1"/>
            </a:lvl4pPr>
            <a:lvl5pPr marL="528752" indent="0">
              <a:buNone/>
              <a:defRPr sz="463" b="1"/>
            </a:lvl5pPr>
            <a:lvl6pPr marL="660940" indent="0">
              <a:buNone/>
              <a:defRPr sz="463" b="1"/>
            </a:lvl6pPr>
            <a:lvl7pPr marL="793127" indent="0">
              <a:buNone/>
              <a:defRPr sz="463" b="1"/>
            </a:lvl7pPr>
            <a:lvl8pPr marL="925315" indent="0">
              <a:buNone/>
              <a:defRPr sz="463" b="1"/>
            </a:lvl8pPr>
            <a:lvl9pPr marL="1057504" indent="0">
              <a:buNone/>
              <a:defRPr sz="463" b="1"/>
            </a:lvl9pPr>
          </a:lstStyle>
          <a:p>
            <a:pPr lvl="0"/>
            <a:r>
              <a:rPr lang="en-US"/>
              <a:t>Click to edit Master text styles</a:t>
            </a:r>
          </a:p>
        </p:txBody>
      </p:sp>
      <p:sp>
        <p:nvSpPr>
          <p:cNvPr id="6" name="Content Placeholder 5"/>
          <p:cNvSpPr>
            <a:spLocks noGrp="1"/>
          </p:cNvSpPr>
          <p:nvPr>
            <p:ph sz="quarter" idx="4"/>
          </p:nvPr>
        </p:nvSpPr>
        <p:spPr>
          <a:xfrm>
            <a:off x="1346955" y="1379531"/>
            <a:ext cx="1131123" cy="20290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4760874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5155308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19586123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3267" y="251779"/>
            <a:ext cx="858129" cy="881221"/>
          </a:xfrm>
        </p:spPr>
        <p:txBody>
          <a:bodyPr anchor="b"/>
          <a:lstStyle>
            <a:lvl1pPr>
              <a:defRPr sz="925"/>
            </a:lvl1pPr>
          </a:lstStyle>
          <a:p>
            <a:r>
              <a:rPr lang="en-US"/>
              <a:t>Click to edit Master title style</a:t>
            </a:r>
          </a:p>
        </p:txBody>
      </p:sp>
      <p:sp>
        <p:nvSpPr>
          <p:cNvPr id="3" name="Content Placeholder 2"/>
          <p:cNvSpPr>
            <a:spLocks noGrp="1"/>
          </p:cNvSpPr>
          <p:nvPr>
            <p:ph idx="1"/>
          </p:nvPr>
        </p:nvSpPr>
        <p:spPr>
          <a:xfrm>
            <a:off x="1131123" y="543771"/>
            <a:ext cx="1346954" cy="2683879"/>
          </a:xfrm>
        </p:spPr>
        <p:txBody>
          <a:bodyPr/>
          <a:lstStyle>
            <a:lvl1pPr>
              <a:defRPr sz="925"/>
            </a:lvl1pPr>
            <a:lvl2pPr>
              <a:defRPr sz="810"/>
            </a:lvl2pPr>
            <a:lvl3pPr>
              <a:defRPr sz="694"/>
            </a:lvl3pPr>
            <a:lvl4pPr>
              <a:defRPr sz="578"/>
            </a:lvl4pPr>
            <a:lvl5pPr>
              <a:defRPr sz="578"/>
            </a:lvl5pPr>
            <a:lvl6pPr>
              <a:defRPr sz="578"/>
            </a:lvl6pPr>
            <a:lvl7pPr>
              <a:defRPr sz="578"/>
            </a:lvl7pPr>
            <a:lvl8pPr>
              <a:defRPr sz="578"/>
            </a:lvl8pPr>
            <a:lvl9pPr>
              <a:defRPr sz="57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83267" y="1133000"/>
            <a:ext cx="858129" cy="2099021"/>
          </a:xfrm>
        </p:spPr>
        <p:txBody>
          <a:bodyPr/>
          <a:lstStyle>
            <a:lvl1pPr marL="0" indent="0">
              <a:buNone/>
              <a:defRPr sz="463"/>
            </a:lvl1pPr>
            <a:lvl2pPr marL="132188" indent="0">
              <a:buNone/>
              <a:defRPr sz="404"/>
            </a:lvl2pPr>
            <a:lvl3pPr marL="264376" indent="0">
              <a:buNone/>
              <a:defRPr sz="347"/>
            </a:lvl3pPr>
            <a:lvl4pPr marL="396564" indent="0">
              <a:buNone/>
              <a:defRPr sz="289"/>
            </a:lvl4pPr>
            <a:lvl5pPr marL="528752" indent="0">
              <a:buNone/>
              <a:defRPr sz="289"/>
            </a:lvl5pPr>
            <a:lvl6pPr marL="660940" indent="0">
              <a:buNone/>
              <a:defRPr sz="289"/>
            </a:lvl6pPr>
            <a:lvl7pPr marL="793127" indent="0">
              <a:buNone/>
              <a:defRPr sz="289"/>
            </a:lvl7pPr>
            <a:lvl8pPr marL="925315" indent="0">
              <a:buNone/>
              <a:defRPr sz="289"/>
            </a:lvl8pPr>
            <a:lvl9pPr marL="1057504" indent="0">
              <a:buNone/>
              <a:defRPr sz="289"/>
            </a:lvl9pPr>
          </a:lstStyle>
          <a:p>
            <a:pPr lvl="0"/>
            <a:r>
              <a:rPr lang="en-US"/>
              <a:t>Click to edit Master text styles</a:t>
            </a:r>
          </a:p>
        </p:txBody>
      </p:sp>
      <p:sp>
        <p:nvSpPr>
          <p:cNvPr id="5" name="Date Placeholder 4"/>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1936898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8646292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3267" y="251779"/>
            <a:ext cx="858129" cy="881221"/>
          </a:xfrm>
        </p:spPr>
        <p:txBody>
          <a:bodyPr anchor="b"/>
          <a:lstStyle>
            <a:lvl1pPr>
              <a:defRPr sz="925"/>
            </a:lvl1pPr>
          </a:lstStyle>
          <a:p>
            <a:r>
              <a:rPr lang="en-US"/>
              <a:t>Click to edit Master title style</a:t>
            </a:r>
          </a:p>
        </p:txBody>
      </p:sp>
      <p:sp>
        <p:nvSpPr>
          <p:cNvPr id="3" name="Picture Placeholder 2"/>
          <p:cNvSpPr>
            <a:spLocks noGrp="1" noChangeAspect="1"/>
          </p:cNvSpPr>
          <p:nvPr>
            <p:ph type="pic" idx="1"/>
          </p:nvPr>
        </p:nvSpPr>
        <p:spPr>
          <a:xfrm>
            <a:off x="1131123" y="543771"/>
            <a:ext cx="1346954" cy="2683879"/>
          </a:xfrm>
        </p:spPr>
        <p:txBody>
          <a:bodyPr anchor="t"/>
          <a:lstStyle>
            <a:lvl1pPr marL="0" indent="0">
              <a:buNone/>
              <a:defRPr sz="925"/>
            </a:lvl1pPr>
            <a:lvl2pPr marL="132188" indent="0">
              <a:buNone/>
              <a:defRPr sz="810"/>
            </a:lvl2pPr>
            <a:lvl3pPr marL="264376" indent="0">
              <a:buNone/>
              <a:defRPr sz="694"/>
            </a:lvl3pPr>
            <a:lvl4pPr marL="396564" indent="0">
              <a:buNone/>
              <a:defRPr sz="578"/>
            </a:lvl4pPr>
            <a:lvl5pPr marL="528752" indent="0">
              <a:buNone/>
              <a:defRPr sz="578"/>
            </a:lvl5pPr>
            <a:lvl6pPr marL="660940" indent="0">
              <a:buNone/>
              <a:defRPr sz="578"/>
            </a:lvl6pPr>
            <a:lvl7pPr marL="793127" indent="0">
              <a:buNone/>
              <a:defRPr sz="578"/>
            </a:lvl7pPr>
            <a:lvl8pPr marL="925315" indent="0">
              <a:buNone/>
              <a:defRPr sz="578"/>
            </a:lvl8pPr>
            <a:lvl9pPr marL="1057504" indent="0">
              <a:buNone/>
              <a:defRPr sz="578"/>
            </a:lvl9pPr>
          </a:lstStyle>
          <a:p>
            <a:r>
              <a:rPr lang="en-US" dirty="0"/>
              <a:t>Click icon to add picture</a:t>
            </a:r>
          </a:p>
        </p:txBody>
      </p:sp>
      <p:sp>
        <p:nvSpPr>
          <p:cNvPr id="4" name="Text Placeholder 3"/>
          <p:cNvSpPr>
            <a:spLocks noGrp="1"/>
          </p:cNvSpPr>
          <p:nvPr>
            <p:ph type="body" sz="half" idx="2"/>
          </p:nvPr>
        </p:nvSpPr>
        <p:spPr>
          <a:xfrm>
            <a:off x="183267" y="1133000"/>
            <a:ext cx="858129" cy="2099021"/>
          </a:xfrm>
        </p:spPr>
        <p:txBody>
          <a:bodyPr/>
          <a:lstStyle>
            <a:lvl1pPr marL="0" indent="0">
              <a:buNone/>
              <a:defRPr sz="463"/>
            </a:lvl1pPr>
            <a:lvl2pPr marL="132188" indent="0">
              <a:buNone/>
              <a:defRPr sz="404"/>
            </a:lvl2pPr>
            <a:lvl3pPr marL="264376" indent="0">
              <a:buNone/>
              <a:defRPr sz="347"/>
            </a:lvl3pPr>
            <a:lvl4pPr marL="396564" indent="0">
              <a:buNone/>
              <a:defRPr sz="289"/>
            </a:lvl4pPr>
            <a:lvl5pPr marL="528752" indent="0">
              <a:buNone/>
              <a:defRPr sz="289"/>
            </a:lvl5pPr>
            <a:lvl6pPr marL="660940" indent="0">
              <a:buNone/>
              <a:defRPr sz="289"/>
            </a:lvl6pPr>
            <a:lvl7pPr marL="793127" indent="0">
              <a:buNone/>
              <a:defRPr sz="289"/>
            </a:lvl7pPr>
            <a:lvl8pPr marL="925315" indent="0">
              <a:buNone/>
              <a:defRPr sz="289"/>
            </a:lvl8pPr>
            <a:lvl9pPr marL="1057504" indent="0">
              <a:buNone/>
              <a:defRPr sz="289"/>
            </a:lvl9pPr>
          </a:lstStyle>
          <a:p>
            <a:pPr lvl="0"/>
            <a:r>
              <a:rPr lang="en-US"/>
              <a:t>Click to edit Master text styles</a:t>
            </a:r>
          </a:p>
        </p:txBody>
      </p:sp>
      <p:sp>
        <p:nvSpPr>
          <p:cNvPr id="5" name="Date Placeholder 4"/>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6026843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4875648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904029" y="201073"/>
            <a:ext cx="573703" cy="320054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82920" y="201073"/>
            <a:ext cx="1687850" cy="320054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1098682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81534" y="941544"/>
            <a:ext cx="2294811" cy="1570987"/>
          </a:xfrm>
        </p:spPr>
        <p:txBody>
          <a:bodyPr anchor="b"/>
          <a:lstStyle>
            <a:lvl1pPr>
              <a:defRPr sz="1746"/>
            </a:lvl1pPr>
          </a:lstStyle>
          <a:p>
            <a:r>
              <a:rPr lang="en-US"/>
              <a:t>Click to edit Master title style</a:t>
            </a:r>
          </a:p>
        </p:txBody>
      </p:sp>
      <p:sp>
        <p:nvSpPr>
          <p:cNvPr id="3" name="Text Placeholder 2"/>
          <p:cNvSpPr>
            <a:spLocks noGrp="1"/>
          </p:cNvSpPr>
          <p:nvPr>
            <p:ph type="body" idx="1"/>
          </p:nvPr>
        </p:nvSpPr>
        <p:spPr>
          <a:xfrm>
            <a:off x="181534" y="2527393"/>
            <a:ext cx="2294811" cy="826145"/>
          </a:xfrm>
        </p:spPr>
        <p:txBody>
          <a:bodyPr/>
          <a:lstStyle>
            <a:lvl1pPr marL="0" indent="0">
              <a:buNone/>
              <a:defRPr sz="698">
                <a:solidFill>
                  <a:schemeClr val="tx1"/>
                </a:solidFill>
              </a:defRPr>
            </a:lvl1pPr>
            <a:lvl2pPr marL="133045" indent="0">
              <a:buNone/>
              <a:defRPr sz="582">
                <a:solidFill>
                  <a:schemeClr val="tx1">
                    <a:tint val="75000"/>
                  </a:schemeClr>
                </a:solidFill>
              </a:defRPr>
            </a:lvl2pPr>
            <a:lvl3pPr marL="266090" indent="0">
              <a:buNone/>
              <a:defRPr sz="524">
                <a:solidFill>
                  <a:schemeClr val="tx1">
                    <a:tint val="75000"/>
                  </a:schemeClr>
                </a:solidFill>
              </a:defRPr>
            </a:lvl3pPr>
            <a:lvl4pPr marL="399136" indent="0">
              <a:buNone/>
              <a:defRPr sz="466">
                <a:solidFill>
                  <a:schemeClr val="tx1">
                    <a:tint val="75000"/>
                  </a:schemeClr>
                </a:solidFill>
              </a:defRPr>
            </a:lvl4pPr>
            <a:lvl5pPr marL="532181" indent="0">
              <a:buNone/>
              <a:defRPr sz="466">
                <a:solidFill>
                  <a:schemeClr val="tx1">
                    <a:tint val="75000"/>
                  </a:schemeClr>
                </a:solidFill>
              </a:defRPr>
            </a:lvl5pPr>
            <a:lvl6pPr marL="665226" indent="0">
              <a:buNone/>
              <a:defRPr sz="466">
                <a:solidFill>
                  <a:schemeClr val="tx1">
                    <a:tint val="75000"/>
                  </a:schemeClr>
                </a:solidFill>
              </a:defRPr>
            </a:lvl6pPr>
            <a:lvl7pPr marL="798271" indent="0">
              <a:buNone/>
              <a:defRPr sz="466">
                <a:solidFill>
                  <a:schemeClr val="tx1">
                    <a:tint val="75000"/>
                  </a:schemeClr>
                </a:solidFill>
              </a:defRPr>
            </a:lvl7pPr>
            <a:lvl8pPr marL="931316" indent="0">
              <a:buNone/>
              <a:defRPr sz="466">
                <a:solidFill>
                  <a:schemeClr val="tx1">
                    <a:tint val="75000"/>
                  </a:schemeClr>
                </a:solidFill>
              </a:defRPr>
            </a:lvl8pPr>
            <a:lvl9pPr marL="1064362" indent="0">
              <a:buNone/>
              <a:defRPr sz="46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2499585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82920" y="1005362"/>
            <a:ext cx="1130776" cy="239625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346954" y="1005362"/>
            <a:ext cx="1130776" cy="239625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389547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3266" y="201073"/>
            <a:ext cx="2294811" cy="729980"/>
          </a:xfrm>
        </p:spPr>
        <p:txBody>
          <a:bodyPr/>
          <a:lstStyle/>
          <a:p>
            <a:r>
              <a:rPr lang="en-US"/>
              <a:t>Click to edit Master title style</a:t>
            </a:r>
          </a:p>
        </p:txBody>
      </p:sp>
      <p:sp>
        <p:nvSpPr>
          <p:cNvPr id="3" name="Text Placeholder 2"/>
          <p:cNvSpPr>
            <a:spLocks noGrp="1"/>
          </p:cNvSpPr>
          <p:nvPr>
            <p:ph type="body" idx="1"/>
          </p:nvPr>
        </p:nvSpPr>
        <p:spPr>
          <a:xfrm>
            <a:off x="183267" y="925807"/>
            <a:ext cx="1125579" cy="453724"/>
          </a:xfrm>
        </p:spPr>
        <p:txBody>
          <a:bodyPr anchor="b"/>
          <a:lstStyle>
            <a:lvl1pPr marL="0" indent="0">
              <a:buNone/>
              <a:defRPr sz="698" b="1"/>
            </a:lvl1pPr>
            <a:lvl2pPr marL="133045" indent="0">
              <a:buNone/>
              <a:defRPr sz="582" b="1"/>
            </a:lvl2pPr>
            <a:lvl3pPr marL="266090" indent="0">
              <a:buNone/>
              <a:defRPr sz="524" b="1"/>
            </a:lvl3pPr>
            <a:lvl4pPr marL="399136" indent="0">
              <a:buNone/>
              <a:defRPr sz="466" b="1"/>
            </a:lvl4pPr>
            <a:lvl5pPr marL="532181" indent="0">
              <a:buNone/>
              <a:defRPr sz="466" b="1"/>
            </a:lvl5pPr>
            <a:lvl6pPr marL="665226" indent="0">
              <a:buNone/>
              <a:defRPr sz="466" b="1"/>
            </a:lvl6pPr>
            <a:lvl7pPr marL="798271" indent="0">
              <a:buNone/>
              <a:defRPr sz="466" b="1"/>
            </a:lvl7pPr>
            <a:lvl8pPr marL="931316" indent="0">
              <a:buNone/>
              <a:defRPr sz="466" b="1"/>
            </a:lvl8pPr>
            <a:lvl9pPr marL="1064362" indent="0">
              <a:buNone/>
              <a:defRPr sz="466" b="1"/>
            </a:lvl9pPr>
          </a:lstStyle>
          <a:p>
            <a:pPr lvl="0"/>
            <a:r>
              <a:rPr lang="en-US"/>
              <a:t>Click to edit Master text styles</a:t>
            </a:r>
          </a:p>
        </p:txBody>
      </p:sp>
      <p:sp>
        <p:nvSpPr>
          <p:cNvPr id="4" name="Content Placeholder 3"/>
          <p:cNvSpPr>
            <a:spLocks noGrp="1"/>
          </p:cNvSpPr>
          <p:nvPr>
            <p:ph sz="half" idx="2"/>
          </p:nvPr>
        </p:nvSpPr>
        <p:spPr>
          <a:xfrm>
            <a:off x="183267" y="1379531"/>
            <a:ext cx="1125579" cy="20290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346954" y="925807"/>
            <a:ext cx="1131123" cy="453724"/>
          </a:xfrm>
        </p:spPr>
        <p:txBody>
          <a:bodyPr anchor="b"/>
          <a:lstStyle>
            <a:lvl1pPr marL="0" indent="0">
              <a:buNone/>
              <a:defRPr sz="698" b="1"/>
            </a:lvl1pPr>
            <a:lvl2pPr marL="133045" indent="0">
              <a:buNone/>
              <a:defRPr sz="582" b="1"/>
            </a:lvl2pPr>
            <a:lvl3pPr marL="266090" indent="0">
              <a:buNone/>
              <a:defRPr sz="524" b="1"/>
            </a:lvl3pPr>
            <a:lvl4pPr marL="399136" indent="0">
              <a:buNone/>
              <a:defRPr sz="466" b="1"/>
            </a:lvl4pPr>
            <a:lvl5pPr marL="532181" indent="0">
              <a:buNone/>
              <a:defRPr sz="466" b="1"/>
            </a:lvl5pPr>
            <a:lvl6pPr marL="665226" indent="0">
              <a:buNone/>
              <a:defRPr sz="466" b="1"/>
            </a:lvl6pPr>
            <a:lvl7pPr marL="798271" indent="0">
              <a:buNone/>
              <a:defRPr sz="466" b="1"/>
            </a:lvl7pPr>
            <a:lvl8pPr marL="931316" indent="0">
              <a:buNone/>
              <a:defRPr sz="466" b="1"/>
            </a:lvl8pPr>
            <a:lvl9pPr marL="1064362" indent="0">
              <a:buNone/>
              <a:defRPr sz="466" b="1"/>
            </a:lvl9pPr>
          </a:lstStyle>
          <a:p>
            <a:pPr lvl="0"/>
            <a:r>
              <a:rPr lang="en-US"/>
              <a:t>Click to edit Master text styles</a:t>
            </a:r>
          </a:p>
        </p:txBody>
      </p:sp>
      <p:sp>
        <p:nvSpPr>
          <p:cNvPr id="6" name="Content Placeholder 5"/>
          <p:cNvSpPr>
            <a:spLocks noGrp="1"/>
          </p:cNvSpPr>
          <p:nvPr>
            <p:ph sz="quarter" idx="4"/>
          </p:nvPr>
        </p:nvSpPr>
        <p:spPr>
          <a:xfrm>
            <a:off x="1346954" y="1379531"/>
            <a:ext cx="1131123" cy="20290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287375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221078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543402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3266" y="251778"/>
            <a:ext cx="858129" cy="881221"/>
          </a:xfrm>
        </p:spPr>
        <p:txBody>
          <a:bodyPr anchor="b"/>
          <a:lstStyle>
            <a:lvl1pPr>
              <a:defRPr sz="931"/>
            </a:lvl1pPr>
          </a:lstStyle>
          <a:p>
            <a:r>
              <a:rPr lang="en-US"/>
              <a:t>Click to edit Master title style</a:t>
            </a:r>
          </a:p>
        </p:txBody>
      </p:sp>
      <p:sp>
        <p:nvSpPr>
          <p:cNvPr id="3" name="Content Placeholder 2"/>
          <p:cNvSpPr>
            <a:spLocks noGrp="1"/>
          </p:cNvSpPr>
          <p:nvPr>
            <p:ph idx="1"/>
          </p:nvPr>
        </p:nvSpPr>
        <p:spPr>
          <a:xfrm>
            <a:off x="1131123" y="543770"/>
            <a:ext cx="1346954" cy="2683879"/>
          </a:xfrm>
        </p:spPr>
        <p:txBody>
          <a:bodyPr/>
          <a:lstStyle>
            <a:lvl1pPr>
              <a:defRPr sz="931"/>
            </a:lvl1pPr>
            <a:lvl2pPr>
              <a:defRPr sz="815"/>
            </a:lvl2pPr>
            <a:lvl3pPr>
              <a:defRPr sz="698"/>
            </a:lvl3pPr>
            <a:lvl4pPr>
              <a:defRPr sz="582"/>
            </a:lvl4pPr>
            <a:lvl5pPr>
              <a:defRPr sz="582"/>
            </a:lvl5pPr>
            <a:lvl6pPr>
              <a:defRPr sz="582"/>
            </a:lvl6pPr>
            <a:lvl7pPr>
              <a:defRPr sz="582"/>
            </a:lvl7pPr>
            <a:lvl8pPr>
              <a:defRPr sz="582"/>
            </a:lvl8pPr>
            <a:lvl9pPr>
              <a:defRPr sz="58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83266" y="1132999"/>
            <a:ext cx="858129" cy="2099021"/>
          </a:xfrm>
        </p:spPr>
        <p:txBody>
          <a:bodyPr/>
          <a:lstStyle>
            <a:lvl1pPr marL="0" indent="0">
              <a:buNone/>
              <a:defRPr sz="466"/>
            </a:lvl1pPr>
            <a:lvl2pPr marL="133045" indent="0">
              <a:buNone/>
              <a:defRPr sz="407"/>
            </a:lvl2pPr>
            <a:lvl3pPr marL="266090" indent="0">
              <a:buNone/>
              <a:defRPr sz="349"/>
            </a:lvl3pPr>
            <a:lvl4pPr marL="399136" indent="0">
              <a:buNone/>
              <a:defRPr sz="291"/>
            </a:lvl4pPr>
            <a:lvl5pPr marL="532181" indent="0">
              <a:buNone/>
              <a:defRPr sz="291"/>
            </a:lvl5pPr>
            <a:lvl6pPr marL="665226" indent="0">
              <a:buNone/>
              <a:defRPr sz="291"/>
            </a:lvl6pPr>
            <a:lvl7pPr marL="798271" indent="0">
              <a:buNone/>
              <a:defRPr sz="291"/>
            </a:lvl7pPr>
            <a:lvl8pPr marL="931316" indent="0">
              <a:buNone/>
              <a:defRPr sz="291"/>
            </a:lvl8pPr>
            <a:lvl9pPr marL="1064362" indent="0">
              <a:buNone/>
              <a:defRPr sz="291"/>
            </a:lvl9pPr>
          </a:lstStyle>
          <a:p>
            <a:pPr lvl="0"/>
            <a:r>
              <a:rPr lang="en-US"/>
              <a:t>Click to edit Master text styles</a:t>
            </a:r>
          </a:p>
        </p:txBody>
      </p:sp>
      <p:sp>
        <p:nvSpPr>
          <p:cNvPr id="5" name="Date Placeholder 4"/>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2014433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3266" y="251778"/>
            <a:ext cx="858129" cy="881221"/>
          </a:xfrm>
        </p:spPr>
        <p:txBody>
          <a:bodyPr anchor="b"/>
          <a:lstStyle>
            <a:lvl1pPr>
              <a:defRPr sz="931"/>
            </a:lvl1pPr>
          </a:lstStyle>
          <a:p>
            <a:r>
              <a:rPr lang="en-US"/>
              <a:t>Click to edit Master title style</a:t>
            </a:r>
          </a:p>
        </p:txBody>
      </p:sp>
      <p:sp>
        <p:nvSpPr>
          <p:cNvPr id="3" name="Picture Placeholder 2"/>
          <p:cNvSpPr>
            <a:spLocks noGrp="1" noChangeAspect="1"/>
          </p:cNvSpPr>
          <p:nvPr>
            <p:ph type="pic" idx="1"/>
          </p:nvPr>
        </p:nvSpPr>
        <p:spPr>
          <a:xfrm>
            <a:off x="1131123" y="543770"/>
            <a:ext cx="1346954" cy="2683879"/>
          </a:xfrm>
        </p:spPr>
        <p:txBody>
          <a:bodyPr anchor="t"/>
          <a:lstStyle>
            <a:lvl1pPr marL="0" indent="0">
              <a:buNone/>
              <a:defRPr sz="931"/>
            </a:lvl1pPr>
            <a:lvl2pPr marL="133045" indent="0">
              <a:buNone/>
              <a:defRPr sz="815"/>
            </a:lvl2pPr>
            <a:lvl3pPr marL="266090" indent="0">
              <a:buNone/>
              <a:defRPr sz="698"/>
            </a:lvl3pPr>
            <a:lvl4pPr marL="399136" indent="0">
              <a:buNone/>
              <a:defRPr sz="582"/>
            </a:lvl4pPr>
            <a:lvl5pPr marL="532181" indent="0">
              <a:buNone/>
              <a:defRPr sz="582"/>
            </a:lvl5pPr>
            <a:lvl6pPr marL="665226" indent="0">
              <a:buNone/>
              <a:defRPr sz="582"/>
            </a:lvl6pPr>
            <a:lvl7pPr marL="798271" indent="0">
              <a:buNone/>
              <a:defRPr sz="582"/>
            </a:lvl7pPr>
            <a:lvl8pPr marL="931316" indent="0">
              <a:buNone/>
              <a:defRPr sz="582"/>
            </a:lvl8pPr>
            <a:lvl9pPr marL="1064362" indent="0">
              <a:buNone/>
              <a:defRPr sz="582"/>
            </a:lvl9pPr>
          </a:lstStyle>
          <a:p>
            <a:r>
              <a:rPr lang="en-US" dirty="0"/>
              <a:t>Click icon to add picture</a:t>
            </a:r>
          </a:p>
        </p:txBody>
      </p:sp>
      <p:sp>
        <p:nvSpPr>
          <p:cNvPr id="4" name="Text Placeholder 3"/>
          <p:cNvSpPr>
            <a:spLocks noGrp="1"/>
          </p:cNvSpPr>
          <p:nvPr>
            <p:ph type="body" sz="half" idx="2"/>
          </p:nvPr>
        </p:nvSpPr>
        <p:spPr>
          <a:xfrm>
            <a:off x="183266" y="1132999"/>
            <a:ext cx="858129" cy="2099021"/>
          </a:xfrm>
        </p:spPr>
        <p:txBody>
          <a:bodyPr/>
          <a:lstStyle>
            <a:lvl1pPr marL="0" indent="0">
              <a:buNone/>
              <a:defRPr sz="466"/>
            </a:lvl1pPr>
            <a:lvl2pPr marL="133045" indent="0">
              <a:buNone/>
              <a:defRPr sz="407"/>
            </a:lvl2pPr>
            <a:lvl3pPr marL="266090" indent="0">
              <a:buNone/>
              <a:defRPr sz="349"/>
            </a:lvl3pPr>
            <a:lvl4pPr marL="399136" indent="0">
              <a:buNone/>
              <a:defRPr sz="291"/>
            </a:lvl4pPr>
            <a:lvl5pPr marL="532181" indent="0">
              <a:buNone/>
              <a:defRPr sz="291"/>
            </a:lvl5pPr>
            <a:lvl6pPr marL="665226" indent="0">
              <a:buNone/>
              <a:defRPr sz="291"/>
            </a:lvl6pPr>
            <a:lvl7pPr marL="798271" indent="0">
              <a:buNone/>
              <a:defRPr sz="291"/>
            </a:lvl7pPr>
            <a:lvl8pPr marL="931316" indent="0">
              <a:buNone/>
              <a:defRPr sz="291"/>
            </a:lvl8pPr>
            <a:lvl9pPr marL="1064362" indent="0">
              <a:buNone/>
              <a:defRPr sz="291"/>
            </a:lvl9pPr>
          </a:lstStyle>
          <a:p>
            <a:pPr lvl="0"/>
            <a:r>
              <a:rPr lang="en-US"/>
              <a:t>Click to edit Master text styles</a:t>
            </a:r>
          </a:p>
        </p:txBody>
      </p:sp>
      <p:sp>
        <p:nvSpPr>
          <p:cNvPr id="5" name="Date Placeholder 4"/>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2938480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2920" y="201073"/>
            <a:ext cx="2294811" cy="7299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82920" y="1005362"/>
            <a:ext cx="2294811" cy="239625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82920" y="3500408"/>
            <a:ext cx="598646" cy="201072"/>
          </a:xfrm>
          <a:prstGeom prst="rect">
            <a:avLst/>
          </a:prstGeom>
        </p:spPr>
        <p:txBody>
          <a:bodyPr vert="horz" lIns="91440" tIns="45720" rIns="91440" bIns="45720" rtlCol="0" anchor="ctr"/>
          <a:lstStyle>
            <a:lvl1pPr algn="l">
              <a:defRPr sz="349">
                <a:solidFill>
                  <a:schemeClr val="tx1">
                    <a:tint val="75000"/>
                  </a:schemeClr>
                </a:solidFill>
              </a:defRPr>
            </a:lvl1pPr>
          </a:lstStyle>
          <a:p>
            <a:fld id="{75F4374D-344D-F04E-AAD9-B80EBF18A1B7}" type="datetimeFigureOut">
              <a:rPr lang="en-US" smtClean="0"/>
              <a:t>10/5/2021</a:t>
            </a:fld>
            <a:endParaRPr lang="en-US" dirty="0"/>
          </a:p>
        </p:txBody>
      </p:sp>
      <p:sp>
        <p:nvSpPr>
          <p:cNvPr id="5" name="Footer Placeholder 4"/>
          <p:cNvSpPr>
            <a:spLocks noGrp="1"/>
          </p:cNvSpPr>
          <p:nvPr>
            <p:ph type="ftr" sz="quarter" idx="3"/>
          </p:nvPr>
        </p:nvSpPr>
        <p:spPr>
          <a:xfrm>
            <a:off x="881341" y="3500408"/>
            <a:ext cx="897969" cy="201072"/>
          </a:xfrm>
          <a:prstGeom prst="rect">
            <a:avLst/>
          </a:prstGeom>
        </p:spPr>
        <p:txBody>
          <a:bodyPr vert="horz" lIns="91440" tIns="45720" rIns="91440" bIns="45720" rtlCol="0" anchor="ctr"/>
          <a:lstStyle>
            <a:lvl1pPr algn="ctr">
              <a:defRPr sz="349">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879084" y="3500408"/>
            <a:ext cx="598646" cy="201072"/>
          </a:xfrm>
          <a:prstGeom prst="rect">
            <a:avLst/>
          </a:prstGeom>
        </p:spPr>
        <p:txBody>
          <a:bodyPr vert="horz" lIns="91440" tIns="45720" rIns="91440" bIns="45720" rtlCol="0" anchor="ctr"/>
          <a:lstStyle>
            <a:lvl1pPr algn="r">
              <a:defRPr sz="349">
                <a:solidFill>
                  <a:schemeClr val="tx1">
                    <a:tint val="75000"/>
                  </a:schemeClr>
                </a:solidFill>
              </a:defRPr>
            </a:lvl1pPr>
          </a:lstStyle>
          <a:p>
            <a:fld id="{FCB31A0D-C012-0946-AD23-74939823FEF0}" type="slidenum">
              <a:rPr lang="en-US" smtClean="0"/>
              <a:t>‹#›</a:t>
            </a:fld>
            <a:endParaRPr lang="en-US" dirty="0"/>
          </a:p>
        </p:txBody>
      </p:sp>
    </p:spTree>
    <p:extLst>
      <p:ext uri="{BB962C8B-B14F-4D97-AF65-F5344CB8AC3E}">
        <p14:creationId xmlns:p14="http://schemas.microsoft.com/office/powerpoint/2010/main" val="405034271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266090" rtl="0" eaLnBrk="1" latinLnBrk="0" hangingPunct="1">
        <a:lnSpc>
          <a:spcPct val="90000"/>
        </a:lnSpc>
        <a:spcBef>
          <a:spcPct val="0"/>
        </a:spcBef>
        <a:buNone/>
        <a:defRPr sz="1280" kern="1200">
          <a:solidFill>
            <a:schemeClr val="tx1"/>
          </a:solidFill>
          <a:latin typeface="+mj-lt"/>
          <a:ea typeface="+mj-ea"/>
          <a:cs typeface="+mj-cs"/>
        </a:defRPr>
      </a:lvl1pPr>
    </p:titleStyle>
    <p:bodyStyle>
      <a:lvl1pPr marL="66523" indent="-66523" algn="l" defTabSz="266090" rtl="0" eaLnBrk="1" latinLnBrk="0" hangingPunct="1">
        <a:lnSpc>
          <a:spcPct val="90000"/>
        </a:lnSpc>
        <a:spcBef>
          <a:spcPts val="291"/>
        </a:spcBef>
        <a:buFont typeface="Arial" panose="020B0604020202020204" pitchFamily="34" charset="0"/>
        <a:buChar char="•"/>
        <a:defRPr sz="815" kern="1200">
          <a:solidFill>
            <a:schemeClr val="tx1"/>
          </a:solidFill>
          <a:latin typeface="+mn-lt"/>
          <a:ea typeface="+mn-ea"/>
          <a:cs typeface="+mn-cs"/>
        </a:defRPr>
      </a:lvl1pPr>
      <a:lvl2pPr marL="199568" indent="-66523" algn="l" defTabSz="266090" rtl="0" eaLnBrk="1" latinLnBrk="0" hangingPunct="1">
        <a:lnSpc>
          <a:spcPct val="90000"/>
        </a:lnSpc>
        <a:spcBef>
          <a:spcPts val="146"/>
        </a:spcBef>
        <a:buFont typeface="Arial" panose="020B0604020202020204" pitchFamily="34" charset="0"/>
        <a:buChar char="•"/>
        <a:defRPr sz="698" kern="1200">
          <a:solidFill>
            <a:schemeClr val="tx1"/>
          </a:solidFill>
          <a:latin typeface="+mn-lt"/>
          <a:ea typeface="+mn-ea"/>
          <a:cs typeface="+mn-cs"/>
        </a:defRPr>
      </a:lvl2pPr>
      <a:lvl3pPr marL="332613" indent="-66523" algn="l" defTabSz="266090" rtl="0" eaLnBrk="1" latinLnBrk="0" hangingPunct="1">
        <a:lnSpc>
          <a:spcPct val="90000"/>
        </a:lnSpc>
        <a:spcBef>
          <a:spcPts val="146"/>
        </a:spcBef>
        <a:buFont typeface="Arial" panose="020B0604020202020204" pitchFamily="34" charset="0"/>
        <a:buChar char="•"/>
        <a:defRPr sz="582" kern="1200">
          <a:solidFill>
            <a:schemeClr val="tx1"/>
          </a:solidFill>
          <a:latin typeface="+mn-lt"/>
          <a:ea typeface="+mn-ea"/>
          <a:cs typeface="+mn-cs"/>
        </a:defRPr>
      </a:lvl3pPr>
      <a:lvl4pPr marL="465658" indent="-66523" algn="l" defTabSz="266090" rtl="0" eaLnBrk="1" latinLnBrk="0" hangingPunct="1">
        <a:lnSpc>
          <a:spcPct val="90000"/>
        </a:lnSpc>
        <a:spcBef>
          <a:spcPts val="146"/>
        </a:spcBef>
        <a:buFont typeface="Arial" panose="020B0604020202020204" pitchFamily="34" charset="0"/>
        <a:buChar char="•"/>
        <a:defRPr sz="524" kern="1200">
          <a:solidFill>
            <a:schemeClr val="tx1"/>
          </a:solidFill>
          <a:latin typeface="+mn-lt"/>
          <a:ea typeface="+mn-ea"/>
          <a:cs typeface="+mn-cs"/>
        </a:defRPr>
      </a:lvl4pPr>
      <a:lvl5pPr marL="598703" indent="-66523" algn="l" defTabSz="266090" rtl="0" eaLnBrk="1" latinLnBrk="0" hangingPunct="1">
        <a:lnSpc>
          <a:spcPct val="90000"/>
        </a:lnSpc>
        <a:spcBef>
          <a:spcPts val="146"/>
        </a:spcBef>
        <a:buFont typeface="Arial" panose="020B0604020202020204" pitchFamily="34" charset="0"/>
        <a:buChar char="•"/>
        <a:defRPr sz="524" kern="1200">
          <a:solidFill>
            <a:schemeClr val="tx1"/>
          </a:solidFill>
          <a:latin typeface="+mn-lt"/>
          <a:ea typeface="+mn-ea"/>
          <a:cs typeface="+mn-cs"/>
        </a:defRPr>
      </a:lvl5pPr>
      <a:lvl6pPr marL="731749" indent="-66523" algn="l" defTabSz="266090" rtl="0" eaLnBrk="1" latinLnBrk="0" hangingPunct="1">
        <a:lnSpc>
          <a:spcPct val="90000"/>
        </a:lnSpc>
        <a:spcBef>
          <a:spcPts val="146"/>
        </a:spcBef>
        <a:buFont typeface="Arial" panose="020B0604020202020204" pitchFamily="34" charset="0"/>
        <a:buChar char="•"/>
        <a:defRPr sz="524" kern="1200">
          <a:solidFill>
            <a:schemeClr val="tx1"/>
          </a:solidFill>
          <a:latin typeface="+mn-lt"/>
          <a:ea typeface="+mn-ea"/>
          <a:cs typeface="+mn-cs"/>
        </a:defRPr>
      </a:lvl6pPr>
      <a:lvl7pPr marL="864794" indent="-66523" algn="l" defTabSz="266090" rtl="0" eaLnBrk="1" latinLnBrk="0" hangingPunct="1">
        <a:lnSpc>
          <a:spcPct val="90000"/>
        </a:lnSpc>
        <a:spcBef>
          <a:spcPts val="146"/>
        </a:spcBef>
        <a:buFont typeface="Arial" panose="020B0604020202020204" pitchFamily="34" charset="0"/>
        <a:buChar char="•"/>
        <a:defRPr sz="524" kern="1200">
          <a:solidFill>
            <a:schemeClr val="tx1"/>
          </a:solidFill>
          <a:latin typeface="+mn-lt"/>
          <a:ea typeface="+mn-ea"/>
          <a:cs typeface="+mn-cs"/>
        </a:defRPr>
      </a:lvl7pPr>
      <a:lvl8pPr marL="997839" indent="-66523" algn="l" defTabSz="266090" rtl="0" eaLnBrk="1" latinLnBrk="0" hangingPunct="1">
        <a:lnSpc>
          <a:spcPct val="90000"/>
        </a:lnSpc>
        <a:spcBef>
          <a:spcPts val="146"/>
        </a:spcBef>
        <a:buFont typeface="Arial" panose="020B0604020202020204" pitchFamily="34" charset="0"/>
        <a:buChar char="•"/>
        <a:defRPr sz="524" kern="1200">
          <a:solidFill>
            <a:schemeClr val="tx1"/>
          </a:solidFill>
          <a:latin typeface="+mn-lt"/>
          <a:ea typeface="+mn-ea"/>
          <a:cs typeface="+mn-cs"/>
        </a:defRPr>
      </a:lvl8pPr>
      <a:lvl9pPr marL="1130884" indent="-66523" algn="l" defTabSz="266090" rtl="0" eaLnBrk="1" latinLnBrk="0" hangingPunct="1">
        <a:lnSpc>
          <a:spcPct val="90000"/>
        </a:lnSpc>
        <a:spcBef>
          <a:spcPts val="146"/>
        </a:spcBef>
        <a:buFont typeface="Arial" panose="020B0604020202020204" pitchFamily="34" charset="0"/>
        <a:buChar char="•"/>
        <a:defRPr sz="524" kern="1200">
          <a:solidFill>
            <a:schemeClr val="tx1"/>
          </a:solidFill>
          <a:latin typeface="+mn-lt"/>
          <a:ea typeface="+mn-ea"/>
          <a:cs typeface="+mn-cs"/>
        </a:defRPr>
      </a:lvl9pPr>
    </p:bodyStyle>
    <p:otherStyle>
      <a:defPPr>
        <a:defRPr lang="en-US"/>
      </a:defPPr>
      <a:lvl1pPr marL="0" algn="l" defTabSz="266090" rtl="0" eaLnBrk="1" latinLnBrk="0" hangingPunct="1">
        <a:defRPr sz="524" kern="1200">
          <a:solidFill>
            <a:schemeClr val="tx1"/>
          </a:solidFill>
          <a:latin typeface="+mn-lt"/>
          <a:ea typeface="+mn-ea"/>
          <a:cs typeface="+mn-cs"/>
        </a:defRPr>
      </a:lvl1pPr>
      <a:lvl2pPr marL="133045" algn="l" defTabSz="266090" rtl="0" eaLnBrk="1" latinLnBrk="0" hangingPunct="1">
        <a:defRPr sz="524" kern="1200">
          <a:solidFill>
            <a:schemeClr val="tx1"/>
          </a:solidFill>
          <a:latin typeface="+mn-lt"/>
          <a:ea typeface="+mn-ea"/>
          <a:cs typeface="+mn-cs"/>
        </a:defRPr>
      </a:lvl2pPr>
      <a:lvl3pPr marL="266090" algn="l" defTabSz="266090" rtl="0" eaLnBrk="1" latinLnBrk="0" hangingPunct="1">
        <a:defRPr sz="524" kern="1200">
          <a:solidFill>
            <a:schemeClr val="tx1"/>
          </a:solidFill>
          <a:latin typeface="+mn-lt"/>
          <a:ea typeface="+mn-ea"/>
          <a:cs typeface="+mn-cs"/>
        </a:defRPr>
      </a:lvl3pPr>
      <a:lvl4pPr marL="399136" algn="l" defTabSz="266090" rtl="0" eaLnBrk="1" latinLnBrk="0" hangingPunct="1">
        <a:defRPr sz="524" kern="1200">
          <a:solidFill>
            <a:schemeClr val="tx1"/>
          </a:solidFill>
          <a:latin typeface="+mn-lt"/>
          <a:ea typeface="+mn-ea"/>
          <a:cs typeface="+mn-cs"/>
        </a:defRPr>
      </a:lvl4pPr>
      <a:lvl5pPr marL="532181" algn="l" defTabSz="266090" rtl="0" eaLnBrk="1" latinLnBrk="0" hangingPunct="1">
        <a:defRPr sz="524" kern="1200">
          <a:solidFill>
            <a:schemeClr val="tx1"/>
          </a:solidFill>
          <a:latin typeface="+mn-lt"/>
          <a:ea typeface="+mn-ea"/>
          <a:cs typeface="+mn-cs"/>
        </a:defRPr>
      </a:lvl5pPr>
      <a:lvl6pPr marL="665226" algn="l" defTabSz="266090" rtl="0" eaLnBrk="1" latinLnBrk="0" hangingPunct="1">
        <a:defRPr sz="524" kern="1200">
          <a:solidFill>
            <a:schemeClr val="tx1"/>
          </a:solidFill>
          <a:latin typeface="+mn-lt"/>
          <a:ea typeface="+mn-ea"/>
          <a:cs typeface="+mn-cs"/>
        </a:defRPr>
      </a:lvl6pPr>
      <a:lvl7pPr marL="798271" algn="l" defTabSz="266090" rtl="0" eaLnBrk="1" latinLnBrk="0" hangingPunct="1">
        <a:defRPr sz="524" kern="1200">
          <a:solidFill>
            <a:schemeClr val="tx1"/>
          </a:solidFill>
          <a:latin typeface="+mn-lt"/>
          <a:ea typeface="+mn-ea"/>
          <a:cs typeface="+mn-cs"/>
        </a:defRPr>
      </a:lvl7pPr>
      <a:lvl8pPr marL="931316" algn="l" defTabSz="266090" rtl="0" eaLnBrk="1" latinLnBrk="0" hangingPunct="1">
        <a:defRPr sz="524" kern="1200">
          <a:solidFill>
            <a:schemeClr val="tx1"/>
          </a:solidFill>
          <a:latin typeface="+mn-lt"/>
          <a:ea typeface="+mn-ea"/>
          <a:cs typeface="+mn-cs"/>
        </a:defRPr>
      </a:lvl8pPr>
      <a:lvl9pPr marL="1064362" algn="l" defTabSz="266090" rtl="0" eaLnBrk="1" latinLnBrk="0" hangingPunct="1">
        <a:defRPr sz="524"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2921" y="201073"/>
            <a:ext cx="2294811" cy="7299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82921" y="1005362"/>
            <a:ext cx="2294811" cy="239625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82920" y="3500408"/>
            <a:ext cx="598646" cy="201072"/>
          </a:xfrm>
          <a:prstGeom prst="rect">
            <a:avLst/>
          </a:prstGeom>
        </p:spPr>
        <p:txBody>
          <a:bodyPr vert="horz" lIns="91440" tIns="45720" rIns="91440" bIns="45720" rtlCol="0" anchor="ctr"/>
          <a:lstStyle>
            <a:lvl1pPr algn="l">
              <a:defRPr sz="347">
                <a:solidFill>
                  <a:schemeClr val="tx1">
                    <a:tint val="75000"/>
                  </a:schemeClr>
                </a:solidFill>
              </a:defRPr>
            </a:lvl1pPr>
          </a:lstStyle>
          <a:p>
            <a:fld id="{75F4374D-344D-F04E-AAD9-B80EBF18A1B7}" type="datetimeFigureOut">
              <a:rPr lang="en-US" smtClean="0"/>
              <a:t>10/5/2021</a:t>
            </a:fld>
            <a:endParaRPr lang="en-US" dirty="0"/>
          </a:p>
        </p:txBody>
      </p:sp>
      <p:sp>
        <p:nvSpPr>
          <p:cNvPr id="5" name="Footer Placeholder 4"/>
          <p:cNvSpPr>
            <a:spLocks noGrp="1"/>
          </p:cNvSpPr>
          <p:nvPr>
            <p:ph type="ftr" sz="quarter" idx="3"/>
          </p:nvPr>
        </p:nvSpPr>
        <p:spPr>
          <a:xfrm>
            <a:off x="881342" y="3500408"/>
            <a:ext cx="897969" cy="201072"/>
          </a:xfrm>
          <a:prstGeom prst="rect">
            <a:avLst/>
          </a:prstGeom>
        </p:spPr>
        <p:txBody>
          <a:bodyPr vert="horz" lIns="91440" tIns="45720" rIns="91440" bIns="45720" rtlCol="0" anchor="ctr"/>
          <a:lstStyle>
            <a:lvl1pPr algn="ctr">
              <a:defRPr sz="347">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879084" y="3500408"/>
            <a:ext cx="598646" cy="201072"/>
          </a:xfrm>
          <a:prstGeom prst="rect">
            <a:avLst/>
          </a:prstGeom>
        </p:spPr>
        <p:txBody>
          <a:bodyPr vert="horz" lIns="91440" tIns="45720" rIns="91440" bIns="45720" rtlCol="0" anchor="ctr"/>
          <a:lstStyle>
            <a:lvl1pPr algn="r">
              <a:defRPr sz="347">
                <a:solidFill>
                  <a:schemeClr val="tx1">
                    <a:tint val="75000"/>
                  </a:schemeClr>
                </a:solidFill>
              </a:defRPr>
            </a:lvl1pPr>
          </a:lstStyle>
          <a:p>
            <a:fld id="{FCB31A0D-C012-0946-AD23-74939823FEF0}" type="slidenum">
              <a:rPr lang="en-US" smtClean="0"/>
              <a:t>‹#›</a:t>
            </a:fld>
            <a:endParaRPr lang="en-US" dirty="0"/>
          </a:p>
        </p:txBody>
      </p:sp>
    </p:spTree>
    <p:extLst>
      <p:ext uri="{BB962C8B-B14F-4D97-AF65-F5344CB8AC3E}">
        <p14:creationId xmlns:p14="http://schemas.microsoft.com/office/powerpoint/2010/main" val="169900270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264376" rtl="0" eaLnBrk="1" latinLnBrk="0" hangingPunct="1">
        <a:lnSpc>
          <a:spcPct val="90000"/>
        </a:lnSpc>
        <a:spcBef>
          <a:spcPct val="0"/>
        </a:spcBef>
        <a:buNone/>
        <a:defRPr sz="1272" kern="1200">
          <a:solidFill>
            <a:schemeClr val="tx1"/>
          </a:solidFill>
          <a:latin typeface="+mj-lt"/>
          <a:ea typeface="+mj-ea"/>
          <a:cs typeface="+mj-cs"/>
        </a:defRPr>
      </a:lvl1pPr>
    </p:titleStyle>
    <p:bodyStyle>
      <a:lvl1pPr marL="66094" indent="-66094" algn="l" defTabSz="264376" rtl="0" eaLnBrk="1" latinLnBrk="0" hangingPunct="1">
        <a:lnSpc>
          <a:spcPct val="90000"/>
        </a:lnSpc>
        <a:spcBef>
          <a:spcPts val="289"/>
        </a:spcBef>
        <a:buFont typeface="Arial" panose="020B0604020202020204" pitchFamily="34" charset="0"/>
        <a:buChar char="•"/>
        <a:defRPr sz="810" kern="1200">
          <a:solidFill>
            <a:schemeClr val="tx1"/>
          </a:solidFill>
          <a:latin typeface="+mn-lt"/>
          <a:ea typeface="+mn-ea"/>
          <a:cs typeface="+mn-cs"/>
        </a:defRPr>
      </a:lvl1pPr>
      <a:lvl2pPr marL="198282" indent="-66094" algn="l" defTabSz="264376" rtl="0" eaLnBrk="1" latinLnBrk="0" hangingPunct="1">
        <a:lnSpc>
          <a:spcPct val="90000"/>
        </a:lnSpc>
        <a:spcBef>
          <a:spcPts val="145"/>
        </a:spcBef>
        <a:buFont typeface="Arial" panose="020B0604020202020204" pitchFamily="34" charset="0"/>
        <a:buChar char="•"/>
        <a:defRPr sz="694" kern="1200">
          <a:solidFill>
            <a:schemeClr val="tx1"/>
          </a:solidFill>
          <a:latin typeface="+mn-lt"/>
          <a:ea typeface="+mn-ea"/>
          <a:cs typeface="+mn-cs"/>
        </a:defRPr>
      </a:lvl2pPr>
      <a:lvl3pPr marL="330470" indent="-66094" algn="l" defTabSz="264376" rtl="0" eaLnBrk="1" latinLnBrk="0" hangingPunct="1">
        <a:lnSpc>
          <a:spcPct val="90000"/>
        </a:lnSpc>
        <a:spcBef>
          <a:spcPts val="145"/>
        </a:spcBef>
        <a:buFont typeface="Arial" panose="020B0604020202020204" pitchFamily="34" charset="0"/>
        <a:buChar char="•"/>
        <a:defRPr sz="578" kern="1200">
          <a:solidFill>
            <a:schemeClr val="tx1"/>
          </a:solidFill>
          <a:latin typeface="+mn-lt"/>
          <a:ea typeface="+mn-ea"/>
          <a:cs typeface="+mn-cs"/>
        </a:defRPr>
      </a:lvl3pPr>
      <a:lvl4pPr marL="462658" indent="-66094" algn="l" defTabSz="264376" rtl="0" eaLnBrk="1" latinLnBrk="0" hangingPunct="1">
        <a:lnSpc>
          <a:spcPct val="90000"/>
        </a:lnSpc>
        <a:spcBef>
          <a:spcPts val="145"/>
        </a:spcBef>
        <a:buFont typeface="Arial" panose="020B0604020202020204" pitchFamily="34" charset="0"/>
        <a:buChar char="•"/>
        <a:defRPr sz="521" kern="1200">
          <a:solidFill>
            <a:schemeClr val="tx1"/>
          </a:solidFill>
          <a:latin typeface="+mn-lt"/>
          <a:ea typeface="+mn-ea"/>
          <a:cs typeface="+mn-cs"/>
        </a:defRPr>
      </a:lvl4pPr>
      <a:lvl5pPr marL="594845" indent="-66094" algn="l" defTabSz="264376" rtl="0" eaLnBrk="1" latinLnBrk="0" hangingPunct="1">
        <a:lnSpc>
          <a:spcPct val="90000"/>
        </a:lnSpc>
        <a:spcBef>
          <a:spcPts val="145"/>
        </a:spcBef>
        <a:buFont typeface="Arial" panose="020B0604020202020204" pitchFamily="34" charset="0"/>
        <a:buChar char="•"/>
        <a:defRPr sz="521" kern="1200">
          <a:solidFill>
            <a:schemeClr val="tx1"/>
          </a:solidFill>
          <a:latin typeface="+mn-lt"/>
          <a:ea typeface="+mn-ea"/>
          <a:cs typeface="+mn-cs"/>
        </a:defRPr>
      </a:lvl5pPr>
      <a:lvl6pPr marL="727034" indent="-66094" algn="l" defTabSz="264376" rtl="0" eaLnBrk="1" latinLnBrk="0" hangingPunct="1">
        <a:lnSpc>
          <a:spcPct val="90000"/>
        </a:lnSpc>
        <a:spcBef>
          <a:spcPts val="145"/>
        </a:spcBef>
        <a:buFont typeface="Arial" panose="020B0604020202020204" pitchFamily="34" charset="0"/>
        <a:buChar char="•"/>
        <a:defRPr sz="521" kern="1200">
          <a:solidFill>
            <a:schemeClr val="tx1"/>
          </a:solidFill>
          <a:latin typeface="+mn-lt"/>
          <a:ea typeface="+mn-ea"/>
          <a:cs typeface="+mn-cs"/>
        </a:defRPr>
      </a:lvl6pPr>
      <a:lvl7pPr marL="859222" indent="-66094" algn="l" defTabSz="264376" rtl="0" eaLnBrk="1" latinLnBrk="0" hangingPunct="1">
        <a:lnSpc>
          <a:spcPct val="90000"/>
        </a:lnSpc>
        <a:spcBef>
          <a:spcPts val="145"/>
        </a:spcBef>
        <a:buFont typeface="Arial" panose="020B0604020202020204" pitchFamily="34" charset="0"/>
        <a:buChar char="•"/>
        <a:defRPr sz="521" kern="1200">
          <a:solidFill>
            <a:schemeClr val="tx1"/>
          </a:solidFill>
          <a:latin typeface="+mn-lt"/>
          <a:ea typeface="+mn-ea"/>
          <a:cs typeface="+mn-cs"/>
        </a:defRPr>
      </a:lvl7pPr>
      <a:lvl8pPr marL="991409" indent="-66094" algn="l" defTabSz="264376" rtl="0" eaLnBrk="1" latinLnBrk="0" hangingPunct="1">
        <a:lnSpc>
          <a:spcPct val="90000"/>
        </a:lnSpc>
        <a:spcBef>
          <a:spcPts val="145"/>
        </a:spcBef>
        <a:buFont typeface="Arial" panose="020B0604020202020204" pitchFamily="34" charset="0"/>
        <a:buChar char="•"/>
        <a:defRPr sz="521" kern="1200">
          <a:solidFill>
            <a:schemeClr val="tx1"/>
          </a:solidFill>
          <a:latin typeface="+mn-lt"/>
          <a:ea typeface="+mn-ea"/>
          <a:cs typeface="+mn-cs"/>
        </a:defRPr>
      </a:lvl8pPr>
      <a:lvl9pPr marL="1123597" indent="-66094" algn="l" defTabSz="264376" rtl="0" eaLnBrk="1" latinLnBrk="0" hangingPunct="1">
        <a:lnSpc>
          <a:spcPct val="90000"/>
        </a:lnSpc>
        <a:spcBef>
          <a:spcPts val="145"/>
        </a:spcBef>
        <a:buFont typeface="Arial" panose="020B0604020202020204" pitchFamily="34" charset="0"/>
        <a:buChar char="•"/>
        <a:defRPr sz="521" kern="1200">
          <a:solidFill>
            <a:schemeClr val="tx1"/>
          </a:solidFill>
          <a:latin typeface="+mn-lt"/>
          <a:ea typeface="+mn-ea"/>
          <a:cs typeface="+mn-cs"/>
        </a:defRPr>
      </a:lvl9pPr>
    </p:bodyStyle>
    <p:otherStyle>
      <a:defPPr>
        <a:defRPr lang="en-US"/>
      </a:defPPr>
      <a:lvl1pPr marL="0" algn="l" defTabSz="264376" rtl="0" eaLnBrk="1" latinLnBrk="0" hangingPunct="1">
        <a:defRPr sz="521" kern="1200">
          <a:solidFill>
            <a:schemeClr val="tx1"/>
          </a:solidFill>
          <a:latin typeface="+mn-lt"/>
          <a:ea typeface="+mn-ea"/>
          <a:cs typeface="+mn-cs"/>
        </a:defRPr>
      </a:lvl1pPr>
      <a:lvl2pPr marL="132188" algn="l" defTabSz="264376" rtl="0" eaLnBrk="1" latinLnBrk="0" hangingPunct="1">
        <a:defRPr sz="521" kern="1200">
          <a:solidFill>
            <a:schemeClr val="tx1"/>
          </a:solidFill>
          <a:latin typeface="+mn-lt"/>
          <a:ea typeface="+mn-ea"/>
          <a:cs typeface="+mn-cs"/>
        </a:defRPr>
      </a:lvl2pPr>
      <a:lvl3pPr marL="264376" algn="l" defTabSz="264376" rtl="0" eaLnBrk="1" latinLnBrk="0" hangingPunct="1">
        <a:defRPr sz="521" kern="1200">
          <a:solidFill>
            <a:schemeClr val="tx1"/>
          </a:solidFill>
          <a:latin typeface="+mn-lt"/>
          <a:ea typeface="+mn-ea"/>
          <a:cs typeface="+mn-cs"/>
        </a:defRPr>
      </a:lvl3pPr>
      <a:lvl4pPr marL="396564" algn="l" defTabSz="264376" rtl="0" eaLnBrk="1" latinLnBrk="0" hangingPunct="1">
        <a:defRPr sz="521" kern="1200">
          <a:solidFill>
            <a:schemeClr val="tx1"/>
          </a:solidFill>
          <a:latin typeface="+mn-lt"/>
          <a:ea typeface="+mn-ea"/>
          <a:cs typeface="+mn-cs"/>
        </a:defRPr>
      </a:lvl4pPr>
      <a:lvl5pPr marL="528752" algn="l" defTabSz="264376" rtl="0" eaLnBrk="1" latinLnBrk="0" hangingPunct="1">
        <a:defRPr sz="521" kern="1200">
          <a:solidFill>
            <a:schemeClr val="tx1"/>
          </a:solidFill>
          <a:latin typeface="+mn-lt"/>
          <a:ea typeface="+mn-ea"/>
          <a:cs typeface="+mn-cs"/>
        </a:defRPr>
      </a:lvl5pPr>
      <a:lvl6pPr marL="660940" algn="l" defTabSz="264376" rtl="0" eaLnBrk="1" latinLnBrk="0" hangingPunct="1">
        <a:defRPr sz="521" kern="1200">
          <a:solidFill>
            <a:schemeClr val="tx1"/>
          </a:solidFill>
          <a:latin typeface="+mn-lt"/>
          <a:ea typeface="+mn-ea"/>
          <a:cs typeface="+mn-cs"/>
        </a:defRPr>
      </a:lvl6pPr>
      <a:lvl7pPr marL="793127" algn="l" defTabSz="264376" rtl="0" eaLnBrk="1" latinLnBrk="0" hangingPunct="1">
        <a:defRPr sz="521" kern="1200">
          <a:solidFill>
            <a:schemeClr val="tx1"/>
          </a:solidFill>
          <a:latin typeface="+mn-lt"/>
          <a:ea typeface="+mn-ea"/>
          <a:cs typeface="+mn-cs"/>
        </a:defRPr>
      </a:lvl7pPr>
      <a:lvl8pPr marL="925315" algn="l" defTabSz="264376" rtl="0" eaLnBrk="1" latinLnBrk="0" hangingPunct="1">
        <a:defRPr sz="521" kern="1200">
          <a:solidFill>
            <a:schemeClr val="tx1"/>
          </a:solidFill>
          <a:latin typeface="+mn-lt"/>
          <a:ea typeface="+mn-ea"/>
          <a:cs typeface="+mn-cs"/>
        </a:defRPr>
      </a:lvl8pPr>
      <a:lvl9pPr marL="1057504" algn="l" defTabSz="264376" rtl="0" eaLnBrk="1" latinLnBrk="0" hangingPunct="1">
        <a:defRPr sz="52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app.convercent.com/en-us/LandingPage/cdf696bd-4358-e811-80da-000d3ab0d899" TargetMode="Externa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76757" y="12176"/>
            <a:ext cx="2575315" cy="757086"/>
          </a:xfrm>
        </p:spPr>
        <p:txBody>
          <a:bodyPr>
            <a:normAutofit/>
          </a:bodyPr>
          <a:lstStyle/>
          <a:p>
            <a:r>
              <a:rPr lang="es-US" sz="1192" dirty="0">
                <a:solidFill>
                  <a:schemeClr val="accent5"/>
                </a:solidFill>
              </a:rPr>
              <a:t>INSTRUCCIONES PARA EDITAR E IMPRIMIR CARTELES Y TARJETAS DE BOLSILLO SOBRE PROTECCIÓN</a:t>
            </a:r>
          </a:p>
        </p:txBody>
      </p:sp>
      <p:sp>
        <p:nvSpPr>
          <p:cNvPr id="24" name="Content Placeholder 23">
            <a:extLst>
              <a:ext uri="{FF2B5EF4-FFF2-40B4-BE49-F238E27FC236}">
                <a16:creationId xmlns:a16="http://schemas.microsoft.com/office/drawing/2014/main" id="{2AE686B9-7CF9-4959-8236-9E4785BDEA6D}"/>
              </a:ext>
            </a:extLst>
          </p:cNvPr>
          <p:cNvSpPr>
            <a:spLocks noGrp="1"/>
          </p:cNvSpPr>
          <p:nvPr>
            <p:ph idx="1"/>
          </p:nvPr>
        </p:nvSpPr>
        <p:spPr>
          <a:xfrm>
            <a:off x="76757" y="769263"/>
            <a:ext cx="2468061" cy="2380807"/>
          </a:xfrm>
        </p:spPr>
        <p:txBody>
          <a:bodyPr>
            <a:normAutofit fontScale="92500" lnSpcReduction="20000"/>
          </a:bodyPr>
          <a:lstStyle/>
          <a:p>
            <a:pPr marL="170345" indent="-170345">
              <a:spcBef>
                <a:spcPts val="0"/>
              </a:spcBef>
              <a:buFont typeface="+mj-lt"/>
              <a:buAutoNum type="arabicPeriod"/>
              <a:tabLst>
                <a:tab pos="3634032" algn="l"/>
              </a:tabLst>
            </a:pPr>
            <a:r>
              <a:rPr lang="es-US" sz="894" dirty="0">
                <a:latin typeface="Calibri" panose="020F0502020204030204" pitchFamily="34" charset="0"/>
                <a:ea typeface="Yu Mincho" panose="02020400000000000000" pitchFamily="18" charset="-128"/>
                <a:cs typeface="Calibri" panose="020F0502020204030204" pitchFamily="34" charset="0"/>
              </a:rPr>
              <a:t>Descargue todas las plantillas de carteles y tarjetas y colecciones de imágenes de personas en su computadora o en una carpeta en su disco compartido.</a:t>
            </a:r>
            <a:endParaRPr lang="es-US" sz="994" dirty="0">
              <a:latin typeface="Calibri" panose="020F0502020204030204" pitchFamily="34" charset="0"/>
              <a:ea typeface="Yu Mincho" panose="02020400000000000000" pitchFamily="18" charset="-128"/>
              <a:cs typeface="Arial" panose="020B0604020202020204" pitchFamily="34" charset="0"/>
            </a:endParaRPr>
          </a:p>
          <a:p>
            <a:pPr marL="170345" indent="-170345">
              <a:spcBef>
                <a:spcPts val="0"/>
              </a:spcBef>
              <a:buFont typeface="+mj-lt"/>
              <a:buAutoNum type="arabicPeriod"/>
              <a:tabLst>
                <a:tab pos="3634032" algn="l"/>
              </a:tabLst>
            </a:pPr>
            <a:endParaRPr lang="es-US" sz="894" dirty="0">
              <a:latin typeface="Calibri" panose="020F0502020204030204" pitchFamily="34" charset="0"/>
              <a:ea typeface="Yu Mincho" panose="02020400000000000000" pitchFamily="18" charset="-128"/>
              <a:cs typeface="Calibri" panose="020F0502020204030204" pitchFamily="34" charset="0"/>
            </a:endParaRPr>
          </a:p>
          <a:p>
            <a:pPr marL="170345" indent="-170345">
              <a:spcBef>
                <a:spcPts val="0"/>
              </a:spcBef>
              <a:buFont typeface="+mj-lt"/>
              <a:buAutoNum type="arabicPeriod"/>
              <a:tabLst>
                <a:tab pos="3634032" algn="l"/>
              </a:tabLst>
            </a:pPr>
            <a:r>
              <a:rPr lang="es-US" sz="894" dirty="0">
                <a:latin typeface="Calibri" panose="020F0502020204030204" pitchFamily="34" charset="0"/>
                <a:ea typeface="Yu Mincho" panose="02020400000000000000" pitchFamily="18" charset="-128"/>
                <a:cs typeface="Calibri" panose="020F0502020204030204" pitchFamily="34" charset="0"/>
              </a:rPr>
              <a:t>Abra PowerPoint (PPT) y seleccione el cartel o tarjeta de bolsillo que desea editar.</a:t>
            </a:r>
            <a:endParaRPr lang="es-US" sz="994" dirty="0">
              <a:latin typeface="Calibri" panose="020F0502020204030204" pitchFamily="34" charset="0"/>
              <a:ea typeface="Yu Mincho" panose="02020400000000000000" pitchFamily="18" charset="-128"/>
              <a:cs typeface="Arial" panose="020B0604020202020204" pitchFamily="34" charset="0"/>
            </a:endParaRPr>
          </a:p>
          <a:p>
            <a:pPr marL="170345" indent="-170345">
              <a:spcBef>
                <a:spcPts val="0"/>
              </a:spcBef>
              <a:buFont typeface="+mj-lt"/>
              <a:buAutoNum type="arabicPeriod"/>
              <a:tabLst>
                <a:tab pos="3634032" algn="l"/>
              </a:tabLst>
            </a:pPr>
            <a:endParaRPr lang="es-US" sz="894" dirty="0">
              <a:latin typeface="Calibri" panose="020F0502020204030204" pitchFamily="34" charset="0"/>
              <a:ea typeface="Yu Mincho" panose="02020400000000000000" pitchFamily="18" charset="-128"/>
              <a:cs typeface="Calibri" panose="020F0502020204030204" pitchFamily="34" charset="0"/>
            </a:endParaRPr>
          </a:p>
          <a:p>
            <a:pPr marL="170345" indent="-170345">
              <a:spcBef>
                <a:spcPts val="0"/>
              </a:spcBef>
              <a:buFont typeface="+mj-lt"/>
              <a:buAutoNum type="arabicPeriod"/>
              <a:tabLst>
                <a:tab pos="3634032" algn="l"/>
              </a:tabLst>
            </a:pPr>
            <a:r>
              <a:rPr lang="es-US" sz="894" dirty="0">
                <a:latin typeface="Calibri" panose="020F0502020204030204" pitchFamily="34" charset="0"/>
                <a:ea typeface="Yu Mincho" panose="02020400000000000000" pitchFamily="18" charset="-128"/>
                <a:cs typeface="Calibri" panose="020F0502020204030204" pitchFamily="34" charset="0"/>
              </a:rPr>
              <a:t>Use las instrucciones que se encuentran más abajo para cambiar las imágenes de personas.</a:t>
            </a:r>
            <a:endParaRPr lang="es-US" sz="994" dirty="0">
              <a:latin typeface="Calibri" panose="020F0502020204030204" pitchFamily="34" charset="0"/>
              <a:ea typeface="Yu Mincho" panose="02020400000000000000" pitchFamily="18" charset="-128"/>
              <a:cs typeface="Arial" panose="020B0604020202020204" pitchFamily="34" charset="0"/>
            </a:endParaRPr>
          </a:p>
          <a:p>
            <a:pPr marL="170345" indent="-170345">
              <a:spcBef>
                <a:spcPts val="0"/>
              </a:spcBef>
              <a:buFont typeface="+mj-lt"/>
              <a:buAutoNum type="arabicPeriod"/>
              <a:tabLst>
                <a:tab pos="3634032" algn="l"/>
              </a:tabLst>
            </a:pPr>
            <a:endParaRPr lang="es-US" sz="894" dirty="0">
              <a:latin typeface="Calibri" panose="020F0502020204030204" pitchFamily="34" charset="0"/>
              <a:ea typeface="Yu Mincho" panose="02020400000000000000" pitchFamily="18" charset="-128"/>
              <a:cs typeface="Calibri" panose="020F0502020204030204" pitchFamily="34" charset="0"/>
            </a:endParaRPr>
          </a:p>
          <a:p>
            <a:pPr marL="170345" indent="-170345">
              <a:spcBef>
                <a:spcPts val="0"/>
              </a:spcBef>
              <a:buFont typeface="+mj-lt"/>
              <a:buAutoNum type="arabicPeriod"/>
              <a:tabLst>
                <a:tab pos="3634032" algn="l"/>
              </a:tabLst>
            </a:pPr>
            <a:r>
              <a:rPr lang="es-US" sz="895" dirty="0">
                <a:latin typeface="Calibri"/>
                <a:ea typeface="Yu Mincho"/>
              </a:rPr>
              <a:t>Edite el texto para ingresar los mecanismos de denuncia locales de FHI 360 para su país o proyecto (por ejemplo, línea de ayuda local del proyecto, </a:t>
            </a:r>
            <a:r>
              <a:rPr lang="es-US" sz="895" u="sng" dirty="0">
                <a:solidFill>
                  <a:srgbClr val="0563C1"/>
                </a:solidFill>
                <a:latin typeface="Calibri"/>
                <a:ea typeface="Yu Mincho"/>
                <a:cs typeface="Calibri"/>
                <a:hlinkClick r:id="rId2"/>
              </a:rPr>
              <a:t>número de teléfono gratuito del país de FHI 360</a:t>
            </a:r>
            <a:r>
              <a:rPr lang="es-US" sz="895" dirty="0">
                <a:latin typeface="Calibri"/>
                <a:ea typeface="Yu Mincho"/>
              </a:rPr>
              <a:t> -- use el menú desplegable de nuestro sitio web de denuncias para determinar si su país tiene un número de teléfono gratuito local. De no ser así, use una línea de denuncia local en caso de que haya una configurada)</a:t>
            </a:r>
            <a:endParaRPr lang="es-US" sz="994" dirty="0">
              <a:latin typeface="Calibri" panose="020F0502020204030204" pitchFamily="34" charset="0"/>
              <a:ea typeface="Yu Mincho" panose="02020400000000000000" pitchFamily="18" charset="-128"/>
              <a:cs typeface="Arial" panose="020B0604020202020204" pitchFamily="34" charset="0"/>
            </a:endParaRPr>
          </a:p>
          <a:p>
            <a:pPr marL="170345" indent="-170345">
              <a:spcBef>
                <a:spcPts val="0"/>
              </a:spcBef>
              <a:buFont typeface="+mj-lt"/>
              <a:buAutoNum type="arabicPeriod"/>
              <a:tabLst>
                <a:tab pos="3634032" algn="l"/>
              </a:tabLst>
            </a:pPr>
            <a:endParaRPr lang="es-US" sz="894" dirty="0">
              <a:latin typeface="Calibri" panose="020F0502020204030204" pitchFamily="34" charset="0"/>
              <a:ea typeface="Yu Mincho" panose="02020400000000000000" pitchFamily="18" charset="-128"/>
              <a:cs typeface="Calibri" panose="020F0502020204030204" pitchFamily="34" charset="0"/>
            </a:endParaRPr>
          </a:p>
          <a:p>
            <a:pPr marL="170345" indent="-170345">
              <a:spcBef>
                <a:spcPts val="0"/>
              </a:spcBef>
              <a:buFont typeface="+mj-lt"/>
              <a:buAutoNum type="arabicPeriod"/>
              <a:tabLst>
                <a:tab pos="3634032" algn="l"/>
              </a:tabLst>
            </a:pPr>
            <a:r>
              <a:rPr lang="es-US" sz="895" dirty="0">
                <a:latin typeface="Calibri"/>
                <a:ea typeface="Yu Mincho"/>
              </a:rPr>
              <a:t>Cuando finalice la edición, guarde su documento. Siga las pautas para la impresión que se encuentran al final de estas instrucciones</a:t>
            </a:r>
            <a:r>
              <a:rPr lang="es-US" sz="894" dirty="0">
                <a:latin typeface="Calibri" panose="020F0502020204030204" pitchFamily="34" charset="0"/>
                <a:ea typeface="Yu Mincho" panose="02020400000000000000" pitchFamily="18" charset="-128"/>
                <a:cs typeface="Calibri" panose="020F0502020204030204" pitchFamily="34" charset="0"/>
              </a:rPr>
              <a:t>.</a:t>
            </a:r>
            <a:endParaRPr lang="es-US" sz="994" dirty="0">
              <a:latin typeface="Calibri" panose="020F0502020204030204" pitchFamily="34" charset="0"/>
              <a:ea typeface="Yu Mincho" panose="02020400000000000000" pitchFamily="18" charset="-128"/>
              <a:cs typeface="Arial" panose="020B0604020202020204" pitchFamily="34" charset="0"/>
            </a:endParaRPr>
          </a:p>
          <a:p>
            <a:endParaRPr lang="es-US" dirty="0"/>
          </a:p>
        </p:txBody>
      </p:sp>
    </p:spTree>
    <p:extLst>
      <p:ext uri="{BB962C8B-B14F-4D97-AF65-F5344CB8AC3E}">
        <p14:creationId xmlns:p14="http://schemas.microsoft.com/office/powerpoint/2010/main" val="173815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8578" y="12177"/>
            <a:ext cx="2643494" cy="406934"/>
          </a:xfrm>
        </p:spPr>
        <p:txBody>
          <a:bodyPr>
            <a:normAutofit/>
          </a:bodyPr>
          <a:lstStyle/>
          <a:p>
            <a:r>
              <a:rPr lang="en-US" dirty="0">
                <a:solidFill>
                  <a:schemeClr val="accent5"/>
                </a:solidFill>
              </a:rPr>
              <a:t>INSTRUCCIONES (continuación)</a:t>
            </a:r>
          </a:p>
        </p:txBody>
      </p:sp>
      <p:pic>
        <p:nvPicPr>
          <p:cNvPr id="4" name="Picture 3">
            <a:extLst>
              <a:ext uri="{FF2B5EF4-FFF2-40B4-BE49-F238E27FC236}">
                <a16:creationId xmlns:a16="http://schemas.microsoft.com/office/drawing/2014/main" id="{9E3EEE13-8649-428F-A186-9F01C8D6F4B7}"/>
              </a:ext>
            </a:extLst>
          </p:cNvPr>
          <p:cNvPicPr>
            <a:picLocks noChangeAspect="1"/>
          </p:cNvPicPr>
          <p:nvPr/>
        </p:nvPicPr>
        <p:blipFill>
          <a:blip r:embed="rId2"/>
          <a:stretch>
            <a:fillRect/>
          </a:stretch>
        </p:blipFill>
        <p:spPr>
          <a:xfrm>
            <a:off x="61914" y="556769"/>
            <a:ext cx="2521818" cy="2746907"/>
          </a:xfrm>
          <a:prstGeom prst="rect">
            <a:avLst/>
          </a:prstGeom>
        </p:spPr>
      </p:pic>
    </p:spTree>
    <p:extLst>
      <p:ext uri="{BB962C8B-B14F-4D97-AF65-F5344CB8AC3E}">
        <p14:creationId xmlns:p14="http://schemas.microsoft.com/office/powerpoint/2010/main" val="3788667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8578" y="12177"/>
            <a:ext cx="2643494" cy="406934"/>
          </a:xfrm>
        </p:spPr>
        <p:txBody>
          <a:bodyPr>
            <a:normAutofit/>
          </a:bodyPr>
          <a:lstStyle/>
          <a:p>
            <a:r>
              <a:rPr lang="en-US" dirty="0">
                <a:solidFill>
                  <a:schemeClr val="accent5"/>
                </a:solidFill>
              </a:rPr>
              <a:t>INSTRUCCIONES (continuación)</a:t>
            </a:r>
          </a:p>
        </p:txBody>
      </p:sp>
      <p:pic>
        <p:nvPicPr>
          <p:cNvPr id="5" name="Picture 4">
            <a:extLst>
              <a:ext uri="{FF2B5EF4-FFF2-40B4-BE49-F238E27FC236}">
                <a16:creationId xmlns:a16="http://schemas.microsoft.com/office/drawing/2014/main" id="{72D15256-13FF-45A6-8629-28447633AF27}"/>
              </a:ext>
            </a:extLst>
          </p:cNvPr>
          <p:cNvPicPr>
            <a:picLocks noChangeAspect="1"/>
          </p:cNvPicPr>
          <p:nvPr/>
        </p:nvPicPr>
        <p:blipFill>
          <a:blip r:embed="rId2"/>
          <a:stretch>
            <a:fillRect/>
          </a:stretch>
        </p:blipFill>
        <p:spPr>
          <a:xfrm>
            <a:off x="50941" y="327148"/>
            <a:ext cx="2456583" cy="3320657"/>
          </a:xfrm>
          <a:prstGeom prst="rect">
            <a:avLst/>
          </a:prstGeom>
        </p:spPr>
      </p:pic>
    </p:spTree>
    <p:extLst>
      <p:ext uri="{BB962C8B-B14F-4D97-AF65-F5344CB8AC3E}">
        <p14:creationId xmlns:p14="http://schemas.microsoft.com/office/powerpoint/2010/main" val="3308689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0D962-9F55-4E36-8FF8-3B6672481B9F}"/>
              </a:ext>
            </a:extLst>
          </p:cNvPr>
          <p:cNvSpPr>
            <a:spLocks noGrp="1"/>
          </p:cNvSpPr>
          <p:nvPr>
            <p:ph type="title"/>
          </p:nvPr>
        </p:nvSpPr>
        <p:spPr/>
        <p:txBody>
          <a:bodyPr>
            <a:normAutofit fontScale="90000"/>
          </a:bodyPr>
          <a:lstStyle/>
          <a:p>
            <a:r>
              <a:rPr lang="es-US" sz="1600" dirty="0">
                <a:solidFill>
                  <a:schemeClr val="accent5"/>
                </a:solidFill>
              </a:rPr>
              <a:t>Plantillas de tarjetas de bolsillo</a:t>
            </a:r>
            <a:br>
              <a:rPr lang="es-US" sz="1600" dirty="0">
                <a:solidFill>
                  <a:schemeClr val="accent5"/>
                </a:solidFill>
              </a:rPr>
            </a:br>
            <a:r>
              <a:rPr lang="es-US" sz="1600" dirty="0">
                <a:solidFill>
                  <a:schemeClr val="accent5"/>
                </a:solidFill>
              </a:rPr>
              <a:t>(frente y dorso)</a:t>
            </a:r>
          </a:p>
        </p:txBody>
      </p:sp>
      <p:sp>
        <p:nvSpPr>
          <p:cNvPr id="3" name="Content Placeholder 2">
            <a:extLst>
              <a:ext uri="{FF2B5EF4-FFF2-40B4-BE49-F238E27FC236}">
                <a16:creationId xmlns:a16="http://schemas.microsoft.com/office/drawing/2014/main" id="{447FA9D5-2158-40DF-9A11-59A79F30456B}"/>
              </a:ext>
            </a:extLst>
          </p:cNvPr>
          <p:cNvSpPr>
            <a:spLocks noGrp="1"/>
          </p:cNvSpPr>
          <p:nvPr>
            <p:ph idx="1"/>
          </p:nvPr>
        </p:nvSpPr>
        <p:spPr/>
        <p:txBody>
          <a:bodyPr>
            <a:normAutofit/>
          </a:bodyPr>
          <a:lstStyle/>
          <a:p>
            <a:r>
              <a:rPr lang="es-MX" sz="1400" dirty="0"/>
              <a:t>Las siguientes diapositivas contienen plantillas de tarjetas de bolsillo con diferentes opciones de diseños e imágenes ya configuradas</a:t>
            </a:r>
            <a:r>
              <a:rPr lang="es-US" sz="1400" dirty="0"/>
              <a:t>.</a:t>
            </a:r>
          </a:p>
          <a:p>
            <a:r>
              <a:rPr lang="es-MX" sz="1400" dirty="0"/>
              <a:t>Seleccione una plantilla y cambie la imagen según sea necesario de acuerdo con las instrucciones consignadas más arriba</a:t>
            </a:r>
            <a:r>
              <a:rPr lang="es-US" sz="1400" dirty="0"/>
              <a:t>.</a:t>
            </a:r>
          </a:p>
        </p:txBody>
      </p:sp>
    </p:spTree>
    <p:extLst>
      <p:ext uri="{BB962C8B-B14F-4D97-AF65-F5344CB8AC3E}">
        <p14:creationId xmlns:p14="http://schemas.microsoft.com/office/powerpoint/2010/main" val="3468911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alpha val="80000"/>
          </a:schemeClr>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AE9FAD16-08FF-224D-B9C0-1F189E57C145}"/>
              </a:ext>
            </a:extLst>
          </p:cNvPr>
          <p:cNvSpPr/>
          <p:nvPr/>
        </p:nvSpPr>
        <p:spPr>
          <a:xfrm>
            <a:off x="-3541" y="1884692"/>
            <a:ext cx="2660650" cy="1359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39" name="Picture 38">
            <a:extLst>
              <a:ext uri="{FF2B5EF4-FFF2-40B4-BE49-F238E27FC236}">
                <a16:creationId xmlns:a16="http://schemas.microsoft.com/office/drawing/2014/main" id="{13FEE7F1-DDA0-7C46-89B3-0041CA2DCA1C}"/>
              </a:ext>
            </a:extLst>
          </p:cNvPr>
          <p:cNvPicPr>
            <a:picLocks noChangeAspect="1"/>
          </p:cNvPicPr>
          <p:nvPr/>
        </p:nvPicPr>
        <p:blipFill>
          <a:blip r:embed="rId3"/>
          <a:srcRect/>
          <a:stretch/>
        </p:blipFill>
        <p:spPr>
          <a:xfrm>
            <a:off x="2090349" y="46098"/>
            <a:ext cx="519367" cy="230831"/>
          </a:xfrm>
          <a:prstGeom prst="rect">
            <a:avLst/>
          </a:prstGeom>
        </p:spPr>
      </p:pic>
      <p:pic>
        <p:nvPicPr>
          <p:cNvPr id="3" name="Picture 2">
            <a:extLst>
              <a:ext uri="{FF2B5EF4-FFF2-40B4-BE49-F238E27FC236}">
                <a16:creationId xmlns:a16="http://schemas.microsoft.com/office/drawing/2014/main" id="{E03162A4-29E1-2E43-AE33-7E9957E48F4F}"/>
              </a:ext>
            </a:extLst>
          </p:cNvPr>
          <p:cNvPicPr>
            <a:picLocks noChangeAspect="1"/>
          </p:cNvPicPr>
          <p:nvPr/>
        </p:nvPicPr>
        <p:blipFill>
          <a:blip r:embed="rId4"/>
          <a:srcRect/>
          <a:stretch/>
        </p:blipFill>
        <p:spPr>
          <a:xfrm>
            <a:off x="-47157" y="1611458"/>
            <a:ext cx="1377482" cy="1568524"/>
          </a:xfrm>
          <a:prstGeom prst="rect">
            <a:avLst/>
          </a:prstGeom>
        </p:spPr>
      </p:pic>
      <p:sp>
        <p:nvSpPr>
          <p:cNvPr id="18" name="Title 1">
            <a:extLst>
              <a:ext uri="{FF2B5EF4-FFF2-40B4-BE49-F238E27FC236}">
                <a16:creationId xmlns:a16="http://schemas.microsoft.com/office/drawing/2014/main" id="{1182FE75-D99F-44ED-BB4E-0A7F843EC066}"/>
              </a:ext>
            </a:extLst>
          </p:cNvPr>
          <p:cNvSpPr txBox="1">
            <a:spLocks/>
          </p:cNvSpPr>
          <p:nvPr/>
        </p:nvSpPr>
        <p:spPr>
          <a:xfrm>
            <a:off x="87370" y="83262"/>
            <a:ext cx="1750545" cy="462771"/>
          </a:xfrm>
          <a:prstGeom prst="rect">
            <a:avLst/>
          </a:prstGeom>
        </p:spPr>
        <p:txBody>
          <a:bodyPr vert="horz" wrap="square" lIns="64419" tIns="32210" rIns="64419" bIns="32210" rtlCol="0" anchor="t" anchorCtr="0">
            <a:noAutofit/>
          </a:bodyPr>
          <a:lstStyle>
            <a:lvl1pPr algn="l" defTabSz="354787" rtl="0" eaLnBrk="1" latinLnBrk="0" hangingPunct="1">
              <a:lnSpc>
                <a:spcPct val="90000"/>
              </a:lnSpc>
              <a:spcBef>
                <a:spcPct val="0"/>
              </a:spcBef>
              <a:buNone/>
              <a:defRPr sz="1707" kern="1200">
                <a:solidFill>
                  <a:schemeClr val="tx1"/>
                </a:solidFill>
                <a:latin typeface="+mj-lt"/>
                <a:ea typeface="+mj-ea"/>
                <a:cs typeface="+mj-cs"/>
              </a:defRPr>
            </a:lvl1pPr>
          </a:lstStyle>
          <a:p>
            <a:pPr>
              <a:lnSpc>
                <a:spcPct val="80000"/>
              </a:lnSpc>
            </a:pPr>
            <a:r>
              <a:rPr lang="es-US" sz="2000" b="1" spc="-14" dirty="0">
                <a:latin typeface="Franklin Gothic Demi" panose="020B0603020102020204" pitchFamily="34" charset="0"/>
              </a:rPr>
              <a:t>Cuidamos su seguridad.</a:t>
            </a:r>
          </a:p>
        </p:txBody>
      </p:sp>
      <p:sp>
        <p:nvSpPr>
          <p:cNvPr id="19" name="Rectangle 18">
            <a:extLst>
              <a:ext uri="{FF2B5EF4-FFF2-40B4-BE49-F238E27FC236}">
                <a16:creationId xmlns:a16="http://schemas.microsoft.com/office/drawing/2014/main" id="{E0071CA0-C5B8-4B42-B405-A75D305098CB}"/>
              </a:ext>
            </a:extLst>
          </p:cNvPr>
          <p:cNvSpPr/>
          <p:nvPr/>
        </p:nvSpPr>
        <p:spPr>
          <a:xfrm>
            <a:off x="5574" y="580363"/>
            <a:ext cx="2555778" cy="230832"/>
          </a:xfrm>
          <a:prstGeom prst="rect">
            <a:avLst/>
          </a:prstGeom>
        </p:spPr>
        <p:txBody>
          <a:bodyPr wrap="square">
            <a:spAutoFit/>
          </a:bodyPr>
          <a:lstStyle/>
          <a:p>
            <a:r>
              <a:rPr lang="es-US" sz="800" dirty="0">
                <a:latin typeface="Franklin Gothic Book" panose="020B0503020102020204" pitchFamily="34" charset="0"/>
              </a:rPr>
              <a:t>Los trabajadores y socios de FHI 360 </a:t>
            </a:r>
            <a:r>
              <a:rPr lang="es-US" sz="800" b="1" dirty="0">
                <a:latin typeface="Franklin Gothic Demi" panose="020B0603020102020204" pitchFamily="34" charset="0"/>
              </a:rPr>
              <a:t>NUNCA </a:t>
            </a:r>
            <a:r>
              <a:rPr lang="es-US" sz="800" dirty="0">
                <a:latin typeface="Franklin Gothic Book" panose="020B0503020102020204" pitchFamily="34" charset="0"/>
              </a:rPr>
              <a:t>deberían:</a:t>
            </a:r>
            <a:r>
              <a:rPr lang="en-US" sz="900" b="1" dirty="0">
                <a:latin typeface="Franklin Gothic Demi" panose="020B0603020102020204" pitchFamily="34" charset="0"/>
              </a:rPr>
              <a:t> </a:t>
            </a:r>
          </a:p>
        </p:txBody>
      </p:sp>
      <p:sp>
        <p:nvSpPr>
          <p:cNvPr id="20" name="Rounded Rectangle 34">
            <a:extLst>
              <a:ext uri="{FF2B5EF4-FFF2-40B4-BE49-F238E27FC236}">
                <a16:creationId xmlns:a16="http://schemas.microsoft.com/office/drawing/2014/main" id="{9BEBBC23-0242-44FC-BDEA-79965B80A5A7}"/>
              </a:ext>
            </a:extLst>
          </p:cNvPr>
          <p:cNvSpPr/>
          <p:nvPr/>
        </p:nvSpPr>
        <p:spPr>
          <a:xfrm>
            <a:off x="99298" y="770025"/>
            <a:ext cx="2476421" cy="534091"/>
          </a:xfrm>
          <a:prstGeom prst="roundRect">
            <a:avLst>
              <a:gd name="adj" fmla="val 8682"/>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rIns="128839" bIns="64419" numCol="1" rtlCol="0" anchor="t" anchorCtr="0">
            <a:noAutofit/>
          </a:bodyPr>
          <a:lstStyle/>
          <a:p>
            <a:pPr marL="117475" indent="-117475">
              <a:spcAft>
                <a:spcPts val="282"/>
              </a:spcAft>
              <a:buSzPct val="80000"/>
              <a:buBlip>
                <a:blip r:embed="rId5">
                  <a:extLst>
                    <a:ext uri="{96DAC541-7B7A-43D3-8B79-37D633B846F1}">
                      <asvg:svgBlip xmlns:asvg="http://schemas.microsoft.com/office/drawing/2016/SVG/main" r:embed="rId6"/>
                    </a:ext>
                  </a:extLst>
                </a:blip>
              </a:buBlip>
            </a:pPr>
            <a:r>
              <a:rPr lang="es-US" sz="800" dirty="0">
                <a:solidFill>
                  <a:schemeClr val="tx1"/>
                </a:solidFill>
                <a:latin typeface="Franklin Gothic Book" panose="020B0503020102020204" pitchFamily="34" charset="0"/>
              </a:rPr>
              <a:t>Amenazarlo, acosarlo ni dañarlo</a:t>
            </a:r>
          </a:p>
          <a:p>
            <a:pPr marL="117475" indent="-117475">
              <a:spcAft>
                <a:spcPts val="282"/>
              </a:spcAft>
              <a:buSzPct val="80000"/>
              <a:buBlip>
                <a:blip r:embed="rId5">
                  <a:extLst>
                    <a:ext uri="{96DAC541-7B7A-43D3-8B79-37D633B846F1}">
                      <asvg:svgBlip xmlns:asvg="http://schemas.microsoft.com/office/drawing/2016/SVG/main" r:embed="rId6"/>
                    </a:ext>
                  </a:extLst>
                </a:blip>
              </a:buBlip>
            </a:pPr>
            <a:r>
              <a:rPr lang="es-US" sz="800" dirty="0">
                <a:solidFill>
                  <a:schemeClr val="tx1"/>
                </a:solidFill>
                <a:latin typeface="Franklin Gothic Book" panose="020B0503020102020204" pitchFamily="34" charset="0"/>
              </a:rPr>
              <a:t>Pedirle dinero, favores o sexo a cambio de bienes, trabajo o servicios</a:t>
            </a:r>
          </a:p>
          <a:p>
            <a:pPr marL="117475" indent="-117475">
              <a:spcAft>
                <a:spcPts val="282"/>
              </a:spcAft>
              <a:buSzPct val="80000"/>
              <a:buBlip>
                <a:blip r:embed="rId5">
                  <a:extLst>
                    <a:ext uri="{96DAC541-7B7A-43D3-8B79-37D633B846F1}">
                      <asvg:svgBlip xmlns:asvg="http://schemas.microsoft.com/office/drawing/2016/SVG/main" r:embed="rId6"/>
                    </a:ext>
                  </a:extLst>
                </a:blip>
              </a:buBlip>
            </a:pPr>
            <a:r>
              <a:rPr lang="es-ES" sz="900" dirty="0">
                <a:solidFill>
                  <a:srgbClr val="202124"/>
                </a:solidFill>
                <a:effectLst/>
                <a:ea typeface="Times New Roman" panose="02020603050405020304" pitchFamily="18" charset="0"/>
                <a:cs typeface="Courier New" panose="02070309020205020404" pitchFamily="49" charset="0"/>
              </a:rPr>
              <a:t>Pedirte actos sexuales a cambio de dinero</a:t>
            </a:r>
            <a:endParaRPr lang="en-US" sz="900" dirty="0">
              <a:effectLst/>
              <a:ea typeface="Calibri" panose="020F0502020204030204" pitchFamily="34" charset="0"/>
              <a:cs typeface="Times New Roman" panose="02020603050405020304" pitchFamily="18" charset="0"/>
            </a:endParaRPr>
          </a:p>
        </p:txBody>
      </p:sp>
      <p:sp>
        <p:nvSpPr>
          <p:cNvPr id="22" name="Title 1">
            <a:extLst>
              <a:ext uri="{FF2B5EF4-FFF2-40B4-BE49-F238E27FC236}">
                <a16:creationId xmlns:a16="http://schemas.microsoft.com/office/drawing/2014/main" id="{AFAF3332-0206-4C50-8638-8C28D57FE674}"/>
              </a:ext>
            </a:extLst>
          </p:cNvPr>
          <p:cNvSpPr txBox="1">
            <a:spLocks/>
          </p:cNvSpPr>
          <p:nvPr/>
        </p:nvSpPr>
        <p:spPr>
          <a:xfrm>
            <a:off x="13226" y="1437202"/>
            <a:ext cx="2558004" cy="444126"/>
          </a:xfrm>
          <a:prstGeom prst="rect">
            <a:avLst/>
          </a:prstGeom>
        </p:spPr>
        <p:txBody>
          <a:bodyPr vert="horz" wrap="none" lIns="64419" tIns="32210" rIns="64419" bIns="32210" rtlCol="0" anchor="ctr">
            <a:noAutofit/>
          </a:bodyPr>
          <a:lstStyle>
            <a:lvl1pPr algn="l" defTabSz="354787" rtl="0" eaLnBrk="1" latinLnBrk="0" hangingPunct="1">
              <a:lnSpc>
                <a:spcPct val="90000"/>
              </a:lnSpc>
              <a:spcBef>
                <a:spcPct val="0"/>
              </a:spcBef>
              <a:buNone/>
              <a:defRPr sz="1707" kern="1200">
                <a:solidFill>
                  <a:schemeClr val="tx1"/>
                </a:solidFill>
                <a:latin typeface="+mj-lt"/>
                <a:ea typeface="+mj-ea"/>
                <a:cs typeface="+mj-cs"/>
              </a:defRPr>
            </a:lvl1pPr>
          </a:lstStyle>
          <a:p>
            <a:pPr algn="ctr">
              <a:lnSpc>
                <a:spcPct val="100000"/>
              </a:lnSpc>
            </a:pPr>
            <a:r>
              <a:rPr lang="es-US" sz="1100" b="1" dirty="0">
                <a:solidFill>
                  <a:schemeClr val="accent2"/>
                </a:solidFill>
                <a:latin typeface="Franklin Gothic Demi"/>
              </a:rPr>
              <a:t>Si esto ocurriera, llame al:</a:t>
            </a:r>
          </a:p>
          <a:p>
            <a:pPr algn="ctr">
              <a:lnSpc>
                <a:spcPct val="100000"/>
              </a:lnSpc>
            </a:pPr>
            <a:r>
              <a:rPr lang="es-US" sz="1100" b="1" dirty="0">
                <a:solidFill>
                  <a:schemeClr val="accent2"/>
                </a:solidFill>
                <a:latin typeface="Franklin Gothic Demi"/>
              </a:rPr>
              <a:t>+00 000 000 000</a:t>
            </a:r>
            <a:endParaRPr lang="es-US" sz="1100" b="1" dirty="0">
              <a:solidFill>
                <a:schemeClr val="accent2"/>
              </a:solidFill>
              <a:latin typeface="Franklin Gothic Demi" panose="020B0603020102020204" pitchFamily="34" charset="0"/>
            </a:endParaRPr>
          </a:p>
        </p:txBody>
      </p:sp>
      <p:sp>
        <p:nvSpPr>
          <p:cNvPr id="23" name="Rectangle 22">
            <a:extLst>
              <a:ext uri="{FF2B5EF4-FFF2-40B4-BE49-F238E27FC236}">
                <a16:creationId xmlns:a16="http://schemas.microsoft.com/office/drawing/2014/main" id="{26F32EBB-9390-444F-A71A-56F49F0CFB67}"/>
              </a:ext>
            </a:extLst>
          </p:cNvPr>
          <p:cNvSpPr/>
          <p:nvPr/>
        </p:nvSpPr>
        <p:spPr>
          <a:xfrm>
            <a:off x="1192120" y="1978749"/>
            <a:ext cx="1417596" cy="1201233"/>
          </a:xfrm>
          <a:prstGeom prst="rect">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28839" rIns="128839" bIns="128839" rtlCol="0" anchor="t" anchorCtr="0">
            <a:noAutofit/>
          </a:bodyPr>
          <a:lstStyle/>
          <a:p>
            <a:pPr marL="112713" indent="-107950">
              <a:lnSpc>
                <a:spcPct val="95000"/>
              </a:lnSpc>
              <a:spcAft>
                <a:spcPts val="600"/>
              </a:spcAft>
              <a:buClr>
                <a:schemeClr val="accent5"/>
              </a:buClr>
              <a:buSzPct val="150000"/>
              <a:buFont typeface="System Font Regular"/>
              <a:buChar char="‣"/>
            </a:pPr>
            <a:r>
              <a:rPr lang="es-US" sz="800" dirty="0">
                <a:solidFill>
                  <a:schemeClr val="tx1"/>
                </a:solidFill>
                <a:latin typeface="Franklin Gothic Book" panose="020B0503020102020204" pitchFamily="34" charset="0"/>
              </a:rPr>
              <a:t>No es necesario que de su nombre.</a:t>
            </a:r>
          </a:p>
          <a:p>
            <a:pPr marL="112713" indent="-107950">
              <a:lnSpc>
                <a:spcPct val="95000"/>
              </a:lnSpc>
              <a:spcAft>
                <a:spcPts val="600"/>
              </a:spcAft>
              <a:buClr>
                <a:schemeClr val="accent5"/>
              </a:buClr>
              <a:buSzPct val="150000"/>
              <a:buFont typeface="System Font Regular"/>
              <a:buChar char="‣"/>
            </a:pPr>
            <a:r>
              <a:rPr lang="es-US" sz="800" dirty="0">
                <a:solidFill>
                  <a:schemeClr val="tx1"/>
                </a:solidFill>
                <a:latin typeface="Franklin Gothic Book" panose="020B0503020102020204" pitchFamily="34" charset="0"/>
              </a:rPr>
              <a:t>La llamada a la línea telefónica no tiene costo adicional.</a:t>
            </a:r>
          </a:p>
          <a:p>
            <a:pPr marL="112713" indent="-107950">
              <a:lnSpc>
                <a:spcPct val="95000"/>
              </a:lnSpc>
              <a:spcAft>
                <a:spcPts val="600"/>
              </a:spcAft>
              <a:buClr>
                <a:schemeClr val="accent5"/>
              </a:buClr>
              <a:buSzPct val="150000"/>
              <a:buFont typeface="System Font Regular"/>
              <a:buChar char="‣"/>
            </a:pPr>
            <a:r>
              <a:rPr lang="es-US" sz="800" dirty="0">
                <a:solidFill>
                  <a:schemeClr val="tx1"/>
                </a:solidFill>
                <a:latin typeface="Franklin Gothic Book" panose="020B0503020102020204" pitchFamily="34" charset="0"/>
              </a:rPr>
              <a:t>También puede enviar un correo electrónico confidencial a: </a:t>
            </a:r>
            <a:r>
              <a:rPr lang="es-US" sz="800" b="1" dirty="0">
                <a:solidFill>
                  <a:schemeClr val="tx1"/>
                </a:solidFill>
                <a:latin typeface="Franklin Gothic Book" panose="020B0503020102020204" pitchFamily="34" charset="0"/>
              </a:rPr>
              <a:t>Compliance@fhi360.or</a:t>
            </a:r>
            <a:r>
              <a:rPr lang="en-US" sz="800" b="1" dirty="0">
                <a:solidFill>
                  <a:schemeClr val="tx1"/>
                </a:solidFill>
                <a:latin typeface="Franklin Gothic Book" panose="020B0503020102020204" pitchFamily="34" charset="0"/>
              </a:rPr>
              <a:t>g</a:t>
            </a:r>
          </a:p>
        </p:txBody>
      </p:sp>
      <p:sp>
        <p:nvSpPr>
          <p:cNvPr id="24" name="TextBox 23">
            <a:extLst>
              <a:ext uri="{FF2B5EF4-FFF2-40B4-BE49-F238E27FC236}">
                <a16:creationId xmlns:a16="http://schemas.microsoft.com/office/drawing/2014/main" id="{1A161F8F-7D2D-4417-9A94-B80C0D6DFE1E}"/>
              </a:ext>
            </a:extLst>
          </p:cNvPr>
          <p:cNvSpPr txBox="1"/>
          <p:nvPr/>
        </p:nvSpPr>
        <p:spPr>
          <a:xfrm>
            <a:off x="382240" y="3274039"/>
            <a:ext cx="1967792" cy="507831"/>
          </a:xfrm>
          <a:prstGeom prst="rect">
            <a:avLst/>
          </a:prstGeom>
          <a:noFill/>
        </p:spPr>
        <p:txBody>
          <a:bodyPr wrap="square" rtlCol="0">
            <a:spAutoFit/>
          </a:bodyPr>
          <a:lstStyle/>
          <a:p>
            <a:pPr algn="ctr"/>
            <a:r>
              <a:rPr lang="es-US" sz="900" spc="20" dirty="0">
                <a:solidFill>
                  <a:schemeClr val="accent2"/>
                </a:solidFill>
                <a:latin typeface="Franklin Gothic Medium" panose="020B0603020102020204" pitchFamily="34" charset="0"/>
              </a:rPr>
              <a:t>AL DORSO DE ESTA TARJETA ENCONTRARÁ OPCIONES DE DENUNCIA ADICIONALES</a:t>
            </a:r>
          </a:p>
        </p:txBody>
      </p:sp>
    </p:spTree>
    <p:extLst>
      <p:ext uri="{BB962C8B-B14F-4D97-AF65-F5344CB8AC3E}">
        <p14:creationId xmlns:p14="http://schemas.microsoft.com/office/powerpoint/2010/main" val="20770353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DED55681-8910-CB48-BA5B-AF99F8F62EBD}"/>
              </a:ext>
            </a:extLst>
          </p:cNvPr>
          <p:cNvSpPr/>
          <p:nvPr/>
        </p:nvSpPr>
        <p:spPr>
          <a:xfrm rot="5400000">
            <a:off x="980361" y="-979711"/>
            <a:ext cx="699909" cy="2660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46" name="Rectangle 45">
            <a:extLst>
              <a:ext uri="{FF2B5EF4-FFF2-40B4-BE49-F238E27FC236}">
                <a16:creationId xmlns:a16="http://schemas.microsoft.com/office/drawing/2014/main" id="{F0820CF6-B28C-7E43-BBFC-E6C21FCA9E27}"/>
              </a:ext>
            </a:extLst>
          </p:cNvPr>
          <p:cNvSpPr/>
          <p:nvPr/>
        </p:nvSpPr>
        <p:spPr>
          <a:xfrm rot="5400000">
            <a:off x="-207713" y="908292"/>
            <a:ext cx="3076096" cy="2660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39" name="Rectangle 38">
            <a:extLst>
              <a:ext uri="{FF2B5EF4-FFF2-40B4-BE49-F238E27FC236}">
                <a16:creationId xmlns:a16="http://schemas.microsoft.com/office/drawing/2014/main" id="{12742310-E6C7-3448-BB24-66ED4AFE5336}"/>
              </a:ext>
            </a:extLst>
          </p:cNvPr>
          <p:cNvSpPr/>
          <p:nvPr/>
        </p:nvSpPr>
        <p:spPr>
          <a:xfrm>
            <a:off x="74123" y="370914"/>
            <a:ext cx="1670842"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Franklin Gothic Demi Cond" panose="020B0603020102020204" pitchFamily="34" charset="0"/>
                <a:ea typeface="+mn-ea"/>
                <a:cs typeface="+mn-cs"/>
              </a:rPr>
              <a:t>1-800-461-9330</a:t>
            </a:r>
          </a:p>
        </p:txBody>
      </p:sp>
      <p:sp>
        <p:nvSpPr>
          <p:cNvPr id="40" name="Rectangle 39">
            <a:extLst>
              <a:ext uri="{FF2B5EF4-FFF2-40B4-BE49-F238E27FC236}">
                <a16:creationId xmlns:a16="http://schemas.microsoft.com/office/drawing/2014/main" id="{F6C9CC78-AF4C-AE47-A9A3-A5A332E034F0}"/>
              </a:ext>
            </a:extLst>
          </p:cNvPr>
          <p:cNvSpPr/>
          <p:nvPr/>
        </p:nvSpPr>
        <p:spPr>
          <a:xfrm>
            <a:off x="98291" y="24764"/>
            <a:ext cx="2182066" cy="406265"/>
          </a:xfrm>
          <a:prstGeom prst="rect">
            <a:avLst/>
          </a:prstGeom>
        </p:spPr>
        <p:txBody>
          <a:bodyPr wrap="square">
            <a:spAutoFit/>
          </a:bodyPr>
          <a:lstStyle/>
          <a:p>
            <a:pPr marL="0" marR="0" lvl="0" indent="0" algn="l" defTabSz="457200" rtl="0" eaLnBrk="1" fontAlgn="auto" latinLnBrk="0" hangingPunct="1">
              <a:lnSpc>
                <a:spcPct val="85000"/>
              </a:lnSpc>
              <a:spcBef>
                <a:spcPts val="0"/>
              </a:spcBef>
              <a:spcAft>
                <a:spcPts val="0"/>
              </a:spcAft>
              <a:buClrTx/>
              <a:buSzTx/>
              <a:buFontTx/>
              <a:buNone/>
              <a:tabLst/>
              <a:defRPr/>
            </a:pPr>
            <a:r>
              <a:rPr lang="es-US" sz="1200" b="1" dirty="0">
                <a:solidFill>
                  <a:schemeClr val="tx1">
                    <a:lumMod val="95000"/>
                    <a:lumOff val="5000"/>
                  </a:schemeClr>
                </a:solidFill>
              </a:rPr>
              <a:t>Línea gratuita en EE.UU </a:t>
            </a:r>
            <a:r>
              <a:rPr kumimoji="0" lang="pt-PT" sz="1200" b="1" i="0" u="none" strike="noStrike" kern="1200" cap="none" spc="0" normalizeH="0" baseline="0" noProof="0" dirty="0">
                <a:ln>
                  <a:noFill/>
                </a:ln>
                <a:solidFill>
                  <a:srgbClr val="FFFFFF"/>
                </a:solidFill>
                <a:effectLst/>
                <a:uLnTx/>
                <a:uFillTx/>
                <a:latin typeface="Franklin Gothic Book" panose="020B0503020102020204"/>
                <a:ea typeface="+mn-ea"/>
                <a:cs typeface="+mn-cs"/>
              </a:rPr>
              <a:t>: </a:t>
            </a:r>
            <a:r>
              <a:rPr lang="es-US" sz="1200" b="1" dirty="0">
                <a:solidFill>
                  <a:schemeClr val="tx1">
                    <a:lumMod val="95000"/>
                    <a:lumOff val="5000"/>
                  </a:schemeClr>
                </a:solidFill>
              </a:rPr>
              <a:t>Confidencialmente</a:t>
            </a:r>
            <a:r>
              <a:rPr kumimoji="0" lang="pt-PT" sz="1200" b="1" i="0" u="none" strike="noStrike" kern="1200" cap="none" spc="0" normalizeH="0" baseline="0" noProof="0" dirty="0">
                <a:ln>
                  <a:noFill/>
                </a:ln>
                <a:solidFill>
                  <a:srgbClr val="FFFFFF"/>
                </a:solidFill>
                <a:effectLst/>
                <a:uLnTx/>
                <a:uFillTx/>
                <a:latin typeface="Franklin Gothic Book" panose="020B0503020102020204"/>
                <a:ea typeface="+mn-ea"/>
                <a:cs typeface="+mn-cs"/>
              </a:rPr>
              <a:t>: </a:t>
            </a:r>
            <a:r>
              <a:rPr kumimoji="0" lang="en-US" sz="1200" b="0" i="0" u="none" strike="noStrike" kern="1200" cap="none" spc="0" normalizeH="0" baseline="0" noProof="0" dirty="0">
                <a:ln>
                  <a:noFill/>
                </a:ln>
                <a:solidFill>
                  <a:srgbClr val="FFFFFF"/>
                </a:solidFill>
                <a:effectLst/>
                <a:uLnTx/>
                <a:uFillTx/>
                <a:latin typeface="Franklin Gothic Medium Cond" panose="020B0606030402020204" pitchFamily="34" charset="0"/>
                <a:ea typeface="+mn-ea"/>
                <a:cs typeface="+mn-cs"/>
              </a:rPr>
              <a:t> 24/7:</a:t>
            </a:r>
          </a:p>
        </p:txBody>
      </p:sp>
      <p:sp>
        <p:nvSpPr>
          <p:cNvPr id="2" name="Rectangle 1">
            <a:extLst>
              <a:ext uri="{FF2B5EF4-FFF2-40B4-BE49-F238E27FC236}">
                <a16:creationId xmlns:a16="http://schemas.microsoft.com/office/drawing/2014/main" id="{8693B7F4-DD79-914F-9638-F151E1B46754}"/>
              </a:ext>
            </a:extLst>
          </p:cNvPr>
          <p:cNvSpPr/>
          <p:nvPr/>
        </p:nvSpPr>
        <p:spPr>
          <a:xfrm>
            <a:off x="74123" y="748175"/>
            <a:ext cx="2512384" cy="29266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41" name="Rectangle 40">
            <a:extLst>
              <a:ext uri="{FF2B5EF4-FFF2-40B4-BE49-F238E27FC236}">
                <a16:creationId xmlns:a16="http://schemas.microsoft.com/office/drawing/2014/main" id="{C2334882-C4E8-244A-8131-28B672440E98}"/>
              </a:ext>
            </a:extLst>
          </p:cNvPr>
          <p:cNvSpPr/>
          <p:nvPr/>
        </p:nvSpPr>
        <p:spPr>
          <a:xfrm>
            <a:off x="74123" y="1040447"/>
            <a:ext cx="2484781" cy="492443"/>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575" b="1" i="0" u="none" strike="noStrike" kern="1200" cap="none" spc="0" normalizeH="0" baseline="0" noProof="0" dirty="0">
                <a:ln>
                  <a:noFill/>
                </a:ln>
                <a:solidFill>
                  <a:srgbClr val="F2741F"/>
                </a:solidFill>
                <a:effectLst/>
                <a:uLnTx/>
                <a:uFillTx/>
                <a:latin typeface="Franklin Gothic Demi Cond" panose="020B0603020102020204" pitchFamily="34" charset="0"/>
                <a:ea typeface="+mn-ea"/>
                <a:cs typeface="+mn-cs"/>
              </a:rPr>
              <a:t>+1-720-514-4400</a:t>
            </a:r>
          </a:p>
        </p:txBody>
      </p:sp>
      <p:sp>
        <p:nvSpPr>
          <p:cNvPr id="42" name="Rectangle 41">
            <a:extLst>
              <a:ext uri="{FF2B5EF4-FFF2-40B4-BE49-F238E27FC236}">
                <a16:creationId xmlns:a16="http://schemas.microsoft.com/office/drawing/2014/main" id="{C613E18D-64C5-4642-975D-4D33F1E91C02}"/>
              </a:ext>
            </a:extLst>
          </p:cNvPr>
          <p:cNvSpPr/>
          <p:nvPr/>
        </p:nvSpPr>
        <p:spPr>
          <a:xfrm>
            <a:off x="27468" y="748175"/>
            <a:ext cx="2366367" cy="307777"/>
          </a:xfrm>
          <a:prstGeom prst="rect">
            <a:avLst/>
          </a:prstGeom>
        </p:spPr>
        <p:txBody>
          <a:bodyPr wrap="square">
            <a:spAutoFit/>
          </a:bodyPr>
          <a:lstStyle/>
          <a:p>
            <a:pPr marL="4762" marR="0" lvl="0" indent="0" algn="l" defTabSz="457200" rtl="0" eaLnBrk="1" fontAlgn="auto" latinLnBrk="0" hangingPunct="1">
              <a:lnSpc>
                <a:spcPct val="100000"/>
              </a:lnSpc>
              <a:spcBef>
                <a:spcPts val="0"/>
              </a:spcBef>
              <a:spcAft>
                <a:spcPts val="300"/>
              </a:spcAft>
              <a:buClr>
                <a:srgbClr val="009590"/>
              </a:buClr>
              <a:buSzPct val="125000"/>
              <a:buFontTx/>
              <a:buNone/>
              <a:tabLst/>
              <a:defRPr/>
            </a:pPr>
            <a:r>
              <a:rPr lang="es-US" sz="1400" b="1" dirty="0">
                <a:solidFill>
                  <a:schemeClr val="tx1">
                    <a:lumMod val="95000"/>
                    <a:lumOff val="5000"/>
                  </a:schemeClr>
                </a:solidFill>
              </a:rPr>
              <a:t>Cobro internacional:</a:t>
            </a:r>
            <a:endParaRPr kumimoji="0" lang="pt-PT" sz="1400" b="1" i="0" u="none" strike="noStrike" kern="1200" cap="none" spc="0" normalizeH="0" baseline="0" noProof="0" dirty="0">
              <a:ln>
                <a:noFill/>
              </a:ln>
              <a:solidFill>
                <a:srgbClr val="F2741F"/>
              </a:solidFill>
              <a:effectLst/>
              <a:uLnTx/>
              <a:uFillTx/>
              <a:latin typeface="Franklin Gothic Book" panose="020B0503020102020204"/>
              <a:ea typeface="+mn-ea"/>
              <a:cs typeface="+mn-cs"/>
            </a:endParaRPr>
          </a:p>
        </p:txBody>
      </p:sp>
      <p:grpSp>
        <p:nvGrpSpPr>
          <p:cNvPr id="4" name="Group 3">
            <a:extLst>
              <a:ext uri="{FF2B5EF4-FFF2-40B4-BE49-F238E27FC236}">
                <a16:creationId xmlns:a16="http://schemas.microsoft.com/office/drawing/2014/main" id="{F2905F8B-769A-A34C-A9C2-EE8907400E96}"/>
              </a:ext>
            </a:extLst>
          </p:cNvPr>
          <p:cNvGrpSpPr/>
          <p:nvPr/>
        </p:nvGrpSpPr>
        <p:grpSpPr>
          <a:xfrm>
            <a:off x="2080871" y="115864"/>
            <a:ext cx="415315" cy="411585"/>
            <a:chOff x="122237" y="667541"/>
            <a:chExt cx="351524" cy="348367"/>
          </a:xfrm>
        </p:grpSpPr>
        <p:pic>
          <p:nvPicPr>
            <p:cNvPr id="20" name="Graphic 19" descr="Receiver with solid fill">
              <a:extLst>
                <a:ext uri="{FF2B5EF4-FFF2-40B4-BE49-F238E27FC236}">
                  <a16:creationId xmlns:a16="http://schemas.microsoft.com/office/drawing/2014/main" id="{C4265E61-C5DD-5F47-89DB-A790725025A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2237" y="810726"/>
              <a:ext cx="205181" cy="205182"/>
            </a:xfrm>
            <a:prstGeom prst="rect">
              <a:avLst/>
            </a:prstGeom>
          </p:spPr>
        </p:pic>
        <p:pic>
          <p:nvPicPr>
            <p:cNvPr id="21" name="Graphic 20" descr="Wi-Fi outline">
              <a:extLst>
                <a:ext uri="{FF2B5EF4-FFF2-40B4-BE49-F238E27FC236}">
                  <a16:creationId xmlns:a16="http://schemas.microsoft.com/office/drawing/2014/main" id="{4996F0A9-9357-C24A-9B95-2B7823794C9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700000">
              <a:off x="168189" y="667543"/>
              <a:ext cx="305573" cy="305570"/>
            </a:xfrm>
            <a:prstGeom prst="rect">
              <a:avLst/>
            </a:prstGeom>
          </p:spPr>
        </p:pic>
      </p:grpSp>
      <p:cxnSp>
        <p:nvCxnSpPr>
          <p:cNvPr id="6" name="Straight Connector 5">
            <a:extLst>
              <a:ext uri="{FF2B5EF4-FFF2-40B4-BE49-F238E27FC236}">
                <a16:creationId xmlns:a16="http://schemas.microsoft.com/office/drawing/2014/main" id="{B299CEE5-4E58-614A-B5BF-5852A64E1671}"/>
              </a:ext>
            </a:extLst>
          </p:cNvPr>
          <p:cNvCxnSpPr>
            <a:cxnSpLocks/>
          </p:cNvCxnSpPr>
          <p:nvPr/>
        </p:nvCxnSpPr>
        <p:spPr>
          <a:xfrm>
            <a:off x="223096" y="1657922"/>
            <a:ext cx="2214436"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C9D4BFB9-584C-024D-96D0-CFFC8035D076}"/>
              </a:ext>
            </a:extLst>
          </p:cNvPr>
          <p:cNvSpPr/>
          <p:nvPr/>
        </p:nvSpPr>
        <p:spPr>
          <a:xfrm>
            <a:off x="27468" y="1671460"/>
            <a:ext cx="2614119" cy="1569660"/>
          </a:xfrm>
          <a:prstGeom prst="rect">
            <a:avLst/>
          </a:prstGeom>
        </p:spPr>
        <p:txBody>
          <a:bodyPr wrap="square">
            <a:spAutoFit/>
          </a:bodyPr>
          <a:lstStyle/>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s-US" sz="900" dirty="0"/>
              <a:t>Llame a su </a:t>
            </a:r>
            <a:r>
              <a:rPr lang="es-US" sz="900" u="sng" spc="-14" dirty="0">
                <a:latin typeface="Franklin Gothic Book" panose="020B0503020102020204" pitchFamily="34" charset="0"/>
              </a:rPr>
              <a:t>operadora local</a:t>
            </a:r>
            <a:r>
              <a:rPr lang="es-US" sz="900" spc="-14" dirty="0">
                <a:latin typeface="Franklin Gothic Book" panose="020B0503020102020204" pitchFamily="34" charset="0"/>
              </a:rPr>
              <a:t>. </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s-US" sz="900" spc="-14" dirty="0">
                <a:latin typeface="Franklin Gothic Book" panose="020B0503020102020204" pitchFamily="34" charset="0"/>
              </a:rPr>
              <a:t>Dígale a la operadora que quiere </a:t>
            </a:r>
            <a:r>
              <a:rPr lang="es-US" sz="900" u="sng" spc="-14" dirty="0">
                <a:latin typeface="Franklin Gothic Book" panose="020B0503020102020204" pitchFamily="34" charset="0"/>
              </a:rPr>
              <a:t>realizar una llamada por cobrar a Estados Unidos</a:t>
            </a:r>
            <a:r>
              <a:rPr lang="es-US" sz="900" spc="-14" dirty="0">
                <a:latin typeface="Franklin Gothic Book" panose="020B0503020102020204" pitchFamily="34" charset="0"/>
              </a:rPr>
              <a:t>. </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s-US" sz="900" spc="-14" dirty="0">
                <a:latin typeface="Franklin Gothic Book" panose="020B0503020102020204" pitchFamily="34" charset="0"/>
              </a:rPr>
              <a:t>Brinde este número a la operadora:  </a:t>
            </a:r>
            <a:r>
              <a:rPr lang="es-US" sz="900" spc="7" dirty="0">
                <a:latin typeface="Franklin Gothic Medium" panose="020B0603020102020204" pitchFamily="34" charset="0"/>
              </a:rPr>
              <a:t>1-720-514-4400. </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s-US" sz="900" spc="-14" dirty="0">
                <a:latin typeface="Franklin Gothic Book" panose="020B0503020102020204" pitchFamily="34" charset="0"/>
              </a:rPr>
              <a:t>Cuando le pidan su nombre diga </a:t>
            </a:r>
            <a:r>
              <a:rPr lang="es-US" sz="900" b="1" spc="-14" dirty="0">
                <a:latin typeface="Franklin Gothic Book" panose="020B0503020102020204" pitchFamily="34" charset="0"/>
              </a:rPr>
              <a:t>“FHI 360”</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s-ES" sz="900" spc="-14" dirty="0">
                <a:latin typeface="Franklin Gothic Book" panose="020B0503020102020204" pitchFamily="34" charset="0"/>
              </a:rPr>
              <a:t>Tu información se mantendrá confidencial.</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s-ES" sz="900" spc="-14" dirty="0">
                <a:latin typeface="Franklin Gothic Book" panose="020B0503020102020204" pitchFamily="34" charset="0"/>
              </a:rPr>
              <a:t>Su llamada no será grabada.</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s-ES" sz="900" spc="-14" dirty="0">
                <a:latin typeface="Franklin Gothic Book" panose="020B0503020102020204" pitchFamily="34" charset="0"/>
              </a:rPr>
              <a:t>Hablará con un tercero independiente</a:t>
            </a:r>
            <a:endParaRPr lang="es-US" sz="900" spc="-14" dirty="0">
              <a:latin typeface="Franklin Gothic Book" panose="020B0503020102020204" pitchFamily="34" charset="0"/>
            </a:endParaRPr>
          </a:p>
        </p:txBody>
      </p:sp>
      <p:sp>
        <p:nvSpPr>
          <p:cNvPr id="5" name="Rectangle 1">
            <a:extLst>
              <a:ext uri="{FF2B5EF4-FFF2-40B4-BE49-F238E27FC236}">
                <a16:creationId xmlns:a16="http://schemas.microsoft.com/office/drawing/2014/main" id="{4E7FC9C3-0243-4F46-A7FE-58B68DD28FD9}"/>
              </a:ext>
            </a:extLst>
          </p:cNvPr>
          <p:cNvSpPr>
            <a:spLocks noChangeArrowheads="1"/>
          </p:cNvSpPr>
          <p:nvPr/>
        </p:nvSpPr>
        <p:spPr bwMode="auto">
          <a:xfrm>
            <a:off x="0" y="96510"/>
            <a:ext cx="65" cy="26417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6348" rIns="0" bIns="-6348"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pt-PT"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7" name="TextBox 16">
            <a:extLst>
              <a:ext uri="{FF2B5EF4-FFF2-40B4-BE49-F238E27FC236}">
                <a16:creationId xmlns:a16="http://schemas.microsoft.com/office/drawing/2014/main" id="{ABA99333-B1B8-419D-8DA0-986EDB9909EA}"/>
              </a:ext>
            </a:extLst>
          </p:cNvPr>
          <p:cNvSpPr txBox="1"/>
          <p:nvPr/>
        </p:nvSpPr>
        <p:spPr>
          <a:xfrm>
            <a:off x="27468" y="3246843"/>
            <a:ext cx="2543489" cy="369332"/>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altLang="en-US" sz="900" b="1" i="0" u="none" strike="noStrike" kern="1200" cap="none" spc="0" normalizeH="0" baseline="0" noProof="0" dirty="0">
                <a:ln>
                  <a:noFill/>
                </a:ln>
                <a:solidFill>
                  <a:srgbClr val="000000"/>
                </a:solidFill>
                <a:effectLst/>
                <a:uLnTx/>
                <a:uFillTx/>
                <a:latin typeface="inherit"/>
                <a:ea typeface="+mn-ea"/>
                <a:cs typeface="+mn-cs"/>
              </a:rPr>
              <a:t>También puede informar en nuestro sitio web: </a:t>
            </a:r>
            <a:r>
              <a:rPr kumimoji="0" lang="en-US" sz="900" b="1" i="0" u="none" strike="noStrike" kern="1200" cap="none" spc="20" normalizeH="0" baseline="0" noProof="0" dirty="0">
                <a:ln>
                  <a:noFill/>
                </a:ln>
                <a:solidFill>
                  <a:srgbClr val="009BAF"/>
                </a:solidFill>
                <a:effectLst/>
                <a:uLnTx/>
                <a:uFillTx/>
                <a:latin typeface="Franklin Gothic Book" panose="020B0503020102020204"/>
                <a:ea typeface="+mn-ea"/>
                <a:cs typeface="+mn-cs"/>
              </a:rPr>
              <a:t>www.fhi360.org/anonreportregistry</a:t>
            </a:r>
            <a:endParaRPr kumimoji="0" lang="en-US" sz="900" b="1" i="0" u="none" strike="noStrike" kern="1200" cap="none" spc="0" normalizeH="0" baseline="0" noProof="0" dirty="0">
              <a:ln>
                <a:noFill/>
              </a:ln>
              <a:solidFill>
                <a:srgbClr val="000000"/>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19415953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alpha val="80000"/>
          </a:schemeClr>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AE9FAD16-08FF-224D-B9C0-1F189E57C145}"/>
              </a:ext>
            </a:extLst>
          </p:cNvPr>
          <p:cNvSpPr/>
          <p:nvPr/>
        </p:nvSpPr>
        <p:spPr>
          <a:xfrm>
            <a:off x="13226" y="1930123"/>
            <a:ext cx="2660650" cy="1359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39" name="Picture 38">
            <a:extLst>
              <a:ext uri="{FF2B5EF4-FFF2-40B4-BE49-F238E27FC236}">
                <a16:creationId xmlns:a16="http://schemas.microsoft.com/office/drawing/2014/main" id="{13FEE7F1-DDA0-7C46-89B3-0041CA2DCA1C}"/>
              </a:ext>
            </a:extLst>
          </p:cNvPr>
          <p:cNvPicPr>
            <a:picLocks noChangeAspect="1"/>
          </p:cNvPicPr>
          <p:nvPr/>
        </p:nvPicPr>
        <p:blipFill>
          <a:blip r:embed="rId3"/>
          <a:srcRect/>
          <a:stretch/>
        </p:blipFill>
        <p:spPr>
          <a:xfrm>
            <a:off x="2090349" y="46098"/>
            <a:ext cx="519367" cy="230831"/>
          </a:xfrm>
          <a:prstGeom prst="rect">
            <a:avLst/>
          </a:prstGeom>
        </p:spPr>
      </p:pic>
      <p:pic>
        <p:nvPicPr>
          <p:cNvPr id="3" name="Picture 2">
            <a:extLst>
              <a:ext uri="{FF2B5EF4-FFF2-40B4-BE49-F238E27FC236}">
                <a16:creationId xmlns:a16="http://schemas.microsoft.com/office/drawing/2014/main" id="{E03162A4-29E1-2E43-AE33-7E9957E48F4F}"/>
              </a:ext>
            </a:extLst>
          </p:cNvPr>
          <p:cNvPicPr>
            <a:picLocks noChangeAspect="1"/>
          </p:cNvPicPr>
          <p:nvPr/>
        </p:nvPicPr>
        <p:blipFill>
          <a:blip r:embed="rId4"/>
          <a:srcRect/>
          <a:stretch/>
        </p:blipFill>
        <p:spPr>
          <a:xfrm>
            <a:off x="-268645" y="1589766"/>
            <a:ext cx="889124" cy="1568524"/>
          </a:xfrm>
          <a:prstGeom prst="rect">
            <a:avLst/>
          </a:prstGeom>
        </p:spPr>
      </p:pic>
      <p:sp>
        <p:nvSpPr>
          <p:cNvPr id="18" name="Title 1">
            <a:extLst>
              <a:ext uri="{FF2B5EF4-FFF2-40B4-BE49-F238E27FC236}">
                <a16:creationId xmlns:a16="http://schemas.microsoft.com/office/drawing/2014/main" id="{1182FE75-D99F-44ED-BB4E-0A7F843EC066}"/>
              </a:ext>
            </a:extLst>
          </p:cNvPr>
          <p:cNvSpPr txBox="1">
            <a:spLocks/>
          </p:cNvSpPr>
          <p:nvPr/>
        </p:nvSpPr>
        <p:spPr>
          <a:xfrm>
            <a:off x="87370" y="83262"/>
            <a:ext cx="1750545" cy="462771"/>
          </a:xfrm>
          <a:prstGeom prst="rect">
            <a:avLst/>
          </a:prstGeom>
        </p:spPr>
        <p:txBody>
          <a:bodyPr vert="horz" wrap="square" lIns="64419" tIns="32210" rIns="64419" bIns="32210" rtlCol="0" anchor="t" anchorCtr="0">
            <a:noAutofit/>
          </a:bodyPr>
          <a:lstStyle>
            <a:lvl1pPr algn="l" defTabSz="354787" rtl="0" eaLnBrk="1" latinLnBrk="0" hangingPunct="1">
              <a:lnSpc>
                <a:spcPct val="90000"/>
              </a:lnSpc>
              <a:spcBef>
                <a:spcPct val="0"/>
              </a:spcBef>
              <a:buNone/>
              <a:defRPr sz="1707" kern="1200">
                <a:solidFill>
                  <a:schemeClr val="tx1"/>
                </a:solidFill>
                <a:latin typeface="+mj-lt"/>
                <a:ea typeface="+mj-ea"/>
                <a:cs typeface="+mj-cs"/>
              </a:defRPr>
            </a:lvl1pPr>
          </a:lstStyle>
          <a:p>
            <a:pPr>
              <a:lnSpc>
                <a:spcPct val="80000"/>
              </a:lnSpc>
            </a:pPr>
            <a:r>
              <a:rPr lang="es-US" sz="2000" b="1" spc="-14" dirty="0">
                <a:latin typeface="Franklin Gothic Demi" panose="020B0603020102020204" pitchFamily="34" charset="0"/>
              </a:rPr>
              <a:t>Cuidamos su seguridad.</a:t>
            </a:r>
          </a:p>
        </p:txBody>
      </p:sp>
      <p:sp>
        <p:nvSpPr>
          <p:cNvPr id="19" name="Rectangle 18">
            <a:extLst>
              <a:ext uri="{FF2B5EF4-FFF2-40B4-BE49-F238E27FC236}">
                <a16:creationId xmlns:a16="http://schemas.microsoft.com/office/drawing/2014/main" id="{E0071CA0-C5B8-4B42-B405-A75D305098CB}"/>
              </a:ext>
            </a:extLst>
          </p:cNvPr>
          <p:cNvSpPr/>
          <p:nvPr/>
        </p:nvSpPr>
        <p:spPr>
          <a:xfrm>
            <a:off x="5574" y="580363"/>
            <a:ext cx="2555778" cy="230832"/>
          </a:xfrm>
          <a:prstGeom prst="rect">
            <a:avLst/>
          </a:prstGeom>
        </p:spPr>
        <p:txBody>
          <a:bodyPr wrap="square">
            <a:spAutoFit/>
          </a:bodyPr>
          <a:lstStyle/>
          <a:p>
            <a:r>
              <a:rPr lang="es-US" sz="800" dirty="0">
                <a:latin typeface="Franklin Gothic Book" panose="020B0503020102020204" pitchFamily="34" charset="0"/>
              </a:rPr>
              <a:t>Los trabajadores y socios de FHI 360 </a:t>
            </a:r>
            <a:r>
              <a:rPr lang="es-US" sz="800" b="1" dirty="0">
                <a:latin typeface="Franklin Gothic Demi" panose="020B0603020102020204" pitchFamily="34" charset="0"/>
              </a:rPr>
              <a:t>NUNCA </a:t>
            </a:r>
            <a:r>
              <a:rPr lang="es-US" sz="800" dirty="0">
                <a:latin typeface="Franklin Gothic Book" panose="020B0503020102020204" pitchFamily="34" charset="0"/>
              </a:rPr>
              <a:t>deberían:</a:t>
            </a:r>
            <a:r>
              <a:rPr lang="en-US" sz="900" b="1" dirty="0">
                <a:latin typeface="Franklin Gothic Demi" panose="020B0603020102020204" pitchFamily="34" charset="0"/>
              </a:rPr>
              <a:t> </a:t>
            </a:r>
          </a:p>
        </p:txBody>
      </p:sp>
      <p:sp>
        <p:nvSpPr>
          <p:cNvPr id="20" name="Rounded Rectangle 34">
            <a:extLst>
              <a:ext uri="{FF2B5EF4-FFF2-40B4-BE49-F238E27FC236}">
                <a16:creationId xmlns:a16="http://schemas.microsoft.com/office/drawing/2014/main" id="{9BEBBC23-0242-44FC-BDEA-79965B80A5A7}"/>
              </a:ext>
            </a:extLst>
          </p:cNvPr>
          <p:cNvSpPr/>
          <p:nvPr/>
        </p:nvSpPr>
        <p:spPr>
          <a:xfrm>
            <a:off x="99298" y="770025"/>
            <a:ext cx="2476421" cy="534091"/>
          </a:xfrm>
          <a:prstGeom prst="roundRect">
            <a:avLst>
              <a:gd name="adj" fmla="val 8682"/>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rIns="128839" bIns="64419" numCol="1" rtlCol="0" anchor="t" anchorCtr="0">
            <a:noAutofit/>
          </a:bodyPr>
          <a:lstStyle/>
          <a:p>
            <a:pPr marL="117475" indent="-117475">
              <a:spcAft>
                <a:spcPts val="282"/>
              </a:spcAft>
              <a:buSzPct val="80000"/>
              <a:buBlip>
                <a:blip r:embed="rId5">
                  <a:extLst>
                    <a:ext uri="{96DAC541-7B7A-43D3-8B79-37D633B846F1}">
                      <asvg:svgBlip xmlns:asvg="http://schemas.microsoft.com/office/drawing/2016/SVG/main" r:embed="rId6"/>
                    </a:ext>
                  </a:extLst>
                </a:blip>
              </a:buBlip>
            </a:pPr>
            <a:r>
              <a:rPr lang="es-US" sz="800" dirty="0">
                <a:solidFill>
                  <a:schemeClr val="tx1"/>
                </a:solidFill>
                <a:latin typeface="Franklin Gothic Book" panose="020B0503020102020204" pitchFamily="34" charset="0"/>
              </a:rPr>
              <a:t>Amenazarlo, acosarlo ni dañarlo</a:t>
            </a:r>
          </a:p>
          <a:p>
            <a:pPr marL="117475" indent="-117475">
              <a:spcAft>
                <a:spcPts val="282"/>
              </a:spcAft>
              <a:buSzPct val="80000"/>
              <a:buBlip>
                <a:blip r:embed="rId5">
                  <a:extLst>
                    <a:ext uri="{96DAC541-7B7A-43D3-8B79-37D633B846F1}">
                      <asvg:svgBlip xmlns:asvg="http://schemas.microsoft.com/office/drawing/2016/SVG/main" r:embed="rId6"/>
                    </a:ext>
                  </a:extLst>
                </a:blip>
              </a:buBlip>
            </a:pPr>
            <a:r>
              <a:rPr lang="es-US" sz="800" dirty="0">
                <a:solidFill>
                  <a:schemeClr val="tx1"/>
                </a:solidFill>
                <a:latin typeface="Franklin Gothic Book" panose="020B0503020102020204" pitchFamily="34" charset="0"/>
              </a:rPr>
              <a:t>Pedirle dinero, favores o sexo a cambio de bienes, trabajo o servicios</a:t>
            </a:r>
          </a:p>
          <a:p>
            <a:pPr marL="117475" indent="-117475">
              <a:spcAft>
                <a:spcPts val="282"/>
              </a:spcAft>
              <a:buSzPct val="80000"/>
              <a:buBlip>
                <a:blip r:embed="rId5">
                  <a:extLst>
                    <a:ext uri="{96DAC541-7B7A-43D3-8B79-37D633B846F1}">
                      <asvg:svgBlip xmlns:asvg="http://schemas.microsoft.com/office/drawing/2016/SVG/main" r:embed="rId6"/>
                    </a:ext>
                  </a:extLst>
                </a:blip>
              </a:buBlip>
            </a:pPr>
            <a:r>
              <a:rPr lang="es-ES" sz="900" dirty="0">
                <a:solidFill>
                  <a:srgbClr val="202124"/>
                </a:solidFill>
                <a:effectLst/>
                <a:ea typeface="Times New Roman" panose="02020603050405020304" pitchFamily="18" charset="0"/>
                <a:cs typeface="Courier New" panose="02070309020205020404" pitchFamily="49" charset="0"/>
              </a:rPr>
              <a:t>Pedirte actos sexuales a cambio de dinero</a:t>
            </a:r>
            <a:endParaRPr lang="en-US" sz="900" dirty="0">
              <a:effectLst/>
              <a:ea typeface="Calibri" panose="020F0502020204030204" pitchFamily="34" charset="0"/>
              <a:cs typeface="Times New Roman" panose="02020603050405020304" pitchFamily="18" charset="0"/>
            </a:endParaRPr>
          </a:p>
        </p:txBody>
      </p:sp>
      <p:sp>
        <p:nvSpPr>
          <p:cNvPr id="22" name="Title 1">
            <a:extLst>
              <a:ext uri="{FF2B5EF4-FFF2-40B4-BE49-F238E27FC236}">
                <a16:creationId xmlns:a16="http://schemas.microsoft.com/office/drawing/2014/main" id="{AFAF3332-0206-4C50-8638-8C28D57FE674}"/>
              </a:ext>
            </a:extLst>
          </p:cNvPr>
          <p:cNvSpPr txBox="1">
            <a:spLocks/>
          </p:cNvSpPr>
          <p:nvPr/>
        </p:nvSpPr>
        <p:spPr>
          <a:xfrm>
            <a:off x="13226" y="1437202"/>
            <a:ext cx="2558004" cy="444126"/>
          </a:xfrm>
          <a:prstGeom prst="rect">
            <a:avLst/>
          </a:prstGeom>
        </p:spPr>
        <p:txBody>
          <a:bodyPr vert="horz" wrap="none" lIns="64419" tIns="32210" rIns="64419" bIns="32210" rtlCol="0" anchor="ctr">
            <a:noAutofit/>
          </a:bodyPr>
          <a:lstStyle>
            <a:lvl1pPr algn="l" defTabSz="354787" rtl="0" eaLnBrk="1" latinLnBrk="0" hangingPunct="1">
              <a:lnSpc>
                <a:spcPct val="90000"/>
              </a:lnSpc>
              <a:spcBef>
                <a:spcPct val="0"/>
              </a:spcBef>
              <a:buNone/>
              <a:defRPr sz="1707" kern="1200">
                <a:solidFill>
                  <a:schemeClr val="tx1"/>
                </a:solidFill>
                <a:latin typeface="+mj-lt"/>
                <a:ea typeface="+mj-ea"/>
                <a:cs typeface="+mj-cs"/>
              </a:defRPr>
            </a:lvl1pPr>
          </a:lstStyle>
          <a:p>
            <a:pPr algn="ctr">
              <a:lnSpc>
                <a:spcPct val="100000"/>
              </a:lnSpc>
            </a:pPr>
            <a:r>
              <a:rPr lang="es-US" sz="1100" b="1" dirty="0">
                <a:solidFill>
                  <a:schemeClr val="accent2"/>
                </a:solidFill>
                <a:latin typeface="Franklin Gothic Demi"/>
              </a:rPr>
              <a:t>Si esto ocurriera, llame al:</a:t>
            </a:r>
          </a:p>
          <a:p>
            <a:pPr algn="ctr">
              <a:lnSpc>
                <a:spcPct val="100000"/>
              </a:lnSpc>
            </a:pPr>
            <a:r>
              <a:rPr lang="es-US" sz="1100" b="1" dirty="0">
                <a:solidFill>
                  <a:schemeClr val="accent2"/>
                </a:solidFill>
                <a:latin typeface="Franklin Gothic Demi"/>
              </a:rPr>
              <a:t>+00 000 000 000</a:t>
            </a:r>
            <a:endParaRPr lang="es-US" sz="1100" b="1" dirty="0">
              <a:solidFill>
                <a:schemeClr val="accent2"/>
              </a:solidFill>
              <a:latin typeface="Franklin Gothic Demi" panose="020B0603020102020204" pitchFamily="34" charset="0"/>
            </a:endParaRPr>
          </a:p>
        </p:txBody>
      </p:sp>
      <p:sp>
        <p:nvSpPr>
          <p:cNvPr id="23" name="Rectangle 22">
            <a:extLst>
              <a:ext uri="{FF2B5EF4-FFF2-40B4-BE49-F238E27FC236}">
                <a16:creationId xmlns:a16="http://schemas.microsoft.com/office/drawing/2014/main" id="{26F32EBB-9390-444F-A71A-56F49F0CFB67}"/>
              </a:ext>
            </a:extLst>
          </p:cNvPr>
          <p:cNvSpPr/>
          <p:nvPr/>
        </p:nvSpPr>
        <p:spPr>
          <a:xfrm>
            <a:off x="443454" y="2130365"/>
            <a:ext cx="2127776" cy="936864"/>
          </a:xfrm>
          <a:prstGeom prst="rect">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28839" rIns="128839" bIns="128839" rtlCol="0" anchor="t" anchorCtr="0">
            <a:noAutofit/>
          </a:bodyPr>
          <a:lstStyle/>
          <a:p>
            <a:pPr marL="112713" indent="-107950">
              <a:lnSpc>
                <a:spcPct val="95000"/>
              </a:lnSpc>
              <a:spcAft>
                <a:spcPts val="600"/>
              </a:spcAft>
              <a:buClr>
                <a:schemeClr val="accent5"/>
              </a:buClr>
              <a:buSzPct val="150000"/>
              <a:buFont typeface="System Font Regular"/>
              <a:buChar char="‣"/>
            </a:pPr>
            <a:r>
              <a:rPr lang="es-US" sz="800" dirty="0">
                <a:solidFill>
                  <a:schemeClr val="tx1"/>
                </a:solidFill>
                <a:latin typeface="Franklin Gothic Book" panose="020B0503020102020204" pitchFamily="34" charset="0"/>
              </a:rPr>
              <a:t>No es necesario que de su nombre.</a:t>
            </a:r>
          </a:p>
          <a:p>
            <a:pPr marL="112713" indent="-107950">
              <a:lnSpc>
                <a:spcPct val="95000"/>
              </a:lnSpc>
              <a:spcAft>
                <a:spcPts val="600"/>
              </a:spcAft>
              <a:buClr>
                <a:schemeClr val="accent5"/>
              </a:buClr>
              <a:buSzPct val="150000"/>
              <a:buFont typeface="System Font Regular"/>
              <a:buChar char="‣"/>
            </a:pPr>
            <a:r>
              <a:rPr lang="es-US" sz="800" dirty="0">
                <a:solidFill>
                  <a:schemeClr val="tx1"/>
                </a:solidFill>
                <a:latin typeface="Franklin Gothic Book" panose="020B0503020102020204" pitchFamily="34" charset="0"/>
              </a:rPr>
              <a:t>La llamada a la línea telefónica no tiene costo adicional.</a:t>
            </a:r>
          </a:p>
          <a:p>
            <a:pPr marL="112713" indent="-107950">
              <a:lnSpc>
                <a:spcPct val="95000"/>
              </a:lnSpc>
              <a:spcAft>
                <a:spcPts val="600"/>
              </a:spcAft>
              <a:buClr>
                <a:schemeClr val="accent5"/>
              </a:buClr>
              <a:buSzPct val="150000"/>
              <a:buFont typeface="System Font Regular"/>
              <a:buChar char="‣"/>
            </a:pPr>
            <a:r>
              <a:rPr lang="es-US" sz="800" dirty="0">
                <a:solidFill>
                  <a:schemeClr val="tx1"/>
                </a:solidFill>
                <a:latin typeface="Franklin Gothic Book" panose="020B0503020102020204" pitchFamily="34" charset="0"/>
              </a:rPr>
              <a:t>También puede enviar un correo electrónico confidencial a: </a:t>
            </a:r>
            <a:r>
              <a:rPr lang="es-US" sz="800" b="1" dirty="0">
                <a:solidFill>
                  <a:schemeClr val="tx1"/>
                </a:solidFill>
                <a:latin typeface="Franklin Gothic Book" panose="020B0503020102020204" pitchFamily="34" charset="0"/>
              </a:rPr>
              <a:t>Compliance@fhi360.or</a:t>
            </a:r>
            <a:r>
              <a:rPr lang="en-US" sz="800" b="1" dirty="0">
                <a:solidFill>
                  <a:schemeClr val="tx1"/>
                </a:solidFill>
                <a:latin typeface="Franklin Gothic Book" panose="020B0503020102020204" pitchFamily="34" charset="0"/>
              </a:rPr>
              <a:t>g</a:t>
            </a:r>
          </a:p>
        </p:txBody>
      </p:sp>
      <p:sp>
        <p:nvSpPr>
          <p:cNvPr id="24" name="TextBox 23">
            <a:extLst>
              <a:ext uri="{FF2B5EF4-FFF2-40B4-BE49-F238E27FC236}">
                <a16:creationId xmlns:a16="http://schemas.microsoft.com/office/drawing/2014/main" id="{1A161F8F-7D2D-4417-9A94-B80C0D6DFE1E}"/>
              </a:ext>
            </a:extLst>
          </p:cNvPr>
          <p:cNvSpPr txBox="1"/>
          <p:nvPr/>
        </p:nvSpPr>
        <p:spPr>
          <a:xfrm>
            <a:off x="382240" y="3274039"/>
            <a:ext cx="1967792" cy="507831"/>
          </a:xfrm>
          <a:prstGeom prst="rect">
            <a:avLst/>
          </a:prstGeom>
          <a:noFill/>
        </p:spPr>
        <p:txBody>
          <a:bodyPr wrap="square" rtlCol="0">
            <a:spAutoFit/>
          </a:bodyPr>
          <a:lstStyle/>
          <a:p>
            <a:pPr algn="ctr"/>
            <a:r>
              <a:rPr lang="es-US" sz="900" spc="20" dirty="0">
                <a:solidFill>
                  <a:schemeClr val="accent2"/>
                </a:solidFill>
                <a:latin typeface="Franklin Gothic Medium" panose="020B0603020102020204" pitchFamily="34" charset="0"/>
              </a:rPr>
              <a:t>AL DORSO DE ESTA TARJETA ENCONTRARÁ OPCIONES DE DENUNCIA ADICIONALES</a:t>
            </a:r>
          </a:p>
        </p:txBody>
      </p:sp>
    </p:spTree>
    <p:extLst>
      <p:ext uri="{BB962C8B-B14F-4D97-AF65-F5344CB8AC3E}">
        <p14:creationId xmlns:p14="http://schemas.microsoft.com/office/powerpoint/2010/main" val="34290816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DED55681-8910-CB48-BA5B-AF99F8F62EBD}"/>
              </a:ext>
            </a:extLst>
          </p:cNvPr>
          <p:cNvSpPr/>
          <p:nvPr/>
        </p:nvSpPr>
        <p:spPr>
          <a:xfrm rot="5400000">
            <a:off x="980361" y="-979711"/>
            <a:ext cx="699909" cy="2660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46" name="Rectangle 45">
            <a:extLst>
              <a:ext uri="{FF2B5EF4-FFF2-40B4-BE49-F238E27FC236}">
                <a16:creationId xmlns:a16="http://schemas.microsoft.com/office/drawing/2014/main" id="{F0820CF6-B28C-7E43-BBFC-E6C21FCA9E27}"/>
              </a:ext>
            </a:extLst>
          </p:cNvPr>
          <p:cNvSpPr/>
          <p:nvPr/>
        </p:nvSpPr>
        <p:spPr>
          <a:xfrm rot="5400000">
            <a:off x="-207713" y="908292"/>
            <a:ext cx="3076096" cy="2660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68"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39" name="Rectangle 38">
            <a:extLst>
              <a:ext uri="{FF2B5EF4-FFF2-40B4-BE49-F238E27FC236}">
                <a16:creationId xmlns:a16="http://schemas.microsoft.com/office/drawing/2014/main" id="{12742310-E6C7-3448-BB24-66ED4AFE5336}"/>
              </a:ext>
            </a:extLst>
          </p:cNvPr>
          <p:cNvSpPr/>
          <p:nvPr/>
        </p:nvSpPr>
        <p:spPr>
          <a:xfrm>
            <a:off x="74123" y="370914"/>
            <a:ext cx="1670842"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Franklin Gothic Demi Cond" panose="020B0603020102020204" pitchFamily="34" charset="0"/>
                <a:ea typeface="+mn-ea"/>
                <a:cs typeface="+mn-cs"/>
              </a:rPr>
              <a:t>1-800-461-9330</a:t>
            </a:r>
          </a:p>
        </p:txBody>
      </p:sp>
      <p:sp>
        <p:nvSpPr>
          <p:cNvPr id="40" name="Rectangle 39">
            <a:extLst>
              <a:ext uri="{FF2B5EF4-FFF2-40B4-BE49-F238E27FC236}">
                <a16:creationId xmlns:a16="http://schemas.microsoft.com/office/drawing/2014/main" id="{F6C9CC78-AF4C-AE47-A9A3-A5A332E034F0}"/>
              </a:ext>
            </a:extLst>
          </p:cNvPr>
          <p:cNvSpPr/>
          <p:nvPr/>
        </p:nvSpPr>
        <p:spPr>
          <a:xfrm>
            <a:off x="98291" y="24764"/>
            <a:ext cx="2182066" cy="406265"/>
          </a:xfrm>
          <a:prstGeom prst="rect">
            <a:avLst/>
          </a:prstGeom>
        </p:spPr>
        <p:txBody>
          <a:bodyPr wrap="square">
            <a:spAutoFit/>
          </a:bodyPr>
          <a:lstStyle/>
          <a:p>
            <a:pPr marL="0" marR="0" lvl="0" indent="0" algn="l" defTabSz="457200" rtl="0" eaLnBrk="1" fontAlgn="auto" latinLnBrk="0" hangingPunct="1">
              <a:lnSpc>
                <a:spcPct val="85000"/>
              </a:lnSpc>
              <a:spcBef>
                <a:spcPts val="0"/>
              </a:spcBef>
              <a:spcAft>
                <a:spcPts val="0"/>
              </a:spcAft>
              <a:buClrTx/>
              <a:buSzTx/>
              <a:buFontTx/>
              <a:buNone/>
              <a:tabLst/>
              <a:defRPr/>
            </a:pPr>
            <a:r>
              <a:rPr lang="es-US" sz="1200" b="1" dirty="0">
                <a:solidFill>
                  <a:schemeClr val="tx1">
                    <a:lumMod val="95000"/>
                    <a:lumOff val="5000"/>
                  </a:schemeClr>
                </a:solidFill>
              </a:rPr>
              <a:t>Línea gratuita en EE.UU </a:t>
            </a:r>
            <a:r>
              <a:rPr kumimoji="0" lang="pt-PT" sz="1200" b="1" i="0" u="none" strike="noStrike" kern="1200" cap="none" spc="0" normalizeH="0" baseline="0" noProof="0" dirty="0">
                <a:ln>
                  <a:noFill/>
                </a:ln>
                <a:solidFill>
                  <a:srgbClr val="FFFFFF"/>
                </a:solidFill>
                <a:effectLst/>
                <a:uLnTx/>
                <a:uFillTx/>
                <a:latin typeface="Franklin Gothic Book" panose="020B0503020102020204"/>
                <a:ea typeface="+mn-ea"/>
                <a:cs typeface="+mn-cs"/>
              </a:rPr>
              <a:t>: </a:t>
            </a:r>
            <a:r>
              <a:rPr lang="es-US" sz="1200" b="1" dirty="0">
                <a:solidFill>
                  <a:schemeClr val="tx1">
                    <a:lumMod val="95000"/>
                    <a:lumOff val="5000"/>
                  </a:schemeClr>
                </a:solidFill>
              </a:rPr>
              <a:t>Confidencialmente</a:t>
            </a:r>
            <a:r>
              <a:rPr kumimoji="0" lang="pt-PT" sz="1200" b="1" i="0" u="none" strike="noStrike" kern="1200" cap="none" spc="0" normalizeH="0" baseline="0" noProof="0" dirty="0">
                <a:ln>
                  <a:noFill/>
                </a:ln>
                <a:solidFill>
                  <a:srgbClr val="FFFFFF"/>
                </a:solidFill>
                <a:effectLst/>
                <a:uLnTx/>
                <a:uFillTx/>
                <a:latin typeface="Franklin Gothic Book" panose="020B0503020102020204"/>
                <a:ea typeface="+mn-ea"/>
                <a:cs typeface="+mn-cs"/>
              </a:rPr>
              <a:t>: </a:t>
            </a:r>
            <a:r>
              <a:rPr kumimoji="0" lang="en-US" sz="1200" b="0" i="0" u="none" strike="noStrike" kern="1200" cap="none" spc="0" normalizeH="0" baseline="0" noProof="0" dirty="0">
                <a:ln>
                  <a:noFill/>
                </a:ln>
                <a:solidFill>
                  <a:srgbClr val="FFFFFF"/>
                </a:solidFill>
                <a:effectLst/>
                <a:uLnTx/>
                <a:uFillTx/>
                <a:latin typeface="Franklin Gothic Medium Cond" panose="020B0606030402020204" pitchFamily="34" charset="0"/>
                <a:ea typeface="+mn-ea"/>
                <a:cs typeface="+mn-cs"/>
              </a:rPr>
              <a:t> 24/7:</a:t>
            </a:r>
          </a:p>
        </p:txBody>
      </p:sp>
      <p:sp>
        <p:nvSpPr>
          <p:cNvPr id="2" name="Rectangle 1">
            <a:extLst>
              <a:ext uri="{FF2B5EF4-FFF2-40B4-BE49-F238E27FC236}">
                <a16:creationId xmlns:a16="http://schemas.microsoft.com/office/drawing/2014/main" id="{8693B7F4-DD79-914F-9638-F151E1B46754}"/>
              </a:ext>
            </a:extLst>
          </p:cNvPr>
          <p:cNvSpPr/>
          <p:nvPr/>
        </p:nvSpPr>
        <p:spPr>
          <a:xfrm>
            <a:off x="74123" y="748175"/>
            <a:ext cx="2512384" cy="29266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41" name="Rectangle 40">
            <a:extLst>
              <a:ext uri="{FF2B5EF4-FFF2-40B4-BE49-F238E27FC236}">
                <a16:creationId xmlns:a16="http://schemas.microsoft.com/office/drawing/2014/main" id="{C2334882-C4E8-244A-8131-28B672440E98}"/>
              </a:ext>
            </a:extLst>
          </p:cNvPr>
          <p:cNvSpPr/>
          <p:nvPr/>
        </p:nvSpPr>
        <p:spPr>
          <a:xfrm>
            <a:off x="74123" y="1040447"/>
            <a:ext cx="2484781" cy="492443"/>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575" b="1" i="0" u="none" strike="noStrike" kern="1200" cap="none" spc="0" normalizeH="0" baseline="0" noProof="0" dirty="0">
                <a:ln>
                  <a:noFill/>
                </a:ln>
                <a:solidFill>
                  <a:srgbClr val="F2741F"/>
                </a:solidFill>
                <a:effectLst/>
                <a:uLnTx/>
                <a:uFillTx/>
                <a:latin typeface="Franklin Gothic Demi Cond" panose="020B0603020102020204" pitchFamily="34" charset="0"/>
                <a:ea typeface="+mn-ea"/>
                <a:cs typeface="+mn-cs"/>
              </a:rPr>
              <a:t>+1-720-514-4400</a:t>
            </a:r>
          </a:p>
        </p:txBody>
      </p:sp>
      <p:sp>
        <p:nvSpPr>
          <p:cNvPr id="42" name="Rectangle 41">
            <a:extLst>
              <a:ext uri="{FF2B5EF4-FFF2-40B4-BE49-F238E27FC236}">
                <a16:creationId xmlns:a16="http://schemas.microsoft.com/office/drawing/2014/main" id="{C613E18D-64C5-4642-975D-4D33F1E91C02}"/>
              </a:ext>
            </a:extLst>
          </p:cNvPr>
          <p:cNvSpPr/>
          <p:nvPr/>
        </p:nvSpPr>
        <p:spPr>
          <a:xfrm>
            <a:off x="27468" y="748175"/>
            <a:ext cx="2366367" cy="307777"/>
          </a:xfrm>
          <a:prstGeom prst="rect">
            <a:avLst/>
          </a:prstGeom>
        </p:spPr>
        <p:txBody>
          <a:bodyPr wrap="square">
            <a:spAutoFit/>
          </a:bodyPr>
          <a:lstStyle/>
          <a:p>
            <a:pPr marL="4762" marR="0" lvl="0" indent="0" algn="l" defTabSz="457200" rtl="0" eaLnBrk="1" fontAlgn="auto" latinLnBrk="0" hangingPunct="1">
              <a:lnSpc>
                <a:spcPct val="100000"/>
              </a:lnSpc>
              <a:spcBef>
                <a:spcPts val="0"/>
              </a:spcBef>
              <a:spcAft>
                <a:spcPts val="300"/>
              </a:spcAft>
              <a:buClr>
                <a:srgbClr val="009590"/>
              </a:buClr>
              <a:buSzPct val="125000"/>
              <a:buFontTx/>
              <a:buNone/>
              <a:tabLst/>
              <a:defRPr/>
            </a:pPr>
            <a:r>
              <a:rPr lang="es-US" sz="1400" b="1" dirty="0">
                <a:solidFill>
                  <a:schemeClr val="tx1">
                    <a:lumMod val="95000"/>
                    <a:lumOff val="5000"/>
                  </a:schemeClr>
                </a:solidFill>
              </a:rPr>
              <a:t>Cobro internacional:</a:t>
            </a:r>
            <a:endParaRPr kumimoji="0" lang="pt-PT" sz="1400" b="1" i="0" u="none" strike="noStrike" kern="1200" cap="none" spc="0" normalizeH="0" baseline="0" noProof="0" dirty="0">
              <a:ln>
                <a:noFill/>
              </a:ln>
              <a:solidFill>
                <a:srgbClr val="F2741F"/>
              </a:solidFill>
              <a:effectLst/>
              <a:uLnTx/>
              <a:uFillTx/>
              <a:latin typeface="Franklin Gothic Book" panose="020B0503020102020204"/>
              <a:ea typeface="+mn-ea"/>
              <a:cs typeface="+mn-cs"/>
            </a:endParaRPr>
          </a:p>
        </p:txBody>
      </p:sp>
      <p:grpSp>
        <p:nvGrpSpPr>
          <p:cNvPr id="4" name="Group 3">
            <a:extLst>
              <a:ext uri="{FF2B5EF4-FFF2-40B4-BE49-F238E27FC236}">
                <a16:creationId xmlns:a16="http://schemas.microsoft.com/office/drawing/2014/main" id="{F2905F8B-769A-A34C-A9C2-EE8907400E96}"/>
              </a:ext>
            </a:extLst>
          </p:cNvPr>
          <p:cNvGrpSpPr/>
          <p:nvPr/>
        </p:nvGrpSpPr>
        <p:grpSpPr>
          <a:xfrm>
            <a:off x="2080871" y="115864"/>
            <a:ext cx="415315" cy="411585"/>
            <a:chOff x="122237" y="667541"/>
            <a:chExt cx="351524" cy="348367"/>
          </a:xfrm>
        </p:grpSpPr>
        <p:pic>
          <p:nvPicPr>
            <p:cNvPr id="20" name="Graphic 19" descr="Receiver with solid fill">
              <a:extLst>
                <a:ext uri="{FF2B5EF4-FFF2-40B4-BE49-F238E27FC236}">
                  <a16:creationId xmlns:a16="http://schemas.microsoft.com/office/drawing/2014/main" id="{C4265E61-C5DD-5F47-89DB-A790725025A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2237" y="810726"/>
              <a:ext cx="205181" cy="205182"/>
            </a:xfrm>
            <a:prstGeom prst="rect">
              <a:avLst/>
            </a:prstGeom>
          </p:spPr>
        </p:pic>
        <p:pic>
          <p:nvPicPr>
            <p:cNvPr id="21" name="Graphic 20" descr="Wi-Fi outline">
              <a:extLst>
                <a:ext uri="{FF2B5EF4-FFF2-40B4-BE49-F238E27FC236}">
                  <a16:creationId xmlns:a16="http://schemas.microsoft.com/office/drawing/2014/main" id="{4996F0A9-9357-C24A-9B95-2B7823794C9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700000">
              <a:off x="168189" y="667543"/>
              <a:ext cx="305573" cy="305570"/>
            </a:xfrm>
            <a:prstGeom prst="rect">
              <a:avLst/>
            </a:prstGeom>
          </p:spPr>
        </p:pic>
      </p:grpSp>
      <p:cxnSp>
        <p:nvCxnSpPr>
          <p:cNvPr id="6" name="Straight Connector 5">
            <a:extLst>
              <a:ext uri="{FF2B5EF4-FFF2-40B4-BE49-F238E27FC236}">
                <a16:creationId xmlns:a16="http://schemas.microsoft.com/office/drawing/2014/main" id="{B299CEE5-4E58-614A-B5BF-5852A64E1671}"/>
              </a:ext>
            </a:extLst>
          </p:cNvPr>
          <p:cNvCxnSpPr>
            <a:cxnSpLocks/>
          </p:cNvCxnSpPr>
          <p:nvPr/>
        </p:nvCxnSpPr>
        <p:spPr>
          <a:xfrm>
            <a:off x="223096" y="1657922"/>
            <a:ext cx="2214436"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C9D4BFB9-584C-024D-96D0-CFFC8035D076}"/>
              </a:ext>
            </a:extLst>
          </p:cNvPr>
          <p:cNvSpPr/>
          <p:nvPr/>
        </p:nvSpPr>
        <p:spPr>
          <a:xfrm>
            <a:off x="27468" y="1671460"/>
            <a:ext cx="2614119" cy="1569660"/>
          </a:xfrm>
          <a:prstGeom prst="rect">
            <a:avLst/>
          </a:prstGeom>
        </p:spPr>
        <p:txBody>
          <a:bodyPr wrap="square">
            <a:spAutoFit/>
          </a:bodyPr>
          <a:lstStyle/>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s-US" sz="900" dirty="0"/>
              <a:t>Llame a su </a:t>
            </a:r>
            <a:r>
              <a:rPr lang="es-US" sz="900" u="sng" spc="-14" dirty="0">
                <a:latin typeface="Franklin Gothic Book" panose="020B0503020102020204" pitchFamily="34" charset="0"/>
              </a:rPr>
              <a:t>operadora local</a:t>
            </a:r>
            <a:r>
              <a:rPr lang="es-US" sz="900" spc="-14" dirty="0">
                <a:latin typeface="Franklin Gothic Book" panose="020B0503020102020204" pitchFamily="34" charset="0"/>
              </a:rPr>
              <a:t>. </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s-US" sz="900" spc="-14" dirty="0">
                <a:latin typeface="Franklin Gothic Book" panose="020B0503020102020204" pitchFamily="34" charset="0"/>
              </a:rPr>
              <a:t>Dígale a la operadora que quiere </a:t>
            </a:r>
            <a:r>
              <a:rPr lang="es-US" sz="900" u="sng" spc="-14" dirty="0">
                <a:latin typeface="Franklin Gothic Book" panose="020B0503020102020204" pitchFamily="34" charset="0"/>
              </a:rPr>
              <a:t>realizar una llamada por cobrar a Estados Unidos</a:t>
            </a:r>
            <a:r>
              <a:rPr lang="es-US" sz="900" spc="-14" dirty="0">
                <a:latin typeface="Franklin Gothic Book" panose="020B0503020102020204" pitchFamily="34" charset="0"/>
              </a:rPr>
              <a:t>. </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s-US" sz="900" spc="-14" dirty="0">
                <a:latin typeface="Franklin Gothic Book" panose="020B0503020102020204" pitchFamily="34" charset="0"/>
              </a:rPr>
              <a:t>Brinde este número a la operadora:  </a:t>
            </a:r>
            <a:r>
              <a:rPr lang="es-US" sz="900" spc="7" dirty="0">
                <a:latin typeface="Franklin Gothic Medium" panose="020B0603020102020204" pitchFamily="34" charset="0"/>
              </a:rPr>
              <a:t>1-720-514-4400. </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s-US" sz="900" spc="-14" dirty="0">
                <a:latin typeface="Franklin Gothic Book" panose="020B0503020102020204" pitchFamily="34" charset="0"/>
              </a:rPr>
              <a:t>Cuando le pidan su nombre diga </a:t>
            </a:r>
            <a:r>
              <a:rPr lang="es-US" sz="900" b="1" spc="-14" dirty="0">
                <a:latin typeface="Franklin Gothic Book" panose="020B0503020102020204" pitchFamily="34" charset="0"/>
              </a:rPr>
              <a:t>“FHI 360”</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s-ES" sz="900" spc="-14" dirty="0">
                <a:latin typeface="Franklin Gothic Book" panose="020B0503020102020204" pitchFamily="34" charset="0"/>
              </a:rPr>
              <a:t>Tu información se mantendrá confidencial.</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s-ES" sz="900" spc="-14" dirty="0">
                <a:latin typeface="Franklin Gothic Book" panose="020B0503020102020204" pitchFamily="34" charset="0"/>
              </a:rPr>
              <a:t>Su llamada no será grabada.</a:t>
            </a:r>
          </a:p>
          <a:p>
            <a:pPr marL="117475" marR="0" lvl="0" indent="-112713" algn="l" defTabSz="457200" rtl="0" eaLnBrk="1" fontAlgn="auto" latinLnBrk="0" hangingPunct="1">
              <a:lnSpc>
                <a:spcPct val="100000"/>
              </a:lnSpc>
              <a:spcBef>
                <a:spcPts val="0"/>
              </a:spcBef>
              <a:spcAft>
                <a:spcPts val="300"/>
              </a:spcAft>
              <a:buClr>
                <a:srgbClr val="009590"/>
              </a:buClr>
              <a:buSzPct val="125000"/>
              <a:buFont typeface="System Font Regular"/>
              <a:buChar char="◦"/>
              <a:tabLst/>
              <a:defRPr/>
            </a:pPr>
            <a:r>
              <a:rPr lang="es-ES" sz="900" spc="-14" dirty="0">
                <a:latin typeface="Franklin Gothic Book" panose="020B0503020102020204" pitchFamily="34" charset="0"/>
              </a:rPr>
              <a:t>Hablará con un tercero independiente</a:t>
            </a:r>
            <a:endParaRPr lang="es-US" sz="900" spc="-14" dirty="0">
              <a:latin typeface="Franklin Gothic Book" panose="020B0503020102020204" pitchFamily="34" charset="0"/>
            </a:endParaRPr>
          </a:p>
        </p:txBody>
      </p:sp>
      <p:sp>
        <p:nvSpPr>
          <p:cNvPr id="5" name="Rectangle 1">
            <a:extLst>
              <a:ext uri="{FF2B5EF4-FFF2-40B4-BE49-F238E27FC236}">
                <a16:creationId xmlns:a16="http://schemas.microsoft.com/office/drawing/2014/main" id="{4E7FC9C3-0243-4F46-A7FE-58B68DD28FD9}"/>
              </a:ext>
            </a:extLst>
          </p:cNvPr>
          <p:cNvSpPr>
            <a:spLocks noChangeArrowheads="1"/>
          </p:cNvSpPr>
          <p:nvPr/>
        </p:nvSpPr>
        <p:spPr bwMode="auto">
          <a:xfrm>
            <a:off x="0" y="96510"/>
            <a:ext cx="65" cy="26417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6348" rIns="0" bIns="-6348"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pt-PT"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6" name="TextBox 15">
            <a:extLst>
              <a:ext uri="{FF2B5EF4-FFF2-40B4-BE49-F238E27FC236}">
                <a16:creationId xmlns:a16="http://schemas.microsoft.com/office/drawing/2014/main" id="{60E18A10-97F8-4C5D-B700-BFC9E6857473}"/>
              </a:ext>
            </a:extLst>
          </p:cNvPr>
          <p:cNvSpPr txBox="1"/>
          <p:nvPr/>
        </p:nvSpPr>
        <p:spPr>
          <a:xfrm>
            <a:off x="27468" y="3246843"/>
            <a:ext cx="2543489" cy="369332"/>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altLang="en-US" sz="900" b="1" i="0" u="none" strike="noStrike" kern="1200" cap="none" spc="0" normalizeH="0" baseline="0" noProof="0" dirty="0">
                <a:ln>
                  <a:noFill/>
                </a:ln>
                <a:solidFill>
                  <a:srgbClr val="000000"/>
                </a:solidFill>
                <a:effectLst/>
                <a:uLnTx/>
                <a:uFillTx/>
                <a:latin typeface="inherit"/>
                <a:ea typeface="+mn-ea"/>
                <a:cs typeface="+mn-cs"/>
              </a:rPr>
              <a:t>También puede informar en nuestro sitio web: </a:t>
            </a:r>
            <a:r>
              <a:rPr kumimoji="0" lang="en-US" sz="900" b="1" i="0" u="none" strike="noStrike" kern="1200" cap="none" spc="20" normalizeH="0" baseline="0" noProof="0" dirty="0">
                <a:ln>
                  <a:noFill/>
                </a:ln>
                <a:solidFill>
                  <a:srgbClr val="009BAF"/>
                </a:solidFill>
                <a:effectLst/>
                <a:uLnTx/>
                <a:uFillTx/>
                <a:latin typeface="Franklin Gothic Book" panose="020B0503020102020204"/>
                <a:ea typeface="+mn-ea"/>
                <a:cs typeface="+mn-cs"/>
              </a:rPr>
              <a:t>www.fhi360.org/anonreportregistry</a:t>
            </a:r>
            <a:endParaRPr kumimoji="0" lang="en-US" sz="900" b="1" i="0" u="none" strike="noStrike" kern="1200" cap="none" spc="0" normalizeH="0" baseline="0" noProof="0" dirty="0">
              <a:ln>
                <a:noFill/>
              </a:ln>
              <a:solidFill>
                <a:srgbClr val="000000"/>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3721841262"/>
      </p:ext>
    </p:extLst>
  </p:cSld>
  <p:clrMapOvr>
    <a:masterClrMapping/>
  </p:clrMapOvr>
</p:sld>
</file>

<file path=ppt/theme/theme1.xml><?xml version="1.0" encoding="utf-8"?>
<a:theme xmlns:a="http://schemas.openxmlformats.org/drawingml/2006/main" name="Office Theme">
  <a:themeElements>
    <a:clrScheme name="FCR Alternate">
      <a:dk1>
        <a:srgbClr val="000000"/>
      </a:dk1>
      <a:lt1>
        <a:srgbClr val="FFFFFF"/>
      </a:lt1>
      <a:dk2>
        <a:srgbClr val="713484"/>
      </a:dk2>
      <a:lt2>
        <a:srgbClr val="ABAFA6"/>
      </a:lt2>
      <a:accent1>
        <a:srgbClr val="009590"/>
      </a:accent1>
      <a:accent2>
        <a:srgbClr val="F2741F"/>
      </a:accent2>
      <a:accent3>
        <a:srgbClr val="B71D38"/>
      </a:accent3>
      <a:accent4>
        <a:srgbClr val="3B352F"/>
      </a:accent4>
      <a:accent5>
        <a:srgbClr val="009BAF"/>
      </a:accent5>
      <a:accent6>
        <a:srgbClr val="FED205"/>
      </a:accent6>
      <a:hlink>
        <a:srgbClr val="006595"/>
      </a:hlink>
      <a:folHlink>
        <a:srgbClr val="5C6F7C"/>
      </a:folHlink>
    </a:clrScheme>
    <a:fontScheme name="Franklin Gothic">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FCR Alternate">
      <a:dk1>
        <a:srgbClr val="000000"/>
      </a:dk1>
      <a:lt1>
        <a:srgbClr val="FFFFFF"/>
      </a:lt1>
      <a:dk2>
        <a:srgbClr val="713484"/>
      </a:dk2>
      <a:lt2>
        <a:srgbClr val="ABAFA6"/>
      </a:lt2>
      <a:accent1>
        <a:srgbClr val="009590"/>
      </a:accent1>
      <a:accent2>
        <a:srgbClr val="F2741F"/>
      </a:accent2>
      <a:accent3>
        <a:srgbClr val="B71D38"/>
      </a:accent3>
      <a:accent4>
        <a:srgbClr val="3B352F"/>
      </a:accent4>
      <a:accent5>
        <a:srgbClr val="009BAF"/>
      </a:accent5>
      <a:accent6>
        <a:srgbClr val="FED205"/>
      </a:accent6>
      <a:hlink>
        <a:srgbClr val="006595"/>
      </a:hlink>
      <a:folHlink>
        <a:srgbClr val="5C6F7C"/>
      </a:folHlink>
    </a:clrScheme>
    <a:fontScheme name="Franklin Gothic">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FEE2724BDB744A9EE6D5ED9ECD69A6" ma:contentTypeVersion="4" ma:contentTypeDescription="Create a new document." ma:contentTypeScope="" ma:versionID="ea21d97bebf05c28899b17848cfe95a2">
  <xsd:schema xmlns:xsd="http://www.w3.org/2001/XMLSchema" xmlns:xs="http://www.w3.org/2001/XMLSchema" xmlns:p="http://schemas.microsoft.com/office/2006/metadata/properties" xmlns:ns2="f21a2516-b267-42f6-9626-92cb3b4c905a" targetNamespace="http://schemas.microsoft.com/office/2006/metadata/properties" ma:root="true" ma:fieldsID="22d2cc2ea2cf38ad4301fd3a4bf8e626" ns2:_="">
    <xsd:import namespace="f21a2516-b267-42f6-9626-92cb3b4c90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a2516-b267-42f6-9626-92cb3b4c90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5452722-C5FC-4D17-92C8-23F41E482C46}"/>
</file>

<file path=customXml/itemProps2.xml><?xml version="1.0" encoding="utf-8"?>
<ds:datastoreItem xmlns:ds="http://schemas.openxmlformats.org/officeDocument/2006/customXml" ds:itemID="{56F6B5C5-859D-42CE-AACF-6134B9ACE43B}"/>
</file>

<file path=customXml/itemProps3.xml><?xml version="1.0" encoding="utf-8"?>
<ds:datastoreItem xmlns:ds="http://schemas.openxmlformats.org/officeDocument/2006/customXml" ds:itemID="{ED44E4F0-4320-498F-A1C3-BBD02C62809D}"/>
</file>

<file path=docProps/app.xml><?xml version="1.0" encoding="utf-8"?>
<Properties xmlns="http://schemas.openxmlformats.org/officeDocument/2006/extended-properties" xmlns:vt="http://schemas.openxmlformats.org/officeDocument/2006/docPropsVTypes">
  <Template>Office Theme</Template>
  <TotalTime>381</TotalTime>
  <Words>890</Words>
  <Application>Microsoft Office PowerPoint</Application>
  <PresentationFormat>Custom</PresentationFormat>
  <Paragraphs>69</Paragraphs>
  <Slides>8</Slides>
  <Notes>4</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8</vt:i4>
      </vt:variant>
    </vt:vector>
  </HeadingPairs>
  <TitlesOfParts>
    <vt:vector size="20" baseType="lpstr">
      <vt:lpstr>Arial</vt:lpstr>
      <vt:lpstr>Calibri</vt:lpstr>
      <vt:lpstr>Franklin Gothic Book</vt:lpstr>
      <vt:lpstr>Franklin Gothic Demi</vt:lpstr>
      <vt:lpstr>Franklin Gothic Demi Cond</vt:lpstr>
      <vt:lpstr>Franklin Gothic Medium</vt:lpstr>
      <vt:lpstr>Franklin Gothic Medium Cond</vt:lpstr>
      <vt:lpstr>inherit</vt:lpstr>
      <vt:lpstr>Segoe UI</vt:lpstr>
      <vt:lpstr>System Font Regular</vt:lpstr>
      <vt:lpstr>Office Theme</vt:lpstr>
      <vt:lpstr>1_Office Theme</vt:lpstr>
      <vt:lpstr>INSTRUCCIONES PARA EDITAR E IMPRIMIR CARTELES Y TARJETAS DE BOLSILLO SOBRE PROTECCIÓN</vt:lpstr>
      <vt:lpstr>INSTRUCCIONES (continuación)</vt:lpstr>
      <vt:lpstr>INSTRUCCIONES (continuación)</vt:lpstr>
      <vt:lpstr>Plantillas de tarjetas de bolsillo (frente y dorso)</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Kay Garcia</dc:creator>
  <cp:lastModifiedBy>Kim Dixon</cp:lastModifiedBy>
  <cp:revision>15</cp:revision>
  <cp:lastPrinted>2021-07-16T20:50:08Z</cp:lastPrinted>
  <dcterms:created xsi:type="dcterms:W3CDTF">2021-07-12T16:42:24Z</dcterms:created>
  <dcterms:modified xsi:type="dcterms:W3CDTF">2021-10-05T22:10:46Z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0x010100AEFEE2724BDB744A9EE6D5ED9ECD69A6</vt:lpwstr>
  </property>
</Properties>
</file>