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  <p:sldMasterId id="2147483676" r:id="rId2"/>
  </p:sldMasterIdLst>
  <p:notesMasterIdLst>
    <p:notesMasterId r:id="rId26"/>
  </p:notesMasterIdLst>
  <p:handoutMasterIdLst>
    <p:handoutMasterId r:id="rId27"/>
  </p:handoutMasterIdLst>
  <p:sldIdLst>
    <p:sldId id="273" r:id="rId3"/>
    <p:sldId id="274" r:id="rId4"/>
    <p:sldId id="275" r:id="rId5"/>
    <p:sldId id="276" r:id="rId6"/>
    <p:sldId id="279" r:id="rId7"/>
    <p:sldId id="282" r:id="rId8"/>
    <p:sldId id="280" r:id="rId9"/>
    <p:sldId id="281" r:id="rId10"/>
    <p:sldId id="283" r:id="rId11"/>
    <p:sldId id="284" r:id="rId12"/>
    <p:sldId id="285" r:id="rId13"/>
    <p:sldId id="291" r:id="rId14"/>
    <p:sldId id="258" r:id="rId15"/>
    <p:sldId id="289" r:id="rId16"/>
    <p:sldId id="290" r:id="rId17"/>
    <p:sldId id="265" r:id="rId18"/>
    <p:sldId id="286" r:id="rId19"/>
    <p:sldId id="287" r:id="rId20"/>
    <p:sldId id="288" r:id="rId21"/>
    <p:sldId id="267" r:id="rId22"/>
    <p:sldId id="257" r:id="rId23"/>
    <p:sldId id="268" r:id="rId24"/>
    <p:sldId id="269" r:id="rId25"/>
  </p:sldIdLst>
  <p:sldSz cx="10698163" cy="15087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ign" id="{42CED8E8-6449-8E45-BE1D-438E0F20DD0A}">
          <p14:sldIdLst>
            <p14:sldId id="273"/>
            <p14:sldId id="274"/>
            <p14:sldId id="275"/>
            <p14:sldId id="276"/>
            <p14:sldId id="279"/>
            <p14:sldId id="282"/>
            <p14:sldId id="280"/>
            <p14:sldId id="281"/>
            <p14:sldId id="283"/>
            <p14:sldId id="284"/>
            <p14:sldId id="285"/>
            <p14:sldId id="291"/>
            <p14:sldId id="258"/>
            <p14:sldId id="289"/>
            <p14:sldId id="290"/>
            <p14:sldId id="265"/>
            <p14:sldId id="286"/>
            <p14:sldId id="287"/>
            <p14:sldId id="288"/>
            <p14:sldId id="267"/>
            <p14:sldId id="257"/>
            <p14:sldId id="268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591"/>
    <a:srgbClr val="009BB1"/>
    <a:srgbClr val="723484"/>
    <a:srgbClr val="F52032"/>
    <a:srgbClr val="B81F39"/>
    <a:srgbClr val="D1F4FF"/>
    <a:srgbClr val="F9F2DB"/>
    <a:srgbClr val="BFE1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FF959F-9DDD-1E58-047F-81672B8E0583}" v="2" dt="2021-09-21T22:12:38.442"/>
    <p1510:client id="{FDDFD0BC-86EF-4BDF-9677-0A4B055139B8}" v="74" dt="2021-09-21T18:49:17.6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95" autoAdjust="0"/>
    <p:restoredTop sz="94558"/>
  </p:normalViewPr>
  <p:slideViewPr>
    <p:cSldViewPr snapToGrid="0" snapToObjects="1">
      <p:cViewPr>
        <p:scale>
          <a:sx n="75" d="100"/>
          <a:sy n="75" d="100"/>
        </p:scale>
        <p:origin x="1326" y="-25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61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ustomXml" Target="../customXml/item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36" Type="http://schemas.openxmlformats.org/officeDocument/2006/relationships/customXml" Target="../customXml/item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35" Type="http://schemas.openxmlformats.org/officeDocument/2006/relationships/customXml" Target="../customXml/item2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Dixon" userId="S::kdixon@fhi360.org::94c3f094-9e9a-4b63-af1b-7cd919f3220d" providerId="AD" clId="Web-{86FF959F-9DDD-1E58-047F-81672B8E0583}"/>
    <pc:docChg chg="modSld">
      <pc:chgData name="Kim Dixon" userId="S::kdixon@fhi360.org::94c3f094-9e9a-4b63-af1b-7cd919f3220d" providerId="AD" clId="Web-{86FF959F-9DDD-1E58-047F-81672B8E0583}" dt="2021-09-21T22:12:38.442" v="1" actId="1076"/>
      <pc:docMkLst>
        <pc:docMk/>
      </pc:docMkLst>
      <pc:sldChg chg="modSp">
        <pc:chgData name="Kim Dixon" userId="S::kdixon@fhi360.org::94c3f094-9e9a-4b63-af1b-7cd919f3220d" providerId="AD" clId="Web-{86FF959F-9DDD-1E58-047F-81672B8E0583}" dt="2021-09-21T22:12:38.442" v="1" actId="1076"/>
        <pc:sldMkLst>
          <pc:docMk/>
          <pc:sldMk cId="2135123828" sldId="281"/>
        </pc:sldMkLst>
        <pc:grpChg chg="mod">
          <ac:chgData name="Kim Dixon" userId="S::kdixon@fhi360.org::94c3f094-9e9a-4b63-af1b-7cd919f3220d" providerId="AD" clId="Web-{86FF959F-9DDD-1E58-047F-81672B8E0583}" dt="2021-09-21T22:12:38.442" v="1" actId="1076"/>
          <ac:grpSpMkLst>
            <pc:docMk/>
            <pc:sldMk cId="2135123828" sldId="281"/>
            <ac:grpSpMk id="65" creationId="{F0835237-679A-7946-90B5-67B6D535F9BE}"/>
          </ac:grpSpMkLst>
        </pc:grpChg>
      </pc:sldChg>
      <pc:sldChg chg="modSp">
        <pc:chgData name="Kim Dixon" userId="S::kdixon@fhi360.org::94c3f094-9e9a-4b63-af1b-7cd919f3220d" providerId="AD" clId="Web-{86FF959F-9DDD-1E58-047F-81672B8E0583}" dt="2021-09-21T22:11:27.159" v="0" actId="1076"/>
        <pc:sldMkLst>
          <pc:docMk/>
          <pc:sldMk cId="4237068743" sldId="283"/>
        </pc:sldMkLst>
        <pc:spChg chg="mod">
          <ac:chgData name="Kim Dixon" userId="S::kdixon@fhi360.org::94c3f094-9e9a-4b63-af1b-7cd919f3220d" providerId="AD" clId="Web-{86FF959F-9DDD-1E58-047F-81672B8E0583}" dt="2021-09-21T22:11:27.159" v="0" actId="1076"/>
          <ac:spMkLst>
            <pc:docMk/>
            <pc:sldMk cId="4237068743" sldId="283"/>
            <ac:spMk id="45" creationId="{EB71631B-3F48-1540-81CD-8EF30CC0EDBF}"/>
          </ac:spMkLst>
        </pc:spChg>
      </pc:sldChg>
    </pc:docChg>
  </pc:docChgLst>
  <pc:docChgLst>
    <pc:chgData name="Kim Dixon" userId="94c3f094-9e9a-4b63-af1b-7cd919f3220d" providerId="ADAL" clId="{A53092DE-EA36-4099-B61E-0937BA3DD430}"/>
    <pc:docChg chg="undo custSel modSld">
      <pc:chgData name="Kim Dixon" userId="94c3f094-9e9a-4b63-af1b-7cd919f3220d" providerId="ADAL" clId="{A53092DE-EA36-4099-B61E-0937BA3DD430}" dt="2021-08-26T00:31:22.650" v="127" actId="20577"/>
      <pc:docMkLst>
        <pc:docMk/>
      </pc:docMkLst>
      <pc:sldChg chg="modSp mod">
        <pc:chgData name="Kim Dixon" userId="94c3f094-9e9a-4b63-af1b-7cd919f3220d" providerId="ADAL" clId="{A53092DE-EA36-4099-B61E-0937BA3DD430}" dt="2021-08-24T22:39:27.893" v="89" actId="20577"/>
        <pc:sldMkLst>
          <pc:docMk/>
          <pc:sldMk cId="4015114439" sldId="256"/>
        </pc:sldMkLst>
        <pc:spChg chg="mod">
          <ac:chgData name="Kim Dixon" userId="94c3f094-9e9a-4b63-af1b-7cd919f3220d" providerId="ADAL" clId="{A53092DE-EA36-4099-B61E-0937BA3DD430}" dt="2021-08-24T22:39:27.893" v="89" actId="20577"/>
          <ac:spMkLst>
            <pc:docMk/>
            <pc:sldMk cId="4015114439" sldId="256"/>
            <ac:spMk id="47" creationId="{E0168A48-20E6-A342-B57B-AB89B1BB1EBA}"/>
          </ac:spMkLst>
        </pc:spChg>
      </pc:sldChg>
      <pc:sldChg chg="modSp mod">
        <pc:chgData name="Kim Dixon" userId="94c3f094-9e9a-4b63-af1b-7cd919f3220d" providerId="ADAL" clId="{A53092DE-EA36-4099-B61E-0937BA3DD430}" dt="2021-08-24T22:38:43.639" v="83" actId="20577"/>
        <pc:sldMkLst>
          <pc:docMk/>
          <pc:sldMk cId="3446486084" sldId="257"/>
        </pc:sldMkLst>
        <pc:spChg chg="mod">
          <ac:chgData name="Kim Dixon" userId="94c3f094-9e9a-4b63-af1b-7cd919f3220d" providerId="ADAL" clId="{A53092DE-EA36-4099-B61E-0937BA3DD430}" dt="2021-08-24T22:38:43.639" v="83" actId="20577"/>
          <ac:spMkLst>
            <pc:docMk/>
            <pc:sldMk cId="3446486084" sldId="257"/>
            <ac:spMk id="22" creationId="{67176081-0A63-6A40-8587-7D52DCB2CC2F}"/>
          </ac:spMkLst>
        </pc:spChg>
      </pc:sldChg>
      <pc:sldChg chg="modSp mod">
        <pc:chgData name="Kim Dixon" userId="94c3f094-9e9a-4b63-af1b-7cd919f3220d" providerId="ADAL" clId="{A53092DE-EA36-4099-B61E-0937BA3DD430}" dt="2021-08-24T22:35:12.684" v="53" actId="20577"/>
        <pc:sldMkLst>
          <pc:docMk/>
          <pc:sldMk cId="2740269141" sldId="258"/>
        </pc:sldMkLst>
        <pc:spChg chg="mod">
          <ac:chgData name="Kim Dixon" userId="94c3f094-9e9a-4b63-af1b-7cd919f3220d" providerId="ADAL" clId="{A53092DE-EA36-4099-B61E-0937BA3DD430}" dt="2021-08-24T22:32:38.913" v="41" actId="20577"/>
          <ac:spMkLst>
            <pc:docMk/>
            <pc:sldMk cId="2740269141" sldId="258"/>
            <ac:spMk id="43" creationId="{F342AB61-A4D4-834C-AD9F-E7497C637363}"/>
          </ac:spMkLst>
        </pc:spChg>
        <pc:spChg chg="mod">
          <ac:chgData name="Kim Dixon" userId="94c3f094-9e9a-4b63-af1b-7cd919f3220d" providerId="ADAL" clId="{A53092DE-EA36-4099-B61E-0937BA3DD430}" dt="2021-08-24T22:35:12.684" v="53" actId="20577"/>
          <ac:spMkLst>
            <pc:docMk/>
            <pc:sldMk cId="2740269141" sldId="258"/>
            <ac:spMk id="79" creationId="{225F4EC5-6B87-6D4B-8A65-C77AD7E49AEF}"/>
          </ac:spMkLst>
        </pc:spChg>
      </pc:sldChg>
      <pc:sldChg chg="modSp mod">
        <pc:chgData name="Kim Dixon" userId="94c3f094-9e9a-4b63-af1b-7cd919f3220d" providerId="ADAL" clId="{A53092DE-EA36-4099-B61E-0937BA3DD430}" dt="2021-08-24T22:37:57.387" v="75" actId="255"/>
        <pc:sldMkLst>
          <pc:docMk/>
          <pc:sldMk cId="2872990194" sldId="259"/>
        </pc:sldMkLst>
        <pc:spChg chg="mod">
          <ac:chgData name="Kim Dixon" userId="94c3f094-9e9a-4b63-af1b-7cd919f3220d" providerId="ADAL" clId="{A53092DE-EA36-4099-B61E-0937BA3DD430}" dt="2021-08-24T22:32:26.021" v="40" actId="20577"/>
          <ac:spMkLst>
            <pc:docMk/>
            <pc:sldMk cId="2872990194" sldId="259"/>
            <ac:spMk id="45" creationId="{BFF291F4-BBC5-B44B-B27F-AAEAEC87D782}"/>
          </ac:spMkLst>
        </pc:spChg>
        <pc:spChg chg="mod">
          <ac:chgData name="Kim Dixon" userId="94c3f094-9e9a-4b63-af1b-7cd919f3220d" providerId="ADAL" clId="{A53092DE-EA36-4099-B61E-0937BA3DD430}" dt="2021-08-24T22:35:21.504" v="55" actId="20577"/>
          <ac:spMkLst>
            <pc:docMk/>
            <pc:sldMk cId="2872990194" sldId="259"/>
            <ac:spMk id="53" creationId="{64216E20-8C41-CA43-9D9B-D76C7CCC18F9}"/>
          </ac:spMkLst>
        </pc:spChg>
        <pc:spChg chg="mod">
          <ac:chgData name="Kim Dixon" userId="94c3f094-9e9a-4b63-af1b-7cd919f3220d" providerId="ADAL" clId="{A53092DE-EA36-4099-B61E-0937BA3DD430}" dt="2021-08-24T22:37:57.387" v="75" actId="255"/>
          <ac:spMkLst>
            <pc:docMk/>
            <pc:sldMk cId="2872990194" sldId="259"/>
            <ac:spMk id="62" creationId="{45965A88-9901-4A4D-98F2-61054868EF3E}"/>
          </ac:spMkLst>
        </pc:spChg>
      </pc:sldChg>
      <pc:sldChg chg="modSp mod">
        <pc:chgData name="Kim Dixon" userId="94c3f094-9e9a-4b63-af1b-7cd919f3220d" providerId="ADAL" clId="{A53092DE-EA36-4099-B61E-0937BA3DD430}" dt="2021-08-24T22:35:50.497" v="67" actId="20577"/>
        <pc:sldMkLst>
          <pc:docMk/>
          <pc:sldMk cId="3871246013" sldId="260"/>
        </pc:sldMkLst>
        <pc:spChg chg="mod">
          <ac:chgData name="Kim Dixon" userId="94c3f094-9e9a-4b63-af1b-7cd919f3220d" providerId="ADAL" clId="{A53092DE-EA36-4099-B61E-0937BA3DD430}" dt="2021-08-24T22:35:50.497" v="67" actId="20577"/>
          <ac:spMkLst>
            <pc:docMk/>
            <pc:sldMk cId="3871246013" sldId="260"/>
            <ac:spMk id="44" creationId="{7E284522-A0A1-194A-B98A-FCD7864176E0}"/>
          </ac:spMkLst>
        </pc:spChg>
        <pc:spChg chg="mod">
          <ac:chgData name="Kim Dixon" userId="94c3f094-9e9a-4b63-af1b-7cd919f3220d" providerId="ADAL" clId="{A53092DE-EA36-4099-B61E-0937BA3DD430}" dt="2021-08-24T20:09:37.302" v="14" actId="20577"/>
          <ac:spMkLst>
            <pc:docMk/>
            <pc:sldMk cId="3871246013" sldId="260"/>
            <ac:spMk id="45" creationId="{EB71631B-3F48-1540-81CD-8EF30CC0EDBF}"/>
          </ac:spMkLst>
        </pc:spChg>
        <pc:grpChg chg="mod">
          <ac:chgData name="Kim Dixon" userId="94c3f094-9e9a-4b63-af1b-7cd919f3220d" providerId="ADAL" clId="{A53092DE-EA36-4099-B61E-0937BA3DD430}" dt="2021-08-24T22:27:50.191" v="22" actId="1076"/>
          <ac:grpSpMkLst>
            <pc:docMk/>
            <pc:sldMk cId="3871246013" sldId="260"/>
            <ac:grpSpMk id="5" creationId="{96661A24-FA81-254B-B693-DC73D44F4C10}"/>
          </ac:grpSpMkLst>
        </pc:grpChg>
        <pc:grpChg chg="mod">
          <ac:chgData name="Kim Dixon" userId="94c3f094-9e9a-4b63-af1b-7cd919f3220d" providerId="ADAL" clId="{A53092DE-EA36-4099-B61E-0937BA3DD430}" dt="2021-08-24T22:28:05.969" v="24" actId="1076"/>
          <ac:grpSpMkLst>
            <pc:docMk/>
            <pc:sldMk cId="3871246013" sldId="260"/>
            <ac:grpSpMk id="30" creationId="{E30B348F-F250-6A49-A4D9-E29814FF188F}"/>
          </ac:grpSpMkLst>
        </pc:grpChg>
        <pc:grpChg chg="mod">
          <ac:chgData name="Kim Dixon" userId="94c3f094-9e9a-4b63-af1b-7cd919f3220d" providerId="ADAL" clId="{A53092DE-EA36-4099-B61E-0937BA3DD430}" dt="2021-08-24T20:09:34.798" v="13" actId="14100"/>
          <ac:grpSpMkLst>
            <pc:docMk/>
            <pc:sldMk cId="3871246013" sldId="260"/>
            <ac:grpSpMk id="43" creationId="{6EA9FE2D-19AB-4A41-9C4D-5A4D4C5DEA5E}"/>
          </ac:grpSpMkLst>
        </pc:grpChg>
        <pc:picChg chg="mod">
          <ac:chgData name="Kim Dixon" userId="94c3f094-9e9a-4b63-af1b-7cd919f3220d" providerId="ADAL" clId="{A53092DE-EA36-4099-B61E-0937BA3DD430}" dt="2021-08-24T22:30:24.961" v="34" actId="14100"/>
          <ac:picMkLst>
            <pc:docMk/>
            <pc:sldMk cId="3871246013" sldId="260"/>
            <ac:picMk id="32" creationId="{2991B1F5-468C-2E44-A87D-31F21E08259E}"/>
          </ac:picMkLst>
        </pc:picChg>
        <pc:picChg chg="mod">
          <ac:chgData name="Kim Dixon" userId="94c3f094-9e9a-4b63-af1b-7cd919f3220d" providerId="ADAL" clId="{A53092DE-EA36-4099-B61E-0937BA3DD430}" dt="2021-08-24T22:30:47.922" v="36" actId="1076"/>
          <ac:picMkLst>
            <pc:docMk/>
            <pc:sldMk cId="3871246013" sldId="260"/>
            <ac:picMk id="42" creationId="{E82C4F2C-2B78-5F42-9105-E552D6C6C259}"/>
          </ac:picMkLst>
        </pc:picChg>
      </pc:sldChg>
      <pc:sldChg chg="modSp mod">
        <pc:chgData name="Kim Dixon" userId="94c3f094-9e9a-4b63-af1b-7cd919f3220d" providerId="ADAL" clId="{A53092DE-EA36-4099-B61E-0937BA3DD430}" dt="2021-08-24T22:35:28.974" v="57" actId="20577"/>
        <pc:sldMkLst>
          <pc:docMk/>
          <pc:sldMk cId="1579797416" sldId="261"/>
        </pc:sldMkLst>
        <pc:spChg chg="mod">
          <ac:chgData name="Kim Dixon" userId="94c3f094-9e9a-4b63-af1b-7cd919f3220d" providerId="ADAL" clId="{A53092DE-EA36-4099-B61E-0937BA3DD430}" dt="2021-08-24T22:35:28.974" v="57" actId="20577"/>
          <ac:spMkLst>
            <pc:docMk/>
            <pc:sldMk cId="1579797416" sldId="261"/>
            <ac:spMk id="83" creationId="{65ED3459-AE07-A14F-B242-170C6CDC4D3B}"/>
          </ac:spMkLst>
        </pc:spChg>
      </pc:sldChg>
      <pc:sldChg chg="modSp mod">
        <pc:chgData name="Kim Dixon" userId="94c3f094-9e9a-4b63-af1b-7cd919f3220d" providerId="ADAL" clId="{A53092DE-EA36-4099-B61E-0937BA3DD430}" dt="2021-08-24T22:38:51.375" v="85" actId="20577"/>
        <pc:sldMkLst>
          <pc:docMk/>
          <pc:sldMk cId="3280172736" sldId="262"/>
        </pc:sldMkLst>
        <pc:spChg chg="mod">
          <ac:chgData name="Kim Dixon" userId="94c3f094-9e9a-4b63-af1b-7cd919f3220d" providerId="ADAL" clId="{A53092DE-EA36-4099-B61E-0937BA3DD430}" dt="2021-08-24T22:38:51.375" v="85" actId="20577"/>
          <ac:spMkLst>
            <pc:docMk/>
            <pc:sldMk cId="3280172736" sldId="262"/>
            <ac:spMk id="31" creationId="{5603D2C6-BE06-B14E-8FE0-74C0BED8C185}"/>
          </ac:spMkLst>
        </pc:spChg>
      </pc:sldChg>
      <pc:sldChg chg="modSp mod">
        <pc:chgData name="Kim Dixon" userId="94c3f094-9e9a-4b63-af1b-7cd919f3220d" providerId="ADAL" clId="{A53092DE-EA36-4099-B61E-0937BA3DD430}" dt="2021-08-24T22:39:03.347" v="87" actId="20577"/>
        <pc:sldMkLst>
          <pc:docMk/>
          <pc:sldMk cId="1559622959" sldId="263"/>
        </pc:sldMkLst>
        <pc:spChg chg="mod">
          <ac:chgData name="Kim Dixon" userId="94c3f094-9e9a-4b63-af1b-7cd919f3220d" providerId="ADAL" clId="{A53092DE-EA36-4099-B61E-0937BA3DD430}" dt="2021-08-24T22:39:03.347" v="87" actId="20577"/>
          <ac:spMkLst>
            <pc:docMk/>
            <pc:sldMk cId="1559622959" sldId="263"/>
            <ac:spMk id="13" creationId="{26C7352A-D373-4942-83EA-213E3AB49C4B}"/>
          </ac:spMkLst>
        </pc:spChg>
      </pc:sldChg>
      <pc:sldChg chg="modSp mod">
        <pc:chgData name="Kim Dixon" userId="94c3f094-9e9a-4b63-af1b-7cd919f3220d" providerId="ADAL" clId="{A53092DE-EA36-4099-B61E-0937BA3DD430}" dt="2021-08-24T22:38:16.576" v="79" actId="20577"/>
        <pc:sldMkLst>
          <pc:docMk/>
          <pc:sldMk cId="2258385416" sldId="264"/>
        </pc:sldMkLst>
        <pc:spChg chg="mod">
          <ac:chgData name="Kim Dixon" userId="94c3f094-9e9a-4b63-af1b-7cd919f3220d" providerId="ADAL" clId="{A53092DE-EA36-4099-B61E-0937BA3DD430}" dt="2021-08-24T22:31:57.393" v="39" actId="20577"/>
          <ac:spMkLst>
            <pc:docMk/>
            <pc:sldMk cId="2258385416" sldId="264"/>
            <ac:spMk id="45" creationId="{0B7C96A6-47C4-5F48-B669-C0D752E1788F}"/>
          </ac:spMkLst>
        </pc:spChg>
        <pc:spChg chg="mod">
          <ac:chgData name="Kim Dixon" userId="94c3f094-9e9a-4b63-af1b-7cd919f3220d" providerId="ADAL" clId="{A53092DE-EA36-4099-B61E-0937BA3DD430}" dt="2021-08-24T22:38:16.576" v="79" actId="20577"/>
          <ac:spMkLst>
            <pc:docMk/>
            <pc:sldMk cId="2258385416" sldId="264"/>
            <ac:spMk id="53" creationId="{64216E20-8C41-CA43-9D9B-D76C7CCC18F9}"/>
          </ac:spMkLst>
        </pc:spChg>
      </pc:sldChg>
      <pc:sldChg chg="modSp mod">
        <pc:chgData name="Kim Dixon" userId="94c3f094-9e9a-4b63-af1b-7cd919f3220d" providerId="ADAL" clId="{A53092DE-EA36-4099-B61E-0937BA3DD430}" dt="2021-08-24T22:35:00.497" v="51" actId="20577"/>
        <pc:sldMkLst>
          <pc:docMk/>
          <pc:sldMk cId="2491187001" sldId="265"/>
        </pc:sldMkLst>
        <pc:spChg chg="mod">
          <ac:chgData name="Kim Dixon" userId="94c3f094-9e9a-4b63-af1b-7cd919f3220d" providerId="ADAL" clId="{A53092DE-EA36-4099-B61E-0937BA3DD430}" dt="2021-08-24T22:35:00.497" v="51" actId="20577"/>
          <ac:spMkLst>
            <pc:docMk/>
            <pc:sldMk cId="2491187001" sldId="265"/>
            <ac:spMk id="79" creationId="{225F4EC5-6B87-6D4B-8A65-C77AD7E49AEF}"/>
          </ac:spMkLst>
        </pc:spChg>
      </pc:sldChg>
      <pc:sldChg chg="modSp mod">
        <pc:chgData name="Kim Dixon" userId="94c3f094-9e9a-4b63-af1b-7cd919f3220d" providerId="ADAL" clId="{A53092DE-EA36-4099-B61E-0937BA3DD430}" dt="2021-08-24T22:35:42.433" v="65" actId="20577"/>
        <pc:sldMkLst>
          <pc:docMk/>
          <pc:sldMk cId="2447974435" sldId="266"/>
        </pc:sldMkLst>
        <pc:spChg chg="mod">
          <ac:chgData name="Kim Dixon" userId="94c3f094-9e9a-4b63-af1b-7cd919f3220d" providerId="ADAL" clId="{A53092DE-EA36-4099-B61E-0937BA3DD430}" dt="2021-08-24T22:35:42.433" v="65" actId="20577"/>
          <ac:spMkLst>
            <pc:docMk/>
            <pc:sldMk cId="2447974435" sldId="266"/>
            <ac:spMk id="44" creationId="{7E284522-A0A1-194A-B98A-FCD7864176E0}"/>
          </ac:spMkLst>
        </pc:spChg>
      </pc:sldChg>
      <pc:sldChg chg="delSp modSp mod">
        <pc:chgData name="Kim Dixon" userId="94c3f094-9e9a-4b63-af1b-7cd919f3220d" providerId="ADAL" clId="{A53092DE-EA36-4099-B61E-0937BA3DD430}" dt="2021-08-24T22:34:31.757" v="49" actId="20577"/>
        <pc:sldMkLst>
          <pc:docMk/>
          <pc:sldMk cId="4228299325" sldId="267"/>
        </pc:sldMkLst>
        <pc:spChg chg="mod">
          <ac:chgData name="Kim Dixon" userId="94c3f094-9e9a-4b63-af1b-7cd919f3220d" providerId="ADAL" clId="{A53092DE-EA36-4099-B61E-0937BA3DD430}" dt="2021-08-24T22:34:31.757" v="49" actId="20577"/>
          <ac:spMkLst>
            <pc:docMk/>
            <pc:sldMk cId="4228299325" sldId="267"/>
            <ac:spMk id="33" creationId="{AB182E2A-69F4-6F43-B236-8810EB8F892B}"/>
          </ac:spMkLst>
        </pc:spChg>
        <pc:grpChg chg="mod">
          <ac:chgData name="Kim Dixon" userId="94c3f094-9e9a-4b63-af1b-7cd919f3220d" providerId="ADAL" clId="{A53092DE-EA36-4099-B61E-0937BA3DD430}" dt="2021-08-24T22:33:50.972" v="44" actId="1076"/>
          <ac:grpSpMkLst>
            <pc:docMk/>
            <pc:sldMk cId="4228299325" sldId="267"/>
            <ac:grpSpMk id="3" creationId="{B58171D3-6C34-324D-B0C0-4B8A6B13F57F}"/>
          </ac:grpSpMkLst>
        </pc:grpChg>
        <pc:grpChg chg="mod">
          <ac:chgData name="Kim Dixon" userId="94c3f094-9e9a-4b63-af1b-7cd919f3220d" providerId="ADAL" clId="{A53092DE-EA36-4099-B61E-0937BA3DD430}" dt="2021-08-24T22:33:56.290" v="45" actId="1076"/>
          <ac:grpSpMkLst>
            <pc:docMk/>
            <pc:sldMk cId="4228299325" sldId="267"/>
            <ac:grpSpMk id="94" creationId="{1F68C9B3-9EFE-684F-8F8B-F5CC990042D2}"/>
          </ac:grpSpMkLst>
        </pc:grpChg>
        <pc:picChg chg="mod">
          <ac:chgData name="Kim Dixon" userId="94c3f094-9e9a-4b63-af1b-7cd919f3220d" providerId="ADAL" clId="{A53092DE-EA36-4099-B61E-0937BA3DD430}" dt="2021-08-24T22:33:59.639" v="46" actId="1076"/>
          <ac:picMkLst>
            <pc:docMk/>
            <pc:sldMk cId="4228299325" sldId="267"/>
            <ac:picMk id="5" creationId="{A6C81FFE-6A89-324C-84B1-7778549413E3}"/>
          </ac:picMkLst>
        </pc:picChg>
        <pc:picChg chg="mod">
          <ac:chgData name="Kim Dixon" userId="94c3f094-9e9a-4b63-af1b-7cd919f3220d" providerId="ADAL" clId="{A53092DE-EA36-4099-B61E-0937BA3DD430}" dt="2021-08-24T22:34:02.828" v="47" actId="1076"/>
          <ac:picMkLst>
            <pc:docMk/>
            <pc:sldMk cId="4228299325" sldId="267"/>
            <ac:picMk id="56" creationId="{2C429785-F357-A445-827C-9311109F5EF8}"/>
          </ac:picMkLst>
        </pc:picChg>
        <pc:picChg chg="del">
          <ac:chgData name="Kim Dixon" userId="94c3f094-9e9a-4b63-af1b-7cd919f3220d" providerId="ADAL" clId="{A53092DE-EA36-4099-B61E-0937BA3DD430}" dt="2021-08-24T22:33:30.924" v="42" actId="478"/>
          <ac:picMkLst>
            <pc:docMk/>
            <pc:sldMk cId="4228299325" sldId="267"/>
            <ac:picMk id="71" creationId="{A2B75F0A-4949-BA4A-A7BA-C0A860C74BC3}"/>
          </ac:picMkLst>
        </pc:picChg>
      </pc:sldChg>
      <pc:sldChg chg="modSp mod">
        <pc:chgData name="Kim Dixon" userId="94c3f094-9e9a-4b63-af1b-7cd919f3220d" providerId="ADAL" clId="{A53092DE-EA36-4099-B61E-0937BA3DD430}" dt="2021-08-26T00:31:22.650" v="127" actId="20577"/>
        <pc:sldMkLst>
          <pc:docMk/>
          <pc:sldMk cId="173815457" sldId="273"/>
        </pc:sldMkLst>
        <pc:spChg chg="mod">
          <ac:chgData name="Kim Dixon" userId="94c3f094-9e9a-4b63-af1b-7cd919f3220d" providerId="ADAL" clId="{A53092DE-EA36-4099-B61E-0937BA3DD430}" dt="2021-08-26T00:31:22.650" v="127" actId="20577"/>
          <ac:spMkLst>
            <pc:docMk/>
            <pc:sldMk cId="173815457" sldId="273"/>
            <ac:spMk id="24" creationId="{2AE686B9-7CF9-4959-8236-9E4785BDEA6D}"/>
          </ac:spMkLst>
        </pc:spChg>
      </pc:sldChg>
    </pc:docChg>
  </pc:docChgLst>
  <pc:docChgLst>
    <pc:chgData name="Kim Dixon" userId="94c3f094-9e9a-4b63-af1b-7cd919f3220d" providerId="ADAL" clId="{FDDFD0BC-86EF-4BDF-9677-0A4B055139B8}"/>
    <pc:docChg chg="undo redo custSel addSld delSld modSld sldOrd modSection">
      <pc:chgData name="Kim Dixon" userId="94c3f094-9e9a-4b63-af1b-7cd919f3220d" providerId="ADAL" clId="{FDDFD0BC-86EF-4BDF-9677-0A4B055139B8}" dt="2021-09-21T18:49:31.045" v="778" actId="47"/>
      <pc:docMkLst>
        <pc:docMk/>
      </pc:docMkLst>
      <pc:sldChg chg="addSp delSp modSp del mod">
        <pc:chgData name="Kim Dixon" userId="94c3f094-9e9a-4b63-af1b-7cd919f3220d" providerId="ADAL" clId="{FDDFD0BC-86EF-4BDF-9677-0A4B055139B8}" dt="2021-09-21T18:15:19.064" v="601" actId="47"/>
        <pc:sldMkLst>
          <pc:docMk/>
          <pc:sldMk cId="4015114439" sldId="256"/>
        </pc:sldMkLst>
        <pc:spChg chg="mod">
          <ac:chgData name="Kim Dixon" userId="94c3f094-9e9a-4b63-af1b-7cd919f3220d" providerId="ADAL" clId="{FDDFD0BC-86EF-4BDF-9677-0A4B055139B8}" dt="2021-08-24T18:37:25.846" v="57" actId="20577"/>
          <ac:spMkLst>
            <pc:docMk/>
            <pc:sldMk cId="4015114439" sldId="256"/>
            <ac:spMk id="35" creationId="{22191778-4A9D-D94A-A7B0-CF9D063CA908}"/>
          </ac:spMkLst>
        </pc:spChg>
        <pc:spChg chg="mod">
          <ac:chgData name="Kim Dixon" userId="94c3f094-9e9a-4b63-af1b-7cd919f3220d" providerId="ADAL" clId="{FDDFD0BC-86EF-4BDF-9677-0A4B055139B8}" dt="2021-09-21T18:15:15.297" v="600" actId="14826"/>
          <ac:spMkLst>
            <pc:docMk/>
            <pc:sldMk cId="4015114439" sldId="256"/>
            <ac:spMk id="43" creationId="{BADE0362-FBFA-1C44-933A-8FD62DCD9636}"/>
          </ac:spMkLst>
        </pc:spChg>
        <pc:spChg chg="mod">
          <ac:chgData name="Kim Dixon" userId="94c3f094-9e9a-4b63-af1b-7cd919f3220d" providerId="ADAL" clId="{FDDFD0BC-86EF-4BDF-9677-0A4B055139B8}" dt="2021-08-24T18:37:28.687" v="58" actId="20577"/>
          <ac:spMkLst>
            <pc:docMk/>
            <pc:sldMk cId="4015114439" sldId="256"/>
            <ac:spMk id="48" creationId="{3E171224-841D-974A-A9BD-1968813419BE}"/>
          </ac:spMkLst>
        </pc:spChg>
        <pc:spChg chg="mod">
          <ac:chgData name="Kim Dixon" userId="94c3f094-9e9a-4b63-af1b-7cd919f3220d" providerId="ADAL" clId="{FDDFD0BC-86EF-4BDF-9677-0A4B055139B8}" dt="2021-08-24T18:37:37" v="61" actId="20577"/>
          <ac:spMkLst>
            <pc:docMk/>
            <pc:sldMk cId="4015114439" sldId="256"/>
            <ac:spMk id="50" creationId="{F04F956D-840B-8142-A493-30AD868F296C}"/>
          </ac:spMkLst>
        </pc:spChg>
        <pc:spChg chg="mod">
          <ac:chgData name="Kim Dixon" userId="94c3f094-9e9a-4b63-af1b-7cd919f3220d" providerId="ADAL" clId="{FDDFD0BC-86EF-4BDF-9677-0A4B055139B8}" dt="2021-08-25T11:51:38.436" v="179"/>
          <ac:spMkLst>
            <pc:docMk/>
            <pc:sldMk cId="4015114439" sldId="256"/>
            <ac:spMk id="54" creationId="{1EFF3086-48B3-4A04-88E2-4D7D8E802E71}"/>
          </ac:spMkLst>
        </pc:spChg>
        <pc:spChg chg="mod">
          <ac:chgData name="Kim Dixon" userId="94c3f094-9e9a-4b63-af1b-7cd919f3220d" providerId="ADAL" clId="{FDDFD0BC-86EF-4BDF-9677-0A4B055139B8}" dt="2021-08-25T11:51:38.436" v="179"/>
          <ac:spMkLst>
            <pc:docMk/>
            <pc:sldMk cId="4015114439" sldId="256"/>
            <ac:spMk id="55" creationId="{19328B5D-FE8B-42C1-A0BE-970B9C9183DB}"/>
          </ac:spMkLst>
        </pc:spChg>
        <pc:spChg chg="mod">
          <ac:chgData name="Kim Dixon" userId="94c3f094-9e9a-4b63-af1b-7cd919f3220d" providerId="ADAL" clId="{FDDFD0BC-86EF-4BDF-9677-0A4B055139B8}" dt="2021-08-25T11:51:38.436" v="179"/>
          <ac:spMkLst>
            <pc:docMk/>
            <pc:sldMk cId="4015114439" sldId="256"/>
            <ac:spMk id="57" creationId="{298E3359-EC27-4C12-A43D-CF0C34A866BC}"/>
          </ac:spMkLst>
        </pc:spChg>
        <pc:spChg chg="mod">
          <ac:chgData name="Kim Dixon" userId="94c3f094-9e9a-4b63-af1b-7cd919f3220d" providerId="ADAL" clId="{FDDFD0BC-86EF-4BDF-9677-0A4B055139B8}" dt="2021-08-25T11:51:38.436" v="179"/>
          <ac:spMkLst>
            <pc:docMk/>
            <pc:sldMk cId="4015114439" sldId="256"/>
            <ac:spMk id="59" creationId="{37B5FD2D-C8E2-408A-9065-862BF30D2E8A}"/>
          </ac:spMkLst>
        </pc:spChg>
        <pc:spChg chg="mod">
          <ac:chgData name="Kim Dixon" userId="94c3f094-9e9a-4b63-af1b-7cd919f3220d" providerId="ADAL" clId="{FDDFD0BC-86EF-4BDF-9677-0A4B055139B8}" dt="2021-08-24T18:37:53.376" v="64" actId="20577"/>
          <ac:spMkLst>
            <pc:docMk/>
            <pc:sldMk cId="4015114439" sldId="256"/>
            <ac:spMk id="63" creationId="{D1633890-60D6-7E4E-A115-BC370AD735CC}"/>
          </ac:spMkLst>
        </pc:spChg>
        <pc:spChg chg="mod">
          <ac:chgData name="Kim Dixon" userId="94c3f094-9e9a-4b63-af1b-7cd919f3220d" providerId="ADAL" clId="{FDDFD0BC-86EF-4BDF-9677-0A4B055139B8}" dt="2021-08-24T18:37:47.069" v="63" actId="114"/>
          <ac:spMkLst>
            <pc:docMk/>
            <pc:sldMk cId="4015114439" sldId="256"/>
            <ac:spMk id="67" creationId="{80CB576F-18C5-4146-91E0-5D26D115F966}"/>
          </ac:spMkLst>
        </pc:spChg>
        <pc:grpChg chg="add mod">
          <ac:chgData name="Kim Dixon" userId="94c3f094-9e9a-4b63-af1b-7cd919f3220d" providerId="ADAL" clId="{FDDFD0BC-86EF-4BDF-9677-0A4B055139B8}" dt="2021-08-25T11:51:45.355" v="180" actId="1076"/>
          <ac:grpSpMkLst>
            <pc:docMk/>
            <pc:sldMk cId="4015114439" sldId="256"/>
            <ac:grpSpMk id="33" creationId="{5B6F1068-9AA5-40E0-9CF9-805521885667}"/>
          </ac:grpSpMkLst>
        </pc:grpChg>
        <pc:grpChg chg="del">
          <ac:chgData name="Kim Dixon" userId="94c3f094-9e9a-4b63-af1b-7cd919f3220d" providerId="ADAL" clId="{FDDFD0BC-86EF-4BDF-9677-0A4B055139B8}" dt="2021-08-25T11:51:29.352" v="177" actId="478"/>
          <ac:grpSpMkLst>
            <pc:docMk/>
            <pc:sldMk cId="4015114439" sldId="256"/>
            <ac:grpSpMk id="40" creationId="{6483B615-97F5-AC40-B7D2-1785F1F37A1C}"/>
          </ac:grpSpMkLst>
        </pc:grpChg>
        <pc:grpChg chg="mod">
          <ac:chgData name="Kim Dixon" userId="94c3f094-9e9a-4b63-af1b-7cd919f3220d" providerId="ADAL" clId="{FDDFD0BC-86EF-4BDF-9677-0A4B055139B8}" dt="2021-09-21T18:15:15.297" v="600" actId="14826"/>
          <ac:grpSpMkLst>
            <pc:docMk/>
            <pc:sldMk cId="4015114439" sldId="256"/>
            <ac:grpSpMk id="42" creationId="{CA830B08-E5C0-B942-ABE4-2EA3263CC2E5}"/>
          </ac:grpSpMkLst>
        </pc:grpChg>
        <pc:grpChg chg="mod">
          <ac:chgData name="Kim Dixon" userId="94c3f094-9e9a-4b63-af1b-7cd919f3220d" providerId="ADAL" clId="{FDDFD0BC-86EF-4BDF-9677-0A4B055139B8}" dt="2021-08-25T11:51:38.436" v="179"/>
          <ac:grpSpMkLst>
            <pc:docMk/>
            <pc:sldMk cId="4015114439" sldId="256"/>
            <ac:grpSpMk id="51" creationId="{01556FF0-F857-4990-851D-9EF8E99EA3D4}"/>
          </ac:grpSpMkLst>
        </pc:grpChg>
        <pc:grpChg chg="mod">
          <ac:chgData name="Kim Dixon" userId="94c3f094-9e9a-4b63-af1b-7cd919f3220d" providerId="ADAL" clId="{FDDFD0BC-86EF-4BDF-9677-0A4B055139B8}" dt="2021-08-25T11:51:38.436" v="179"/>
          <ac:grpSpMkLst>
            <pc:docMk/>
            <pc:sldMk cId="4015114439" sldId="256"/>
            <ac:grpSpMk id="52" creationId="{B17CEF98-2096-44EF-A8E5-E04FFDE843E6}"/>
          </ac:grpSpMkLst>
        </pc:grpChg>
        <pc:grpChg chg="mod">
          <ac:chgData name="Kim Dixon" userId="94c3f094-9e9a-4b63-af1b-7cd919f3220d" providerId="ADAL" clId="{FDDFD0BC-86EF-4BDF-9677-0A4B055139B8}" dt="2021-08-25T11:51:38.436" v="179"/>
          <ac:grpSpMkLst>
            <pc:docMk/>
            <pc:sldMk cId="4015114439" sldId="256"/>
            <ac:grpSpMk id="53" creationId="{E41FECE6-3CAA-40A9-AB4B-A5AA5F78FA73}"/>
          </ac:grpSpMkLst>
        </pc:grpChg>
        <pc:grpChg chg="mod">
          <ac:chgData name="Kim Dixon" userId="94c3f094-9e9a-4b63-af1b-7cd919f3220d" providerId="ADAL" clId="{FDDFD0BC-86EF-4BDF-9677-0A4B055139B8}" dt="2021-08-25T11:51:35.845" v="178" actId="1076"/>
          <ac:grpSpMkLst>
            <pc:docMk/>
            <pc:sldMk cId="4015114439" sldId="256"/>
            <ac:grpSpMk id="75" creationId="{836EE11C-5C08-7949-A66C-F4AA87A21A03}"/>
          </ac:grpSpMkLst>
        </pc:grpChg>
        <pc:picChg chg="mod">
          <ac:chgData name="Kim Dixon" userId="94c3f094-9e9a-4b63-af1b-7cd919f3220d" providerId="ADAL" clId="{FDDFD0BC-86EF-4BDF-9677-0A4B055139B8}" dt="2021-09-21T18:15:15.297" v="600" actId="14826"/>
          <ac:picMkLst>
            <pc:docMk/>
            <pc:sldMk cId="4015114439" sldId="256"/>
            <ac:picMk id="44" creationId="{11B9E2A1-7818-B04A-AEF8-0AA451706498}"/>
          </ac:picMkLst>
        </pc:picChg>
        <pc:picChg chg="mod">
          <ac:chgData name="Kim Dixon" userId="94c3f094-9e9a-4b63-af1b-7cd919f3220d" providerId="ADAL" clId="{FDDFD0BC-86EF-4BDF-9677-0A4B055139B8}" dt="2021-09-21T18:15:15.297" v="600" actId="14826"/>
          <ac:picMkLst>
            <pc:docMk/>
            <pc:sldMk cId="4015114439" sldId="256"/>
            <ac:picMk id="45" creationId="{A0F5C1B1-4D80-4343-B300-2D5656D0D783}"/>
          </ac:picMkLst>
        </pc:picChg>
        <pc:picChg chg="mod">
          <ac:chgData name="Kim Dixon" userId="94c3f094-9e9a-4b63-af1b-7cd919f3220d" providerId="ADAL" clId="{FDDFD0BC-86EF-4BDF-9677-0A4B055139B8}" dt="2021-08-25T11:51:38.436" v="179"/>
          <ac:picMkLst>
            <pc:docMk/>
            <pc:sldMk cId="4015114439" sldId="256"/>
            <ac:picMk id="56" creationId="{1D489A77-C74C-40E2-8999-0183FCB1A07D}"/>
          </ac:picMkLst>
        </pc:picChg>
        <pc:picChg chg="mod">
          <ac:chgData name="Kim Dixon" userId="94c3f094-9e9a-4b63-af1b-7cd919f3220d" providerId="ADAL" clId="{FDDFD0BC-86EF-4BDF-9677-0A4B055139B8}" dt="2021-08-25T11:51:38.436" v="179"/>
          <ac:picMkLst>
            <pc:docMk/>
            <pc:sldMk cId="4015114439" sldId="256"/>
            <ac:picMk id="58" creationId="{78275899-E07E-4BB0-9B23-DBC06E6BC642}"/>
          </ac:picMkLst>
        </pc:picChg>
        <pc:picChg chg="mod">
          <ac:chgData name="Kim Dixon" userId="94c3f094-9e9a-4b63-af1b-7cd919f3220d" providerId="ADAL" clId="{FDDFD0BC-86EF-4BDF-9677-0A4B055139B8}" dt="2021-08-25T11:51:38.436" v="179"/>
          <ac:picMkLst>
            <pc:docMk/>
            <pc:sldMk cId="4015114439" sldId="256"/>
            <ac:picMk id="65" creationId="{8AE788F7-542C-471A-A3BE-405E408A26AC}"/>
          </ac:picMkLst>
        </pc:picChg>
      </pc:sldChg>
      <pc:sldChg chg="addSp delSp modSp mod">
        <pc:chgData name="Kim Dixon" userId="94c3f094-9e9a-4b63-af1b-7cd919f3220d" providerId="ADAL" clId="{FDDFD0BC-86EF-4BDF-9677-0A4B055139B8}" dt="2021-09-21T18:44:44.108" v="759" actId="1076"/>
        <pc:sldMkLst>
          <pc:docMk/>
          <pc:sldMk cId="3446486084" sldId="257"/>
        </pc:sldMkLst>
        <pc:spChg chg="mod">
          <ac:chgData name="Kim Dixon" userId="94c3f094-9e9a-4b63-af1b-7cd919f3220d" providerId="ADAL" clId="{FDDFD0BC-86EF-4BDF-9677-0A4B055139B8}" dt="2021-08-24T18:41:50.133" v="98" actId="20577"/>
          <ac:spMkLst>
            <pc:docMk/>
            <pc:sldMk cId="3446486084" sldId="257"/>
            <ac:spMk id="2" creationId="{4A305F7D-2E51-6146-BA37-93680FA19A25}"/>
          </ac:spMkLst>
        </pc:spChg>
        <pc:spChg chg="mod">
          <ac:chgData name="Kim Dixon" userId="94c3f094-9e9a-4b63-af1b-7cd919f3220d" providerId="ADAL" clId="{FDDFD0BC-86EF-4BDF-9677-0A4B055139B8}" dt="2021-08-24T18:41:46.158" v="97" actId="20577"/>
          <ac:spMkLst>
            <pc:docMk/>
            <pc:sldMk cId="3446486084" sldId="257"/>
            <ac:spMk id="3" creationId="{3AE5BE0F-E24D-F24E-932C-120B1B8EC9B3}"/>
          </ac:spMkLst>
        </pc:spChg>
        <pc:spChg chg="mod">
          <ac:chgData name="Kim Dixon" userId="94c3f094-9e9a-4b63-af1b-7cd919f3220d" providerId="ADAL" clId="{FDDFD0BC-86EF-4BDF-9677-0A4B055139B8}" dt="2021-08-24T18:42:06.146" v="101" actId="20577"/>
          <ac:spMkLst>
            <pc:docMk/>
            <pc:sldMk cId="3446486084" sldId="257"/>
            <ac:spMk id="4" creationId="{66D4F71A-6908-DD44-B949-F18D9B725D78}"/>
          </ac:spMkLst>
        </pc:spChg>
        <pc:spChg chg="mod">
          <ac:chgData name="Kim Dixon" userId="94c3f094-9e9a-4b63-af1b-7cd919f3220d" providerId="ADAL" clId="{FDDFD0BC-86EF-4BDF-9677-0A4B055139B8}" dt="2021-08-25T12:06:29.611" v="328" actId="1076"/>
          <ac:spMkLst>
            <pc:docMk/>
            <pc:sldMk cId="3446486084" sldId="257"/>
            <ac:spMk id="22" creationId="{67176081-0A63-6A40-8587-7D52DCB2CC2F}"/>
          </ac:spMkLst>
        </pc:spChg>
        <pc:spChg chg="mod">
          <ac:chgData name="Kim Dixon" userId="94c3f094-9e9a-4b63-af1b-7cd919f3220d" providerId="ADAL" clId="{FDDFD0BC-86EF-4BDF-9677-0A4B055139B8}" dt="2021-08-25T12:05:17.724" v="319" actId="1076"/>
          <ac:spMkLst>
            <pc:docMk/>
            <pc:sldMk cId="3446486084" sldId="257"/>
            <ac:spMk id="23" creationId="{2DBBA035-DFA6-D643-92A2-2DF00CC5E0EC}"/>
          </ac:spMkLst>
        </pc:spChg>
        <pc:spChg chg="add del mod">
          <ac:chgData name="Kim Dixon" userId="94c3f094-9e9a-4b63-af1b-7cd919f3220d" providerId="ADAL" clId="{FDDFD0BC-86EF-4BDF-9677-0A4B055139B8}" dt="2021-08-25T12:02:20.692" v="287"/>
          <ac:spMkLst>
            <pc:docMk/>
            <pc:sldMk cId="3446486084" sldId="257"/>
            <ac:spMk id="26" creationId="{768EA7D1-5841-4A55-9C10-D6348F45EAE5}"/>
          </ac:spMkLst>
        </pc:spChg>
        <pc:spChg chg="mod">
          <ac:chgData name="Kim Dixon" userId="94c3f094-9e9a-4b63-af1b-7cd919f3220d" providerId="ADAL" clId="{FDDFD0BC-86EF-4BDF-9677-0A4B055139B8}" dt="2021-08-25T12:02:42.266" v="290"/>
          <ac:spMkLst>
            <pc:docMk/>
            <pc:sldMk cId="3446486084" sldId="257"/>
            <ac:spMk id="29" creationId="{3C1C470A-D172-49E2-8867-D67454E2A5CA}"/>
          </ac:spMkLst>
        </pc:spChg>
        <pc:spChg chg="mod">
          <ac:chgData name="Kim Dixon" userId="94c3f094-9e9a-4b63-af1b-7cd919f3220d" providerId="ADAL" clId="{FDDFD0BC-86EF-4BDF-9677-0A4B055139B8}" dt="2021-08-25T12:02:42.266" v="290"/>
          <ac:spMkLst>
            <pc:docMk/>
            <pc:sldMk cId="3446486084" sldId="257"/>
            <ac:spMk id="33" creationId="{F425991F-6416-4A39-850D-B3B47B0CB4BA}"/>
          </ac:spMkLst>
        </pc:spChg>
        <pc:spChg chg="mod">
          <ac:chgData name="Kim Dixon" userId="94c3f094-9e9a-4b63-af1b-7cd919f3220d" providerId="ADAL" clId="{FDDFD0BC-86EF-4BDF-9677-0A4B055139B8}" dt="2021-09-21T18:44:40.327" v="758" actId="1076"/>
          <ac:spMkLst>
            <pc:docMk/>
            <pc:sldMk cId="3446486084" sldId="257"/>
            <ac:spMk id="35" creationId="{323F4A65-3A11-470D-9B30-FC9D7920EDAF}"/>
          </ac:spMkLst>
        </pc:spChg>
        <pc:spChg chg="mod">
          <ac:chgData name="Kim Dixon" userId="94c3f094-9e9a-4b63-af1b-7cd919f3220d" providerId="ADAL" clId="{FDDFD0BC-86EF-4BDF-9677-0A4B055139B8}" dt="2021-08-25T12:04:19.403" v="312" actId="1076"/>
          <ac:spMkLst>
            <pc:docMk/>
            <pc:sldMk cId="3446486084" sldId="257"/>
            <ac:spMk id="37" creationId="{8C76008A-739F-8243-A297-E4B4BDB8B543}"/>
          </ac:spMkLst>
        </pc:spChg>
        <pc:spChg chg="mod">
          <ac:chgData name="Kim Dixon" userId="94c3f094-9e9a-4b63-af1b-7cd919f3220d" providerId="ADAL" clId="{FDDFD0BC-86EF-4BDF-9677-0A4B055139B8}" dt="2021-08-25T12:04:15.460" v="311" actId="1076"/>
          <ac:spMkLst>
            <pc:docMk/>
            <pc:sldMk cId="3446486084" sldId="257"/>
            <ac:spMk id="38" creationId="{8AD1BB1E-7B19-C345-825D-448A69995010}"/>
          </ac:spMkLst>
        </pc:spChg>
        <pc:spChg chg="mod">
          <ac:chgData name="Kim Dixon" userId="94c3f094-9e9a-4b63-af1b-7cd919f3220d" providerId="ADAL" clId="{FDDFD0BC-86EF-4BDF-9677-0A4B055139B8}" dt="2021-08-24T18:42:18.904" v="102" actId="20577"/>
          <ac:spMkLst>
            <pc:docMk/>
            <pc:sldMk cId="3446486084" sldId="257"/>
            <ac:spMk id="41" creationId="{D06C3377-5CCF-4E41-A1BA-9C60C14B56DD}"/>
          </ac:spMkLst>
        </pc:spChg>
        <pc:spChg chg="mod">
          <ac:chgData name="Kim Dixon" userId="94c3f094-9e9a-4b63-af1b-7cd919f3220d" providerId="ADAL" clId="{FDDFD0BC-86EF-4BDF-9677-0A4B055139B8}" dt="2021-08-24T18:42:47.435" v="105" actId="114"/>
          <ac:spMkLst>
            <pc:docMk/>
            <pc:sldMk cId="3446486084" sldId="257"/>
            <ac:spMk id="47" creationId="{BC1FCFCE-355C-6E48-9039-98D2182F0480}"/>
          </ac:spMkLst>
        </pc:spChg>
        <pc:spChg chg="mod">
          <ac:chgData name="Kim Dixon" userId="94c3f094-9e9a-4b63-af1b-7cd919f3220d" providerId="ADAL" clId="{FDDFD0BC-86EF-4BDF-9677-0A4B055139B8}" dt="2021-08-25T12:02:42.266" v="290"/>
          <ac:spMkLst>
            <pc:docMk/>
            <pc:sldMk cId="3446486084" sldId="257"/>
            <ac:spMk id="52" creationId="{CB11E2DE-4487-4810-BFA0-D6F536EAA5CD}"/>
          </ac:spMkLst>
        </pc:spChg>
        <pc:spChg chg="add mod ord">
          <ac:chgData name="Kim Dixon" userId="94c3f094-9e9a-4b63-af1b-7cd919f3220d" providerId="ADAL" clId="{FDDFD0BC-86EF-4BDF-9677-0A4B055139B8}" dt="2021-09-21T18:44:34.334" v="757" actId="14100"/>
          <ac:spMkLst>
            <pc:docMk/>
            <pc:sldMk cId="3446486084" sldId="257"/>
            <ac:spMk id="54" creationId="{49D2805B-810A-4162-8845-DEA3C91FD3BB}"/>
          </ac:spMkLst>
        </pc:spChg>
        <pc:grpChg chg="add mod">
          <ac:chgData name="Kim Dixon" userId="94c3f094-9e9a-4b63-af1b-7cd919f3220d" providerId="ADAL" clId="{FDDFD0BC-86EF-4BDF-9677-0A4B055139B8}" dt="2021-08-25T12:06:39.775" v="330" actId="1076"/>
          <ac:grpSpMkLst>
            <pc:docMk/>
            <pc:sldMk cId="3446486084" sldId="257"/>
            <ac:grpSpMk id="27" creationId="{9FFDEBCD-B50B-43BE-829B-8CFAAA334CA9}"/>
          </ac:grpSpMkLst>
        </pc:grpChg>
        <pc:grpChg chg="mod">
          <ac:chgData name="Kim Dixon" userId="94c3f094-9e9a-4b63-af1b-7cd919f3220d" providerId="ADAL" clId="{FDDFD0BC-86EF-4BDF-9677-0A4B055139B8}" dt="2021-08-25T12:02:42.266" v="290"/>
          <ac:grpSpMkLst>
            <pc:docMk/>
            <pc:sldMk cId="3446486084" sldId="257"/>
            <ac:grpSpMk id="28" creationId="{2B17726B-122F-4892-AAB0-AB56CE2942A8}"/>
          </ac:grpSpMkLst>
        </pc:grpChg>
        <pc:grpChg chg="mod">
          <ac:chgData name="Kim Dixon" userId="94c3f094-9e9a-4b63-af1b-7cd919f3220d" providerId="ADAL" clId="{FDDFD0BC-86EF-4BDF-9677-0A4B055139B8}" dt="2021-08-25T12:02:42.266" v="290"/>
          <ac:grpSpMkLst>
            <pc:docMk/>
            <pc:sldMk cId="3446486084" sldId="257"/>
            <ac:grpSpMk id="30" creationId="{3E747720-3497-4BFE-91D2-509946E0B581}"/>
          </ac:grpSpMkLst>
        </pc:grpChg>
        <pc:grpChg chg="mod">
          <ac:chgData name="Kim Dixon" userId="94c3f094-9e9a-4b63-af1b-7cd919f3220d" providerId="ADAL" clId="{FDDFD0BC-86EF-4BDF-9677-0A4B055139B8}" dt="2021-08-25T12:02:42.266" v="290"/>
          <ac:grpSpMkLst>
            <pc:docMk/>
            <pc:sldMk cId="3446486084" sldId="257"/>
            <ac:grpSpMk id="31" creationId="{4885734B-E9A8-4167-B6D5-F3BF0039CF1D}"/>
          </ac:grpSpMkLst>
        </pc:grpChg>
        <pc:grpChg chg="mod">
          <ac:chgData name="Kim Dixon" userId="94c3f094-9e9a-4b63-af1b-7cd919f3220d" providerId="ADAL" clId="{FDDFD0BC-86EF-4BDF-9677-0A4B055139B8}" dt="2021-08-25T12:02:42.266" v="290"/>
          <ac:grpSpMkLst>
            <pc:docMk/>
            <pc:sldMk cId="3446486084" sldId="257"/>
            <ac:grpSpMk id="32" creationId="{D562672B-5379-4DF3-8981-AA479B8642B1}"/>
          </ac:grpSpMkLst>
        </pc:grpChg>
        <pc:grpChg chg="add del">
          <ac:chgData name="Kim Dixon" userId="94c3f094-9e9a-4b63-af1b-7cd919f3220d" providerId="ADAL" clId="{FDDFD0BC-86EF-4BDF-9677-0A4B055139B8}" dt="2021-08-25T12:02:39.320" v="289" actId="478"/>
          <ac:grpSpMkLst>
            <pc:docMk/>
            <pc:sldMk cId="3446486084" sldId="257"/>
            <ac:grpSpMk id="39" creationId="{0DA92B57-7437-844F-A090-06404F00EC06}"/>
          </ac:grpSpMkLst>
        </pc:grpChg>
        <pc:picChg chg="mod">
          <ac:chgData name="Kim Dixon" userId="94c3f094-9e9a-4b63-af1b-7cd919f3220d" providerId="ADAL" clId="{FDDFD0BC-86EF-4BDF-9677-0A4B055139B8}" dt="2021-08-25T12:04:42.307" v="314" actId="14826"/>
          <ac:picMkLst>
            <pc:docMk/>
            <pc:sldMk cId="3446486084" sldId="257"/>
            <ac:picMk id="6" creationId="{064D400D-6F19-1044-AF66-EDFD73B9D3FC}"/>
          </ac:picMkLst>
        </pc:picChg>
        <pc:picChg chg="mod">
          <ac:chgData name="Kim Dixon" userId="94c3f094-9e9a-4b63-af1b-7cd919f3220d" providerId="ADAL" clId="{FDDFD0BC-86EF-4BDF-9677-0A4B055139B8}" dt="2021-08-25T12:02:42.266" v="290"/>
          <ac:picMkLst>
            <pc:docMk/>
            <pc:sldMk cId="3446486084" sldId="257"/>
            <ac:picMk id="34" creationId="{E87548ED-F1FE-46FE-8284-A4C8D1242338}"/>
          </ac:picMkLst>
        </pc:picChg>
        <pc:picChg chg="mod">
          <ac:chgData name="Kim Dixon" userId="94c3f094-9e9a-4b63-af1b-7cd919f3220d" providerId="ADAL" clId="{FDDFD0BC-86EF-4BDF-9677-0A4B055139B8}" dt="2021-09-21T18:44:44.108" v="759" actId="1076"/>
          <ac:picMkLst>
            <pc:docMk/>
            <pc:sldMk cId="3446486084" sldId="257"/>
            <ac:picMk id="51" creationId="{2D403B13-7B80-4F21-9683-380C12804DAA}"/>
          </ac:picMkLst>
        </pc:picChg>
        <pc:picChg chg="mod">
          <ac:chgData name="Kim Dixon" userId="94c3f094-9e9a-4b63-af1b-7cd919f3220d" providerId="ADAL" clId="{FDDFD0BC-86EF-4BDF-9677-0A4B055139B8}" dt="2021-08-25T12:02:42.266" v="290"/>
          <ac:picMkLst>
            <pc:docMk/>
            <pc:sldMk cId="3446486084" sldId="257"/>
            <ac:picMk id="53" creationId="{03F8B5E9-FE6A-4C3A-9A2B-D085AEE1045E}"/>
          </ac:picMkLst>
        </pc:picChg>
      </pc:sldChg>
      <pc:sldChg chg="addSp delSp modSp mod">
        <pc:chgData name="Kim Dixon" userId="94c3f094-9e9a-4b63-af1b-7cd919f3220d" providerId="ADAL" clId="{FDDFD0BC-86EF-4BDF-9677-0A4B055139B8}" dt="2021-09-21T18:19:20.865" v="697" actId="14826"/>
        <pc:sldMkLst>
          <pc:docMk/>
          <pc:sldMk cId="2740269141" sldId="258"/>
        </pc:sldMkLst>
        <pc:spChg chg="mod">
          <ac:chgData name="Kim Dixon" userId="94c3f094-9e9a-4b63-af1b-7cd919f3220d" providerId="ADAL" clId="{FDDFD0BC-86EF-4BDF-9677-0A4B055139B8}" dt="2021-08-24T18:39:13.455" v="75" actId="20577"/>
          <ac:spMkLst>
            <pc:docMk/>
            <pc:sldMk cId="2740269141" sldId="258"/>
            <ac:spMk id="35" creationId="{22191778-4A9D-D94A-A7B0-CF9D063CA908}"/>
          </ac:spMkLst>
        </pc:spChg>
        <pc:spChg chg="mod">
          <ac:chgData name="Kim Dixon" userId="94c3f094-9e9a-4b63-af1b-7cd919f3220d" providerId="ADAL" clId="{FDDFD0BC-86EF-4BDF-9677-0A4B055139B8}" dt="2021-08-24T18:39:49.274" v="82" actId="255"/>
          <ac:spMkLst>
            <pc:docMk/>
            <pc:sldMk cId="2740269141" sldId="258"/>
            <ac:spMk id="46" creationId="{C03924E6-50F2-B24F-A0B6-5567E7ABECCD}"/>
          </ac:spMkLst>
        </pc:spChg>
        <pc:spChg chg="mod">
          <ac:chgData name="Kim Dixon" userId="94c3f094-9e9a-4b63-af1b-7cd919f3220d" providerId="ADAL" clId="{FDDFD0BC-86EF-4BDF-9677-0A4B055139B8}" dt="2021-08-24T18:39:16.389" v="76" actId="20577"/>
          <ac:spMkLst>
            <pc:docMk/>
            <pc:sldMk cId="2740269141" sldId="258"/>
            <ac:spMk id="48" creationId="{3E171224-841D-974A-A9BD-1968813419BE}"/>
          </ac:spMkLst>
        </pc:spChg>
        <pc:spChg chg="mod">
          <ac:chgData name="Kim Dixon" userId="94c3f094-9e9a-4b63-af1b-7cd919f3220d" providerId="ADAL" clId="{FDDFD0BC-86EF-4BDF-9677-0A4B055139B8}" dt="2021-08-24T18:39:26.035" v="79" actId="20577"/>
          <ac:spMkLst>
            <pc:docMk/>
            <pc:sldMk cId="2740269141" sldId="258"/>
            <ac:spMk id="50" creationId="{F04F956D-840B-8142-A493-30AD868F296C}"/>
          </ac:spMkLst>
        </pc:spChg>
        <pc:spChg chg="mod">
          <ac:chgData name="Kim Dixon" userId="94c3f094-9e9a-4b63-af1b-7cd919f3220d" providerId="ADAL" clId="{FDDFD0BC-86EF-4BDF-9677-0A4B055139B8}" dt="2021-08-25T11:53:04.192" v="196"/>
          <ac:spMkLst>
            <pc:docMk/>
            <pc:sldMk cId="2740269141" sldId="258"/>
            <ac:spMk id="55" creationId="{AAA2841C-4CB5-42F5-A178-3D9B25728F78}"/>
          </ac:spMkLst>
        </pc:spChg>
        <pc:spChg chg="mod">
          <ac:chgData name="Kim Dixon" userId="94c3f094-9e9a-4b63-af1b-7cd919f3220d" providerId="ADAL" clId="{FDDFD0BC-86EF-4BDF-9677-0A4B055139B8}" dt="2021-08-25T11:53:04.192" v="196"/>
          <ac:spMkLst>
            <pc:docMk/>
            <pc:sldMk cId="2740269141" sldId="258"/>
            <ac:spMk id="56" creationId="{9FB3CF2B-3BA7-4D57-B9F4-48E64E4D2B94}"/>
          </ac:spMkLst>
        </pc:spChg>
        <pc:spChg chg="mod">
          <ac:chgData name="Kim Dixon" userId="94c3f094-9e9a-4b63-af1b-7cd919f3220d" providerId="ADAL" clId="{FDDFD0BC-86EF-4BDF-9677-0A4B055139B8}" dt="2021-08-25T11:53:04.192" v="196"/>
          <ac:spMkLst>
            <pc:docMk/>
            <pc:sldMk cId="2740269141" sldId="258"/>
            <ac:spMk id="58" creationId="{4D8E24F3-93BC-4647-B2BD-A48EE2954998}"/>
          </ac:spMkLst>
        </pc:spChg>
        <pc:spChg chg="mod">
          <ac:chgData name="Kim Dixon" userId="94c3f094-9e9a-4b63-af1b-7cd919f3220d" providerId="ADAL" clId="{FDDFD0BC-86EF-4BDF-9677-0A4B055139B8}" dt="2021-08-25T11:53:04.192" v="196"/>
          <ac:spMkLst>
            <pc:docMk/>
            <pc:sldMk cId="2740269141" sldId="258"/>
            <ac:spMk id="60" creationId="{09AC6876-D517-4E40-960D-DDD886645BE2}"/>
          </ac:spMkLst>
        </pc:spChg>
        <pc:spChg chg="add del mod">
          <ac:chgData name="Kim Dixon" userId="94c3f094-9e9a-4b63-af1b-7cd919f3220d" providerId="ADAL" clId="{FDDFD0BC-86EF-4BDF-9677-0A4B055139B8}" dt="2021-08-25T11:53:34.241" v="202" actId="1076"/>
          <ac:spMkLst>
            <pc:docMk/>
            <pc:sldMk cId="2740269141" sldId="258"/>
            <ac:spMk id="100" creationId="{995018BA-9E5C-5048-9C79-32237E1FDEFD}"/>
          </ac:spMkLst>
        </pc:spChg>
        <pc:grpChg chg="add mod">
          <ac:chgData name="Kim Dixon" userId="94c3f094-9e9a-4b63-af1b-7cd919f3220d" providerId="ADAL" clId="{FDDFD0BC-86EF-4BDF-9677-0A4B055139B8}" dt="2021-08-25T11:53:53.985" v="206" actId="1076"/>
          <ac:grpSpMkLst>
            <pc:docMk/>
            <pc:sldMk cId="2740269141" sldId="258"/>
            <ac:grpSpMk id="31" creationId="{49C4D2CB-2880-44D5-98A0-98316C7ED5F5}"/>
          </ac:grpSpMkLst>
        </pc:grpChg>
        <pc:grpChg chg="del">
          <ac:chgData name="Kim Dixon" userId="94c3f094-9e9a-4b63-af1b-7cd919f3220d" providerId="ADAL" clId="{FDDFD0BC-86EF-4BDF-9677-0A4B055139B8}" dt="2021-08-25T11:53:00.938" v="195" actId="478"/>
          <ac:grpSpMkLst>
            <pc:docMk/>
            <pc:sldMk cId="2740269141" sldId="258"/>
            <ac:grpSpMk id="32" creationId="{9092CA9D-83DD-964F-8583-C3198D9981F0}"/>
          </ac:grpSpMkLst>
        </pc:grpChg>
        <pc:grpChg chg="mod">
          <ac:chgData name="Kim Dixon" userId="94c3f094-9e9a-4b63-af1b-7cd919f3220d" providerId="ADAL" clId="{FDDFD0BC-86EF-4BDF-9677-0A4B055139B8}" dt="2021-08-25T11:53:04.192" v="196"/>
          <ac:grpSpMkLst>
            <pc:docMk/>
            <pc:sldMk cId="2740269141" sldId="258"/>
            <ac:grpSpMk id="52" creationId="{060071EB-A0ED-40CF-AE41-99AFBBE7D9E4}"/>
          </ac:grpSpMkLst>
        </pc:grpChg>
        <pc:grpChg chg="mod">
          <ac:chgData name="Kim Dixon" userId="94c3f094-9e9a-4b63-af1b-7cd919f3220d" providerId="ADAL" clId="{FDDFD0BC-86EF-4BDF-9677-0A4B055139B8}" dt="2021-08-25T11:53:04.192" v="196"/>
          <ac:grpSpMkLst>
            <pc:docMk/>
            <pc:sldMk cId="2740269141" sldId="258"/>
            <ac:grpSpMk id="53" creationId="{FDB1D01D-7450-4F8E-9FDD-72F06DFD7FFE}"/>
          </ac:grpSpMkLst>
        </pc:grpChg>
        <pc:grpChg chg="mod">
          <ac:chgData name="Kim Dixon" userId="94c3f094-9e9a-4b63-af1b-7cd919f3220d" providerId="ADAL" clId="{FDDFD0BC-86EF-4BDF-9677-0A4B055139B8}" dt="2021-08-25T11:53:04.192" v="196"/>
          <ac:grpSpMkLst>
            <pc:docMk/>
            <pc:sldMk cId="2740269141" sldId="258"/>
            <ac:grpSpMk id="54" creationId="{9EAE722C-7AD5-45BF-AF4C-C809A93CD979}"/>
          </ac:grpSpMkLst>
        </pc:grpChg>
        <pc:grpChg chg="mod">
          <ac:chgData name="Kim Dixon" userId="94c3f094-9e9a-4b63-af1b-7cd919f3220d" providerId="ADAL" clId="{FDDFD0BC-86EF-4BDF-9677-0A4B055139B8}" dt="2021-08-25T11:53:41.643" v="204" actId="1076"/>
          <ac:grpSpMkLst>
            <pc:docMk/>
            <pc:sldMk cId="2740269141" sldId="258"/>
            <ac:grpSpMk id="94" creationId="{1F68C9B3-9EFE-684F-8F8B-F5CC990042D2}"/>
          </ac:grpSpMkLst>
        </pc:grpChg>
        <pc:picChg chg="mod">
          <ac:chgData name="Kim Dixon" userId="94c3f094-9e9a-4b63-af1b-7cd919f3220d" providerId="ADAL" clId="{FDDFD0BC-86EF-4BDF-9677-0A4B055139B8}" dt="2021-09-21T18:19:20.865" v="697" actId="14826"/>
          <ac:picMkLst>
            <pc:docMk/>
            <pc:sldMk cId="2740269141" sldId="258"/>
            <ac:picMk id="20" creationId="{E9679ADC-D666-3247-AD94-A86C84A0A3D9}"/>
          </ac:picMkLst>
        </pc:picChg>
        <pc:picChg chg="mod">
          <ac:chgData name="Kim Dixon" userId="94c3f094-9e9a-4b63-af1b-7cd919f3220d" providerId="ADAL" clId="{FDDFD0BC-86EF-4BDF-9677-0A4B055139B8}" dt="2021-08-25T11:53:04.192" v="196"/>
          <ac:picMkLst>
            <pc:docMk/>
            <pc:sldMk cId="2740269141" sldId="258"/>
            <ac:picMk id="57" creationId="{D26457B7-57A9-4005-912A-197D95AFAA1F}"/>
          </ac:picMkLst>
        </pc:picChg>
        <pc:picChg chg="mod">
          <ac:chgData name="Kim Dixon" userId="94c3f094-9e9a-4b63-af1b-7cd919f3220d" providerId="ADAL" clId="{FDDFD0BC-86EF-4BDF-9677-0A4B055139B8}" dt="2021-08-25T11:53:04.192" v="196"/>
          <ac:picMkLst>
            <pc:docMk/>
            <pc:sldMk cId="2740269141" sldId="258"/>
            <ac:picMk id="59" creationId="{C1D55862-5338-4F9C-BC8C-220FE7D91300}"/>
          </ac:picMkLst>
        </pc:picChg>
        <pc:picChg chg="mod">
          <ac:chgData name="Kim Dixon" userId="94c3f094-9e9a-4b63-af1b-7cd919f3220d" providerId="ADAL" clId="{FDDFD0BC-86EF-4BDF-9677-0A4B055139B8}" dt="2021-08-25T11:53:04.192" v="196"/>
          <ac:picMkLst>
            <pc:docMk/>
            <pc:sldMk cId="2740269141" sldId="258"/>
            <ac:picMk id="61" creationId="{9E8F4D14-6EB4-4B8F-9B2C-08C15E1658BB}"/>
          </ac:picMkLst>
        </pc:picChg>
      </pc:sldChg>
      <pc:sldChg chg="addSp delSp modSp del mod">
        <pc:chgData name="Kim Dixon" userId="94c3f094-9e9a-4b63-af1b-7cd919f3220d" providerId="ADAL" clId="{FDDFD0BC-86EF-4BDF-9677-0A4B055139B8}" dt="2021-09-21T18:18:52.616" v="692" actId="47"/>
        <pc:sldMkLst>
          <pc:docMk/>
          <pc:sldMk cId="2872990194" sldId="259"/>
        </pc:sldMkLst>
        <pc:spChg chg="mod">
          <ac:chgData name="Kim Dixon" userId="94c3f094-9e9a-4b63-af1b-7cd919f3220d" providerId="ADAL" clId="{FDDFD0BC-86EF-4BDF-9677-0A4B055139B8}" dt="2021-08-24T18:35:20.601" v="50" actId="20577"/>
          <ac:spMkLst>
            <pc:docMk/>
            <pc:sldMk cId="2872990194" sldId="259"/>
            <ac:spMk id="35" creationId="{22191778-4A9D-D94A-A7B0-CF9D063CA908}"/>
          </ac:spMkLst>
        </pc:spChg>
        <pc:spChg chg="mod">
          <ac:chgData name="Kim Dixon" userId="94c3f094-9e9a-4b63-af1b-7cd919f3220d" providerId="ADAL" clId="{FDDFD0BC-86EF-4BDF-9677-0A4B055139B8}" dt="2021-09-21T18:18:19.910" v="687" actId="14826"/>
          <ac:spMkLst>
            <pc:docMk/>
            <pc:sldMk cId="2872990194" sldId="259"/>
            <ac:spMk id="47" creationId="{15FB8073-22C4-7F4D-A938-C467DE7913EF}"/>
          </ac:spMkLst>
        </pc:spChg>
        <pc:spChg chg="mod">
          <ac:chgData name="Kim Dixon" userId="94c3f094-9e9a-4b63-af1b-7cd919f3220d" providerId="ADAL" clId="{FDDFD0BC-86EF-4BDF-9677-0A4B055139B8}" dt="2021-08-24T18:35:23.594" v="51" actId="20577"/>
          <ac:spMkLst>
            <pc:docMk/>
            <pc:sldMk cId="2872990194" sldId="259"/>
            <ac:spMk id="48" creationId="{3E171224-841D-974A-A9BD-1968813419BE}"/>
          </ac:spMkLst>
        </pc:spChg>
        <pc:spChg chg="mod">
          <ac:chgData name="Kim Dixon" userId="94c3f094-9e9a-4b63-af1b-7cd919f3220d" providerId="ADAL" clId="{FDDFD0BC-86EF-4BDF-9677-0A4B055139B8}" dt="2021-08-24T18:35:34.346" v="54" actId="20577"/>
          <ac:spMkLst>
            <pc:docMk/>
            <pc:sldMk cId="2872990194" sldId="259"/>
            <ac:spMk id="50" creationId="{F04F956D-840B-8142-A493-30AD868F296C}"/>
          </ac:spMkLst>
        </pc:spChg>
        <pc:spChg chg="mod">
          <ac:chgData name="Kim Dixon" userId="94c3f094-9e9a-4b63-af1b-7cd919f3220d" providerId="ADAL" clId="{FDDFD0BC-86EF-4BDF-9677-0A4B055139B8}" dt="2021-08-25T11:52:01.284" v="183"/>
          <ac:spMkLst>
            <pc:docMk/>
            <pc:sldMk cId="2872990194" sldId="259"/>
            <ac:spMk id="58" creationId="{169ADE88-665E-4417-A010-AA1EC4D129E7}"/>
          </ac:spMkLst>
        </pc:spChg>
        <pc:spChg chg="mod">
          <ac:chgData name="Kim Dixon" userId="94c3f094-9e9a-4b63-af1b-7cd919f3220d" providerId="ADAL" clId="{FDDFD0BC-86EF-4BDF-9677-0A4B055139B8}" dt="2021-08-25T11:52:01.284" v="183"/>
          <ac:spMkLst>
            <pc:docMk/>
            <pc:sldMk cId="2872990194" sldId="259"/>
            <ac:spMk id="59" creationId="{74F79C3C-FCA1-4AC3-B72C-D815CA3E0FF1}"/>
          </ac:spMkLst>
        </pc:spChg>
        <pc:spChg chg="mod">
          <ac:chgData name="Kim Dixon" userId="94c3f094-9e9a-4b63-af1b-7cd919f3220d" providerId="ADAL" clId="{FDDFD0BC-86EF-4BDF-9677-0A4B055139B8}" dt="2021-08-25T11:52:12.030" v="185" actId="255"/>
          <ac:spMkLst>
            <pc:docMk/>
            <pc:sldMk cId="2872990194" sldId="259"/>
            <ac:spMk id="67" creationId="{A2003590-3482-4749-BEC9-B2E81B98B8BF}"/>
          </ac:spMkLst>
        </pc:spChg>
        <pc:spChg chg="mod">
          <ac:chgData name="Kim Dixon" userId="94c3f094-9e9a-4b63-af1b-7cd919f3220d" providerId="ADAL" clId="{FDDFD0BC-86EF-4BDF-9677-0A4B055139B8}" dt="2021-08-25T11:52:01.284" v="183"/>
          <ac:spMkLst>
            <pc:docMk/>
            <pc:sldMk cId="2872990194" sldId="259"/>
            <ac:spMk id="69" creationId="{D143C503-D790-4A9B-B4FE-F88EDA5DFD5F}"/>
          </ac:spMkLst>
        </pc:spChg>
        <pc:grpChg chg="add mod">
          <ac:chgData name="Kim Dixon" userId="94c3f094-9e9a-4b63-af1b-7cd919f3220d" providerId="ADAL" clId="{FDDFD0BC-86EF-4BDF-9677-0A4B055139B8}" dt="2021-08-25T11:52:06.489" v="184" actId="1076"/>
          <ac:grpSpMkLst>
            <pc:docMk/>
            <pc:sldMk cId="2872990194" sldId="259"/>
            <ac:grpSpMk id="33" creationId="{AD05E2FE-00BD-461A-A2CC-E29DC8701D99}"/>
          </ac:grpSpMkLst>
        </pc:grpChg>
        <pc:grpChg chg="del">
          <ac:chgData name="Kim Dixon" userId="94c3f094-9e9a-4b63-af1b-7cd919f3220d" providerId="ADAL" clId="{FDDFD0BC-86EF-4BDF-9677-0A4B055139B8}" dt="2021-08-25T11:51:54.200" v="181" actId="478"/>
          <ac:grpSpMkLst>
            <pc:docMk/>
            <pc:sldMk cId="2872990194" sldId="259"/>
            <ac:grpSpMk id="40" creationId="{159334EB-4F59-EB44-A812-230DD344801A}"/>
          </ac:grpSpMkLst>
        </pc:grpChg>
        <pc:grpChg chg="mod">
          <ac:chgData name="Kim Dixon" userId="94c3f094-9e9a-4b63-af1b-7cd919f3220d" providerId="ADAL" clId="{FDDFD0BC-86EF-4BDF-9677-0A4B055139B8}" dt="2021-09-21T18:18:19.910" v="687" actId="14826"/>
          <ac:grpSpMkLst>
            <pc:docMk/>
            <pc:sldMk cId="2872990194" sldId="259"/>
            <ac:grpSpMk id="46" creationId="{23B8218D-864B-8F4A-AD5C-F48C29FAD695}"/>
          </ac:grpSpMkLst>
        </pc:grpChg>
        <pc:grpChg chg="mod">
          <ac:chgData name="Kim Dixon" userId="94c3f094-9e9a-4b63-af1b-7cd919f3220d" providerId="ADAL" clId="{FDDFD0BC-86EF-4BDF-9677-0A4B055139B8}" dt="2021-08-25T11:52:01.284" v="183"/>
          <ac:grpSpMkLst>
            <pc:docMk/>
            <pc:sldMk cId="2872990194" sldId="259"/>
            <ac:grpSpMk id="55" creationId="{86D1A0A1-8CF0-4278-A11F-3BCB9689A662}"/>
          </ac:grpSpMkLst>
        </pc:grpChg>
        <pc:grpChg chg="mod">
          <ac:chgData name="Kim Dixon" userId="94c3f094-9e9a-4b63-af1b-7cd919f3220d" providerId="ADAL" clId="{FDDFD0BC-86EF-4BDF-9677-0A4B055139B8}" dt="2021-08-25T11:52:01.284" v="183"/>
          <ac:grpSpMkLst>
            <pc:docMk/>
            <pc:sldMk cId="2872990194" sldId="259"/>
            <ac:grpSpMk id="56" creationId="{8F62A254-6559-45B2-A6CA-58FA3CF95E7A}"/>
          </ac:grpSpMkLst>
        </pc:grpChg>
        <pc:grpChg chg="mod">
          <ac:chgData name="Kim Dixon" userId="94c3f094-9e9a-4b63-af1b-7cd919f3220d" providerId="ADAL" clId="{FDDFD0BC-86EF-4BDF-9677-0A4B055139B8}" dt="2021-08-25T11:52:01.284" v="183"/>
          <ac:grpSpMkLst>
            <pc:docMk/>
            <pc:sldMk cId="2872990194" sldId="259"/>
            <ac:grpSpMk id="57" creationId="{D30C5E7C-8CAD-4DB7-8AA8-C5CA0CC895AF}"/>
          </ac:grpSpMkLst>
        </pc:grpChg>
        <pc:grpChg chg="mod">
          <ac:chgData name="Kim Dixon" userId="94c3f094-9e9a-4b63-af1b-7cd919f3220d" providerId="ADAL" clId="{FDDFD0BC-86EF-4BDF-9677-0A4B055139B8}" dt="2021-08-25T11:51:58.722" v="182" actId="1076"/>
          <ac:grpSpMkLst>
            <pc:docMk/>
            <pc:sldMk cId="2872990194" sldId="259"/>
            <ac:grpSpMk id="79" creationId="{B7F112BD-1126-7847-82E8-BCCD6C84D0DC}"/>
          </ac:grpSpMkLst>
        </pc:grpChg>
        <pc:picChg chg="mod">
          <ac:chgData name="Kim Dixon" userId="94c3f094-9e9a-4b63-af1b-7cd919f3220d" providerId="ADAL" clId="{FDDFD0BC-86EF-4BDF-9677-0A4B055139B8}" dt="2021-09-21T18:18:19.910" v="687" actId="14826"/>
          <ac:picMkLst>
            <pc:docMk/>
            <pc:sldMk cId="2872990194" sldId="259"/>
            <ac:picMk id="49" creationId="{153B0C90-F0F0-CB4F-AA44-653CE96EDA89}"/>
          </ac:picMkLst>
        </pc:picChg>
        <pc:picChg chg="mod">
          <ac:chgData name="Kim Dixon" userId="94c3f094-9e9a-4b63-af1b-7cd919f3220d" providerId="ADAL" clId="{FDDFD0BC-86EF-4BDF-9677-0A4B055139B8}" dt="2021-09-21T18:18:19.910" v="687" actId="14826"/>
          <ac:picMkLst>
            <pc:docMk/>
            <pc:sldMk cId="2872990194" sldId="259"/>
            <ac:picMk id="51" creationId="{C22F37B3-A7AD-A94B-BE62-E7B699AE4DA4}"/>
          </ac:picMkLst>
        </pc:picChg>
        <pc:picChg chg="mod">
          <ac:chgData name="Kim Dixon" userId="94c3f094-9e9a-4b63-af1b-7cd919f3220d" providerId="ADAL" clId="{FDDFD0BC-86EF-4BDF-9677-0A4B055139B8}" dt="2021-08-25T11:52:01.284" v="183"/>
          <ac:picMkLst>
            <pc:docMk/>
            <pc:sldMk cId="2872990194" sldId="259"/>
            <ac:picMk id="65" creationId="{82B4AF3E-32E1-44E8-92B1-9A414A38D265}"/>
          </ac:picMkLst>
        </pc:picChg>
        <pc:picChg chg="mod">
          <ac:chgData name="Kim Dixon" userId="94c3f094-9e9a-4b63-af1b-7cd919f3220d" providerId="ADAL" clId="{FDDFD0BC-86EF-4BDF-9677-0A4B055139B8}" dt="2021-08-25T11:52:01.284" v="183"/>
          <ac:picMkLst>
            <pc:docMk/>
            <pc:sldMk cId="2872990194" sldId="259"/>
            <ac:picMk id="68" creationId="{DDF9507C-7491-469F-B238-BF92F149C3E3}"/>
          </ac:picMkLst>
        </pc:picChg>
        <pc:picChg chg="mod">
          <ac:chgData name="Kim Dixon" userId="94c3f094-9e9a-4b63-af1b-7cd919f3220d" providerId="ADAL" clId="{FDDFD0BC-86EF-4BDF-9677-0A4B055139B8}" dt="2021-08-25T11:52:01.284" v="183"/>
          <ac:picMkLst>
            <pc:docMk/>
            <pc:sldMk cId="2872990194" sldId="259"/>
            <ac:picMk id="70" creationId="{A4CE1A31-A0C2-4C0A-9901-D46D23C5F615}"/>
          </ac:picMkLst>
        </pc:picChg>
      </pc:sldChg>
      <pc:sldChg chg="modSp del mod ord">
        <pc:chgData name="Kim Dixon" userId="94c3f094-9e9a-4b63-af1b-7cd919f3220d" providerId="ADAL" clId="{FDDFD0BC-86EF-4BDF-9677-0A4B055139B8}" dt="2021-09-21T18:12:32.477" v="588" actId="47"/>
        <pc:sldMkLst>
          <pc:docMk/>
          <pc:sldMk cId="3871246013" sldId="260"/>
        </pc:sldMkLst>
        <pc:spChg chg="mod">
          <ac:chgData name="Kim Dixon" userId="94c3f094-9e9a-4b63-af1b-7cd919f3220d" providerId="ADAL" clId="{FDDFD0BC-86EF-4BDF-9677-0A4B055139B8}" dt="2021-08-24T18:24:50.441" v="9" actId="14826"/>
          <ac:spMkLst>
            <pc:docMk/>
            <pc:sldMk cId="3871246013" sldId="260"/>
            <ac:spMk id="31" creationId="{88F3E900-E726-7B45-99CB-125553094D38}"/>
          </ac:spMkLst>
        </pc:spChg>
        <pc:spChg chg="mod">
          <ac:chgData name="Kim Dixon" userId="94c3f094-9e9a-4b63-af1b-7cd919f3220d" providerId="ADAL" clId="{FDDFD0BC-86EF-4BDF-9677-0A4B055139B8}" dt="2021-08-24T18:17:37.084" v="0" actId="20577"/>
          <ac:spMkLst>
            <pc:docMk/>
            <pc:sldMk cId="3871246013" sldId="260"/>
            <ac:spMk id="35" creationId="{22191778-4A9D-D94A-A7B0-CF9D063CA908}"/>
          </ac:spMkLst>
        </pc:spChg>
        <pc:spChg chg="mod">
          <ac:chgData name="Kim Dixon" userId="94c3f094-9e9a-4b63-af1b-7cd919f3220d" providerId="ADAL" clId="{FDDFD0BC-86EF-4BDF-9677-0A4B055139B8}" dt="2021-08-24T18:28:36.919" v="26" actId="20577"/>
          <ac:spMkLst>
            <pc:docMk/>
            <pc:sldMk cId="3871246013" sldId="260"/>
            <ac:spMk id="44" creationId="{7E284522-A0A1-194A-B98A-FCD7864176E0}"/>
          </ac:spMkLst>
        </pc:spChg>
        <pc:spChg chg="mod">
          <ac:chgData name="Kim Dixon" userId="94c3f094-9e9a-4b63-af1b-7cd919f3220d" providerId="ADAL" clId="{FDDFD0BC-86EF-4BDF-9677-0A4B055139B8}" dt="2021-08-24T18:28:16.774" v="23" actId="14100"/>
          <ac:spMkLst>
            <pc:docMk/>
            <pc:sldMk cId="3871246013" sldId="260"/>
            <ac:spMk id="45" creationId="{EB71631B-3F48-1540-81CD-8EF30CC0EDBF}"/>
          </ac:spMkLst>
        </pc:spChg>
        <pc:spChg chg="mod">
          <ac:chgData name="Kim Dixon" userId="94c3f094-9e9a-4b63-af1b-7cd919f3220d" providerId="ADAL" clId="{FDDFD0BC-86EF-4BDF-9677-0A4B055139B8}" dt="2021-08-24T18:17:41.524" v="1" actId="20577"/>
          <ac:spMkLst>
            <pc:docMk/>
            <pc:sldMk cId="3871246013" sldId="260"/>
            <ac:spMk id="48" creationId="{3E171224-841D-974A-A9BD-1968813419BE}"/>
          </ac:spMkLst>
        </pc:spChg>
        <pc:spChg chg="mod">
          <ac:chgData name="Kim Dixon" userId="94c3f094-9e9a-4b63-af1b-7cd919f3220d" providerId="ADAL" clId="{FDDFD0BC-86EF-4BDF-9677-0A4B055139B8}" dt="2021-08-24T18:19:12.703" v="6" actId="20577"/>
          <ac:spMkLst>
            <pc:docMk/>
            <pc:sldMk cId="3871246013" sldId="260"/>
            <ac:spMk id="50" creationId="{F04F956D-840B-8142-A493-30AD868F296C}"/>
          </ac:spMkLst>
        </pc:spChg>
        <pc:spChg chg="mod">
          <ac:chgData name="Kim Dixon" userId="94c3f094-9e9a-4b63-af1b-7cd919f3220d" providerId="ADAL" clId="{FDDFD0BC-86EF-4BDF-9677-0A4B055139B8}" dt="2021-08-25T11:49:01.798" v="160" actId="255"/>
          <ac:spMkLst>
            <pc:docMk/>
            <pc:sldMk cId="3871246013" sldId="260"/>
            <ac:spMk id="68" creationId="{931725EA-DD5E-0142-AFB9-187416E8376A}"/>
          </ac:spMkLst>
        </pc:spChg>
        <pc:spChg chg="mod">
          <ac:chgData name="Kim Dixon" userId="94c3f094-9e9a-4b63-af1b-7cd919f3220d" providerId="ADAL" clId="{FDDFD0BC-86EF-4BDF-9677-0A4B055139B8}" dt="2021-08-25T11:49:34.187" v="164" actId="1076"/>
          <ac:spMkLst>
            <pc:docMk/>
            <pc:sldMk cId="3871246013" sldId="260"/>
            <ac:spMk id="70" creationId="{FC63034F-6C50-404D-8CD3-782D09AF6882}"/>
          </ac:spMkLst>
        </pc:spChg>
        <pc:spChg chg="mod">
          <ac:chgData name="Kim Dixon" userId="94c3f094-9e9a-4b63-af1b-7cd919f3220d" providerId="ADAL" clId="{FDDFD0BC-86EF-4BDF-9677-0A4B055139B8}" dt="2021-08-25T11:49:28.274" v="163" actId="1076"/>
          <ac:spMkLst>
            <pc:docMk/>
            <pc:sldMk cId="3871246013" sldId="260"/>
            <ac:spMk id="71" creationId="{6802A3C6-6398-944D-A007-8BB48C1932A5}"/>
          </ac:spMkLst>
        </pc:spChg>
        <pc:spChg chg="mod">
          <ac:chgData name="Kim Dixon" userId="94c3f094-9e9a-4b63-af1b-7cd919f3220d" providerId="ADAL" clId="{FDDFD0BC-86EF-4BDF-9677-0A4B055139B8}" dt="2021-08-24T18:38:14.493" v="67" actId="20577"/>
          <ac:spMkLst>
            <pc:docMk/>
            <pc:sldMk cId="3871246013" sldId="260"/>
            <ac:spMk id="74" creationId="{F1F8E898-590F-F946-85DF-027B7FB87DBE}"/>
          </ac:spMkLst>
        </pc:spChg>
        <pc:grpChg chg="mod">
          <ac:chgData name="Kim Dixon" userId="94c3f094-9e9a-4b63-af1b-7cd919f3220d" providerId="ADAL" clId="{FDDFD0BC-86EF-4BDF-9677-0A4B055139B8}" dt="2021-08-25T11:47:41.757" v="139" actId="1076"/>
          <ac:grpSpMkLst>
            <pc:docMk/>
            <pc:sldMk cId="3871246013" sldId="260"/>
            <ac:grpSpMk id="5" creationId="{96661A24-FA81-254B-B693-DC73D44F4C10}"/>
          </ac:grpSpMkLst>
        </pc:grpChg>
        <pc:grpChg chg="mod">
          <ac:chgData name="Kim Dixon" userId="94c3f094-9e9a-4b63-af1b-7cd919f3220d" providerId="ADAL" clId="{FDDFD0BC-86EF-4BDF-9677-0A4B055139B8}" dt="2021-08-24T18:25:38.258" v="14" actId="1076"/>
          <ac:grpSpMkLst>
            <pc:docMk/>
            <pc:sldMk cId="3871246013" sldId="260"/>
            <ac:grpSpMk id="30" creationId="{E30B348F-F250-6A49-A4D9-E29814FF188F}"/>
          </ac:grpSpMkLst>
        </pc:grpChg>
        <pc:grpChg chg="mod">
          <ac:chgData name="Kim Dixon" userId="94c3f094-9e9a-4b63-af1b-7cd919f3220d" providerId="ADAL" clId="{FDDFD0BC-86EF-4BDF-9677-0A4B055139B8}" dt="2021-08-25T11:49:17.431" v="161" actId="1076"/>
          <ac:grpSpMkLst>
            <pc:docMk/>
            <pc:sldMk cId="3871246013" sldId="260"/>
            <ac:grpSpMk id="65" creationId="{F0835237-679A-7946-90B5-67B6D535F9BE}"/>
          </ac:grpSpMkLst>
        </pc:grpChg>
        <pc:picChg chg="mod">
          <ac:chgData name="Kim Dixon" userId="94c3f094-9e9a-4b63-af1b-7cd919f3220d" providerId="ADAL" clId="{FDDFD0BC-86EF-4BDF-9677-0A4B055139B8}" dt="2021-08-24T18:26:11.312" v="18" actId="14100"/>
          <ac:picMkLst>
            <pc:docMk/>
            <pc:sldMk cId="3871246013" sldId="260"/>
            <ac:picMk id="32" creationId="{2991B1F5-468C-2E44-A87D-31F21E08259E}"/>
          </ac:picMkLst>
        </pc:picChg>
        <pc:picChg chg="mod">
          <ac:chgData name="Kim Dixon" userId="94c3f094-9e9a-4b63-af1b-7cd919f3220d" providerId="ADAL" clId="{FDDFD0BC-86EF-4BDF-9677-0A4B055139B8}" dt="2021-08-24T18:47:04.798" v="138" actId="14100"/>
          <ac:picMkLst>
            <pc:docMk/>
            <pc:sldMk cId="3871246013" sldId="260"/>
            <ac:picMk id="42" creationId="{E82C4F2C-2B78-5F42-9105-E552D6C6C259}"/>
          </ac:picMkLst>
        </pc:picChg>
      </pc:sldChg>
      <pc:sldChg chg="addSp delSp modSp del mod">
        <pc:chgData name="Kim Dixon" userId="94c3f094-9e9a-4b63-af1b-7cd919f3220d" providerId="ADAL" clId="{FDDFD0BC-86EF-4BDF-9677-0A4B055139B8}" dt="2021-09-21T18:14:43.765" v="598" actId="47"/>
        <pc:sldMkLst>
          <pc:docMk/>
          <pc:sldMk cId="1579797416" sldId="261"/>
        </pc:sldMkLst>
        <pc:spChg chg="mod">
          <ac:chgData name="Kim Dixon" userId="94c3f094-9e9a-4b63-af1b-7cd919f3220d" providerId="ADAL" clId="{FDDFD0BC-86EF-4BDF-9677-0A4B055139B8}" dt="2021-08-24T18:34:53.246" v="49" actId="20577"/>
          <ac:spMkLst>
            <pc:docMk/>
            <pc:sldMk cId="1579797416" sldId="261"/>
            <ac:spMk id="35" creationId="{22191778-4A9D-D94A-A7B0-CF9D063CA908}"/>
          </ac:spMkLst>
        </pc:spChg>
        <pc:spChg chg="mod">
          <ac:chgData name="Kim Dixon" userId="94c3f094-9e9a-4b63-af1b-7cd919f3220d" providerId="ADAL" clId="{FDDFD0BC-86EF-4BDF-9677-0A4B055139B8}" dt="2021-08-24T18:38:02.141" v="65" actId="20577"/>
          <ac:spMkLst>
            <pc:docMk/>
            <pc:sldMk cId="1579797416" sldId="261"/>
            <ac:spMk id="45" creationId="{9045B434-D04E-FB4C-A8DA-38CA5041FDC2}"/>
          </ac:spMkLst>
        </pc:spChg>
        <pc:spChg chg="mod">
          <ac:chgData name="Kim Dixon" userId="94c3f094-9e9a-4b63-af1b-7cd919f3220d" providerId="ADAL" clId="{FDDFD0BC-86EF-4BDF-9677-0A4B055139B8}" dt="2021-08-24T18:34:33.502" v="45" actId="20577"/>
          <ac:spMkLst>
            <pc:docMk/>
            <pc:sldMk cId="1579797416" sldId="261"/>
            <ac:spMk id="48" creationId="{3E171224-841D-974A-A9BD-1968813419BE}"/>
          </ac:spMkLst>
        </pc:spChg>
        <pc:spChg chg="mod">
          <ac:chgData name="Kim Dixon" userId="94c3f094-9e9a-4b63-af1b-7cd919f3220d" providerId="ADAL" clId="{FDDFD0BC-86EF-4BDF-9677-0A4B055139B8}" dt="2021-08-24T18:35:56.326" v="56" actId="114"/>
          <ac:spMkLst>
            <pc:docMk/>
            <pc:sldMk cId="1579797416" sldId="261"/>
            <ac:spMk id="49" creationId="{E4A16EA0-D102-2F47-BA37-BB4E5D854DCA}"/>
          </ac:spMkLst>
        </pc:spChg>
        <pc:spChg chg="mod">
          <ac:chgData name="Kim Dixon" userId="94c3f094-9e9a-4b63-af1b-7cd919f3220d" providerId="ADAL" clId="{FDDFD0BC-86EF-4BDF-9677-0A4B055139B8}" dt="2021-08-24T18:34:45.020" v="48" actId="20577"/>
          <ac:spMkLst>
            <pc:docMk/>
            <pc:sldMk cId="1579797416" sldId="261"/>
            <ac:spMk id="50" creationId="{F04F956D-840B-8142-A493-30AD868F296C}"/>
          </ac:spMkLst>
        </pc:spChg>
        <pc:spChg chg="mod">
          <ac:chgData name="Kim Dixon" userId="94c3f094-9e9a-4b63-af1b-7cd919f3220d" providerId="ADAL" clId="{FDDFD0BC-86EF-4BDF-9677-0A4B055139B8}" dt="2021-08-25T11:51:08.437" v="175"/>
          <ac:spMkLst>
            <pc:docMk/>
            <pc:sldMk cId="1579797416" sldId="261"/>
            <ac:spMk id="57" creationId="{7B140927-F1FD-4D28-95CB-83C4B88F2190}"/>
          </ac:spMkLst>
        </pc:spChg>
        <pc:spChg chg="mod">
          <ac:chgData name="Kim Dixon" userId="94c3f094-9e9a-4b63-af1b-7cd919f3220d" providerId="ADAL" clId="{FDDFD0BC-86EF-4BDF-9677-0A4B055139B8}" dt="2021-08-25T11:51:08.437" v="175"/>
          <ac:spMkLst>
            <pc:docMk/>
            <pc:sldMk cId="1579797416" sldId="261"/>
            <ac:spMk id="58" creationId="{C083FC4A-338F-4E1E-BB8F-0DD50A4F1646}"/>
          </ac:spMkLst>
        </pc:spChg>
        <pc:spChg chg="mod">
          <ac:chgData name="Kim Dixon" userId="94c3f094-9e9a-4b63-af1b-7cd919f3220d" providerId="ADAL" clId="{FDDFD0BC-86EF-4BDF-9677-0A4B055139B8}" dt="2021-08-25T11:51:08.437" v="175"/>
          <ac:spMkLst>
            <pc:docMk/>
            <pc:sldMk cId="1579797416" sldId="261"/>
            <ac:spMk id="60" creationId="{F9BA575D-7730-44F0-B8A7-2246EADECBC3}"/>
          </ac:spMkLst>
        </pc:spChg>
        <pc:spChg chg="mod">
          <ac:chgData name="Kim Dixon" userId="94c3f094-9e9a-4b63-af1b-7cd919f3220d" providerId="ADAL" clId="{FDDFD0BC-86EF-4BDF-9677-0A4B055139B8}" dt="2021-08-25T11:51:08.437" v="175"/>
          <ac:spMkLst>
            <pc:docMk/>
            <pc:sldMk cId="1579797416" sldId="261"/>
            <ac:spMk id="62" creationId="{E660FB49-5684-4400-B182-8387147477AD}"/>
          </ac:spMkLst>
        </pc:spChg>
        <pc:spChg chg="add del mod">
          <ac:chgData name="Kim Dixon" userId="94c3f094-9e9a-4b63-af1b-7cd919f3220d" providerId="ADAL" clId="{FDDFD0BC-86EF-4BDF-9677-0A4B055139B8}" dt="2021-08-25T11:51:00.410" v="173" actId="478"/>
          <ac:spMkLst>
            <pc:docMk/>
            <pc:sldMk cId="1579797416" sldId="261"/>
            <ac:spMk id="79" creationId="{D8B86466-0BD4-2E4F-AE1D-7C0B2DD42800}"/>
          </ac:spMkLst>
        </pc:spChg>
        <pc:grpChg chg="add mod">
          <ac:chgData name="Kim Dixon" userId="94c3f094-9e9a-4b63-af1b-7cd919f3220d" providerId="ADAL" clId="{FDDFD0BC-86EF-4BDF-9677-0A4B055139B8}" dt="2021-08-25T11:51:15.986" v="176" actId="1076"/>
          <ac:grpSpMkLst>
            <pc:docMk/>
            <pc:sldMk cId="1579797416" sldId="261"/>
            <ac:grpSpMk id="33" creationId="{335F41D9-7A15-463D-A23A-9D1B85A445D5}"/>
          </ac:grpSpMkLst>
        </pc:grpChg>
        <pc:grpChg chg="del">
          <ac:chgData name="Kim Dixon" userId="94c3f094-9e9a-4b63-af1b-7cd919f3220d" providerId="ADAL" clId="{FDDFD0BC-86EF-4BDF-9677-0A4B055139B8}" dt="2021-08-25T11:51:05.287" v="174" actId="478"/>
          <ac:grpSpMkLst>
            <pc:docMk/>
            <pc:sldMk cId="1579797416" sldId="261"/>
            <ac:grpSpMk id="40" creationId="{4DCA75DB-05AA-C343-97B1-EAC38308AC69}"/>
          </ac:grpSpMkLst>
        </pc:grpChg>
        <pc:grpChg chg="mod">
          <ac:chgData name="Kim Dixon" userId="94c3f094-9e9a-4b63-af1b-7cd919f3220d" providerId="ADAL" clId="{FDDFD0BC-86EF-4BDF-9677-0A4B055139B8}" dt="2021-08-25T11:51:08.437" v="175"/>
          <ac:grpSpMkLst>
            <pc:docMk/>
            <pc:sldMk cId="1579797416" sldId="261"/>
            <ac:grpSpMk id="54" creationId="{CD7922B7-88DA-410E-A429-ED5BBFFD8C62}"/>
          </ac:grpSpMkLst>
        </pc:grpChg>
        <pc:grpChg chg="mod">
          <ac:chgData name="Kim Dixon" userId="94c3f094-9e9a-4b63-af1b-7cd919f3220d" providerId="ADAL" clId="{FDDFD0BC-86EF-4BDF-9677-0A4B055139B8}" dt="2021-08-25T11:51:08.437" v="175"/>
          <ac:grpSpMkLst>
            <pc:docMk/>
            <pc:sldMk cId="1579797416" sldId="261"/>
            <ac:grpSpMk id="55" creationId="{9C78AC64-98DD-4BF6-9F06-148E97D2D0F7}"/>
          </ac:grpSpMkLst>
        </pc:grpChg>
        <pc:grpChg chg="mod">
          <ac:chgData name="Kim Dixon" userId="94c3f094-9e9a-4b63-af1b-7cd919f3220d" providerId="ADAL" clId="{FDDFD0BC-86EF-4BDF-9677-0A4B055139B8}" dt="2021-08-25T11:51:08.437" v="175"/>
          <ac:grpSpMkLst>
            <pc:docMk/>
            <pc:sldMk cId="1579797416" sldId="261"/>
            <ac:grpSpMk id="56" creationId="{A38F512A-2E7D-4CE0-8D50-CAE297343DCD}"/>
          </ac:grpSpMkLst>
        </pc:grpChg>
        <pc:grpChg chg="mod">
          <ac:chgData name="Kim Dixon" userId="94c3f094-9e9a-4b63-af1b-7cd919f3220d" providerId="ADAL" clId="{FDDFD0BC-86EF-4BDF-9677-0A4B055139B8}" dt="2021-08-24T18:32:01.021" v="37" actId="14826"/>
          <ac:grpSpMkLst>
            <pc:docMk/>
            <pc:sldMk cId="1579797416" sldId="261"/>
            <ac:grpSpMk id="78" creationId="{90575045-D915-234D-A58F-551B64DC9442}"/>
          </ac:grpSpMkLst>
        </pc:grpChg>
        <pc:grpChg chg="mod">
          <ac:chgData name="Kim Dixon" userId="94c3f094-9e9a-4b63-af1b-7cd919f3220d" providerId="ADAL" clId="{FDDFD0BC-86EF-4BDF-9677-0A4B055139B8}" dt="2021-08-25T11:50:44.735" v="170" actId="1076"/>
          <ac:grpSpMkLst>
            <pc:docMk/>
            <pc:sldMk cId="1579797416" sldId="261"/>
            <ac:grpSpMk id="98" creationId="{5ABB72C8-3A42-1541-86FD-35758B8BB6AE}"/>
          </ac:grpSpMkLst>
        </pc:grpChg>
        <pc:picChg chg="mod">
          <ac:chgData name="Kim Dixon" userId="94c3f094-9e9a-4b63-af1b-7cd919f3220d" providerId="ADAL" clId="{FDDFD0BC-86EF-4BDF-9677-0A4B055139B8}" dt="2021-08-25T11:51:08.437" v="175"/>
          <ac:picMkLst>
            <pc:docMk/>
            <pc:sldMk cId="1579797416" sldId="261"/>
            <ac:picMk id="59" creationId="{EA5D7B83-854F-4112-84A6-2B94549EE712}"/>
          </ac:picMkLst>
        </pc:picChg>
        <pc:picChg chg="mod">
          <ac:chgData name="Kim Dixon" userId="94c3f094-9e9a-4b63-af1b-7cd919f3220d" providerId="ADAL" clId="{FDDFD0BC-86EF-4BDF-9677-0A4B055139B8}" dt="2021-08-25T11:51:08.437" v="175"/>
          <ac:picMkLst>
            <pc:docMk/>
            <pc:sldMk cId="1579797416" sldId="261"/>
            <ac:picMk id="61" creationId="{2E69F81A-2F9E-419A-BA8D-180AD8A4D68D}"/>
          </ac:picMkLst>
        </pc:picChg>
        <pc:picChg chg="mod">
          <ac:chgData name="Kim Dixon" userId="94c3f094-9e9a-4b63-af1b-7cd919f3220d" providerId="ADAL" clId="{FDDFD0BC-86EF-4BDF-9677-0A4B055139B8}" dt="2021-08-25T11:51:08.437" v="175"/>
          <ac:picMkLst>
            <pc:docMk/>
            <pc:sldMk cId="1579797416" sldId="261"/>
            <ac:picMk id="63" creationId="{E3CD5E9B-7E1B-4F88-BC91-D0D9DE08FA90}"/>
          </ac:picMkLst>
        </pc:picChg>
        <pc:picChg chg="mod">
          <ac:chgData name="Kim Dixon" userId="94c3f094-9e9a-4b63-af1b-7cd919f3220d" providerId="ADAL" clId="{FDDFD0BC-86EF-4BDF-9677-0A4B055139B8}" dt="2021-08-24T18:32:01.021" v="37" actId="14826"/>
          <ac:picMkLst>
            <pc:docMk/>
            <pc:sldMk cId="1579797416" sldId="261"/>
            <ac:picMk id="80" creationId="{D7B29B6B-B3CB-014C-9AD9-E0E79A81CD0C}"/>
          </ac:picMkLst>
        </pc:picChg>
        <pc:picChg chg="mod">
          <ac:chgData name="Kim Dixon" userId="94c3f094-9e9a-4b63-af1b-7cd919f3220d" providerId="ADAL" clId="{FDDFD0BC-86EF-4BDF-9677-0A4B055139B8}" dt="2021-08-24T18:32:01.021" v="37" actId="14826"/>
          <ac:picMkLst>
            <pc:docMk/>
            <pc:sldMk cId="1579797416" sldId="261"/>
            <ac:picMk id="81" creationId="{ED517F9D-7617-6E4B-986A-A574198FAFAC}"/>
          </ac:picMkLst>
        </pc:picChg>
      </pc:sldChg>
      <pc:sldChg chg="modSp del mod">
        <pc:chgData name="Kim Dixon" userId="94c3f094-9e9a-4b63-af1b-7cd919f3220d" providerId="ADAL" clId="{FDDFD0BC-86EF-4BDF-9677-0A4B055139B8}" dt="2021-08-25T12:09:33.608" v="343" actId="47"/>
        <pc:sldMkLst>
          <pc:docMk/>
          <pc:sldMk cId="3280172736" sldId="262"/>
        </pc:sldMkLst>
        <pc:spChg chg="mod">
          <ac:chgData name="Kim Dixon" userId="94c3f094-9e9a-4b63-af1b-7cd919f3220d" providerId="ADAL" clId="{FDDFD0BC-86EF-4BDF-9677-0A4B055139B8}" dt="2021-08-24T18:43:05.556" v="108" actId="20577"/>
          <ac:spMkLst>
            <pc:docMk/>
            <pc:sldMk cId="3280172736" sldId="262"/>
            <ac:spMk id="2" creationId="{4A305F7D-2E51-6146-BA37-93680FA19A25}"/>
          </ac:spMkLst>
        </pc:spChg>
        <pc:spChg chg="mod">
          <ac:chgData name="Kim Dixon" userId="94c3f094-9e9a-4b63-af1b-7cd919f3220d" providerId="ADAL" clId="{FDDFD0BC-86EF-4BDF-9677-0A4B055139B8}" dt="2021-08-24T18:42:59.014" v="106" actId="20577"/>
          <ac:spMkLst>
            <pc:docMk/>
            <pc:sldMk cId="3280172736" sldId="262"/>
            <ac:spMk id="3" creationId="{3AE5BE0F-E24D-F24E-932C-120B1B8EC9B3}"/>
          </ac:spMkLst>
        </pc:spChg>
        <pc:spChg chg="mod">
          <ac:chgData name="Kim Dixon" userId="94c3f094-9e9a-4b63-af1b-7cd919f3220d" providerId="ADAL" clId="{FDDFD0BC-86EF-4BDF-9677-0A4B055139B8}" dt="2021-08-24T18:43:11.508" v="110" actId="20577"/>
          <ac:spMkLst>
            <pc:docMk/>
            <pc:sldMk cId="3280172736" sldId="262"/>
            <ac:spMk id="4" creationId="{66D4F71A-6908-DD44-B949-F18D9B725D78}"/>
          </ac:spMkLst>
        </pc:spChg>
        <pc:spChg chg="mod">
          <ac:chgData name="Kim Dixon" userId="94c3f094-9e9a-4b63-af1b-7cd919f3220d" providerId="ADAL" clId="{FDDFD0BC-86EF-4BDF-9677-0A4B055139B8}" dt="2021-08-24T18:43:21.581" v="111" actId="20577"/>
          <ac:spMkLst>
            <pc:docMk/>
            <pc:sldMk cId="3280172736" sldId="262"/>
            <ac:spMk id="37" creationId="{51AEDFAB-5042-CC42-90B1-85A41561B3D1}"/>
          </ac:spMkLst>
        </pc:spChg>
        <pc:spChg chg="mod">
          <ac:chgData name="Kim Dixon" userId="94c3f094-9e9a-4b63-af1b-7cd919f3220d" providerId="ADAL" clId="{FDDFD0BC-86EF-4BDF-9677-0A4B055139B8}" dt="2021-08-24T18:43:29.695" v="113" actId="114"/>
          <ac:spMkLst>
            <pc:docMk/>
            <pc:sldMk cId="3280172736" sldId="262"/>
            <ac:spMk id="43" creationId="{523ECE29-C0AB-504F-9E9F-6F090C790BDD}"/>
          </ac:spMkLst>
        </pc:spChg>
      </pc:sldChg>
      <pc:sldChg chg="modSp del mod">
        <pc:chgData name="Kim Dixon" userId="94c3f094-9e9a-4b63-af1b-7cd919f3220d" providerId="ADAL" clId="{FDDFD0BC-86EF-4BDF-9677-0A4B055139B8}" dt="2021-08-25T12:09:35.614" v="344" actId="47"/>
        <pc:sldMkLst>
          <pc:docMk/>
          <pc:sldMk cId="1559622959" sldId="263"/>
        </pc:sldMkLst>
        <pc:spChg chg="mod">
          <ac:chgData name="Kim Dixon" userId="94c3f094-9e9a-4b63-af1b-7cd919f3220d" providerId="ADAL" clId="{FDDFD0BC-86EF-4BDF-9677-0A4B055139B8}" dt="2021-08-24T18:44:30.883" v="120" actId="1076"/>
          <ac:spMkLst>
            <pc:docMk/>
            <pc:sldMk cId="1559622959" sldId="263"/>
            <ac:spMk id="2" creationId="{4A305F7D-2E51-6146-BA37-93680FA19A25}"/>
          </ac:spMkLst>
        </pc:spChg>
        <pc:spChg chg="mod">
          <ac:chgData name="Kim Dixon" userId="94c3f094-9e9a-4b63-af1b-7cd919f3220d" providerId="ADAL" clId="{FDDFD0BC-86EF-4BDF-9677-0A4B055139B8}" dt="2021-08-24T18:44:35.437" v="121" actId="20577"/>
          <ac:spMkLst>
            <pc:docMk/>
            <pc:sldMk cId="1559622959" sldId="263"/>
            <ac:spMk id="3" creationId="{3AE5BE0F-E24D-F24E-932C-120B1B8EC9B3}"/>
          </ac:spMkLst>
        </pc:spChg>
        <pc:spChg chg="mod">
          <ac:chgData name="Kim Dixon" userId="94c3f094-9e9a-4b63-af1b-7cd919f3220d" providerId="ADAL" clId="{FDDFD0BC-86EF-4BDF-9677-0A4B055139B8}" dt="2021-08-24T18:44:27.569" v="119" actId="1076"/>
          <ac:spMkLst>
            <pc:docMk/>
            <pc:sldMk cId="1559622959" sldId="263"/>
            <ac:spMk id="4" creationId="{66D4F71A-6908-DD44-B949-F18D9B725D78}"/>
          </ac:spMkLst>
        </pc:spChg>
        <pc:spChg chg="mod">
          <ac:chgData name="Kim Dixon" userId="94c3f094-9e9a-4b63-af1b-7cd919f3220d" providerId="ADAL" clId="{FDDFD0BC-86EF-4BDF-9677-0A4B055139B8}" dt="2021-08-24T18:43:58.619" v="114" actId="20577"/>
          <ac:spMkLst>
            <pc:docMk/>
            <pc:sldMk cId="1559622959" sldId="263"/>
            <ac:spMk id="19" creationId="{6C79643B-E5D5-6844-9545-D5BD2EE74BC1}"/>
          </ac:spMkLst>
        </pc:spChg>
        <pc:spChg chg="mod">
          <ac:chgData name="Kim Dixon" userId="94c3f094-9e9a-4b63-af1b-7cd919f3220d" providerId="ADAL" clId="{FDDFD0BC-86EF-4BDF-9677-0A4B055139B8}" dt="2021-08-24T18:44:13.472" v="116" actId="255"/>
          <ac:spMkLst>
            <pc:docMk/>
            <pc:sldMk cId="1559622959" sldId="263"/>
            <ac:spMk id="28" creationId="{9D0EC183-511B-6648-AB6E-346834762531}"/>
          </ac:spMkLst>
        </pc:spChg>
      </pc:sldChg>
      <pc:sldChg chg="addSp delSp modSp del mod">
        <pc:chgData name="Kim Dixon" userId="94c3f094-9e9a-4b63-af1b-7cd919f3220d" providerId="ADAL" clId="{FDDFD0BC-86EF-4BDF-9677-0A4B055139B8}" dt="2021-09-21T18:19:00.549" v="694" actId="47"/>
        <pc:sldMkLst>
          <pc:docMk/>
          <pc:sldMk cId="2258385416" sldId="264"/>
        </pc:sldMkLst>
        <pc:spChg chg="mod">
          <ac:chgData name="Kim Dixon" userId="94c3f094-9e9a-4b63-af1b-7cd919f3220d" providerId="ADAL" clId="{FDDFD0BC-86EF-4BDF-9677-0A4B055139B8}" dt="2021-08-24T18:38:46.755" v="74" actId="20577"/>
          <ac:spMkLst>
            <pc:docMk/>
            <pc:sldMk cId="2258385416" sldId="264"/>
            <ac:spMk id="35" creationId="{22191778-4A9D-D94A-A7B0-CF9D063CA908}"/>
          </ac:spMkLst>
        </pc:spChg>
        <pc:spChg chg="del">
          <ac:chgData name="Kim Dixon" userId="94c3f094-9e9a-4b63-af1b-7cd919f3220d" providerId="ADAL" clId="{FDDFD0BC-86EF-4BDF-9677-0A4B055139B8}" dt="2021-08-25T11:52:18.936" v="186" actId="478"/>
          <ac:spMkLst>
            <pc:docMk/>
            <pc:sldMk cId="2258385416" sldId="264"/>
            <ac:spMk id="47" creationId="{15FB8073-22C4-7F4D-A938-C467DE7913EF}"/>
          </ac:spMkLst>
        </pc:spChg>
        <pc:spChg chg="mod">
          <ac:chgData name="Kim Dixon" userId="94c3f094-9e9a-4b63-af1b-7cd919f3220d" providerId="ADAL" clId="{FDDFD0BC-86EF-4BDF-9677-0A4B055139B8}" dt="2021-08-24T18:38:38.272" v="71" actId="20577"/>
          <ac:spMkLst>
            <pc:docMk/>
            <pc:sldMk cId="2258385416" sldId="264"/>
            <ac:spMk id="48" creationId="{3E171224-841D-974A-A9BD-1968813419BE}"/>
          </ac:spMkLst>
        </pc:spChg>
        <pc:spChg chg="mod">
          <ac:chgData name="Kim Dixon" userId="94c3f094-9e9a-4b63-af1b-7cd919f3220d" providerId="ADAL" clId="{FDDFD0BC-86EF-4BDF-9677-0A4B055139B8}" dt="2021-08-24T18:38:43.619" v="73" actId="1076"/>
          <ac:spMkLst>
            <pc:docMk/>
            <pc:sldMk cId="2258385416" sldId="264"/>
            <ac:spMk id="50" creationId="{F04F956D-840B-8142-A493-30AD868F296C}"/>
          </ac:spMkLst>
        </pc:spChg>
        <pc:spChg chg="mod">
          <ac:chgData name="Kim Dixon" userId="94c3f094-9e9a-4b63-af1b-7cd919f3220d" providerId="ADAL" clId="{FDDFD0BC-86EF-4BDF-9677-0A4B055139B8}" dt="2021-08-25T11:52:31.428" v="189"/>
          <ac:spMkLst>
            <pc:docMk/>
            <pc:sldMk cId="2258385416" sldId="264"/>
            <ac:spMk id="58" creationId="{0A6131EE-BF26-468D-99F7-F9BBD6EA9CFA}"/>
          </ac:spMkLst>
        </pc:spChg>
        <pc:spChg chg="mod">
          <ac:chgData name="Kim Dixon" userId="94c3f094-9e9a-4b63-af1b-7cd919f3220d" providerId="ADAL" clId="{FDDFD0BC-86EF-4BDF-9677-0A4B055139B8}" dt="2021-08-25T11:52:31.428" v="189"/>
          <ac:spMkLst>
            <pc:docMk/>
            <pc:sldMk cId="2258385416" sldId="264"/>
            <ac:spMk id="59" creationId="{84E9B901-9365-4DD3-8C56-A16BEB416845}"/>
          </ac:spMkLst>
        </pc:spChg>
        <pc:spChg chg="mod">
          <ac:chgData name="Kim Dixon" userId="94c3f094-9e9a-4b63-af1b-7cd919f3220d" providerId="ADAL" clId="{FDDFD0BC-86EF-4BDF-9677-0A4B055139B8}" dt="2021-08-24T18:38:31.711" v="70" actId="114"/>
          <ac:spMkLst>
            <pc:docMk/>
            <pc:sldMk cId="2258385416" sldId="264"/>
            <ac:spMk id="62" creationId="{4EDD1E59-93D1-D442-947B-D93204343E1E}"/>
          </ac:spMkLst>
        </pc:spChg>
        <pc:spChg chg="mod">
          <ac:chgData name="Kim Dixon" userId="94c3f094-9e9a-4b63-af1b-7cd919f3220d" providerId="ADAL" clId="{FDDFD0BC-86EF-4BDF-9677-0A4B055139B8}" dt="2021-08-25T11:52:31.428" v="189"/>
          <ac:spMkLst>
            <pc:docMk/>
            <pc:sldMk cId="2258385416" sldId="264"/>
            <ac:spMk id="67" creationId="{E122BCB5-B3B2-48D4-AAC5-1A8BBF1740FC}"/>
          </ac:spMkLst>
        </pc:spChg>
        <pc:spChg chg="mod">
          <ac:chgData name="Kim Dixon" userId="94c3f094-9e9a-4b63-af1b-7cd919f3220d" providerId="ADAL" clId="{FDDFD0BC-86EF-4BDF-9677-0A4B055139B8}" dt="2021-08-25T11:52:31.428" v="189"/>
          <ac:spMkLst>
            <pc:docMk/>
            <pc:sldMk cId="2258385416" sldId="264"/>
            <ac:spMk id="69" creationId="{10282547-E646-42C9-B2F0-D2B5171D8276}"/>
          </ac:spMkLst>
        </pc:spChg>
        <pc:grpChg chg="add mod">
          <ac:chgData name="Kim Dixon" userId="94c3f094-9e9a-4b63-af1b-7cd919f3220d" providerId="ADAL" clId="{FDDFD0BC-86EF-4BDF-9677-0A4B055139B8}" dt="2021-08-25T11:52:37.820" v="190" actId="1076"/>
          <ac:grpSpMkLst>
            <pc:docMk/>
            <pc:sldMk cId="2258385416" sldId="264"/>
            <ac:grpSpMk id="33" creationId="{7DD4FF19-85EE-4CB6-BD34-8DC57CCC34B7}"/>
          </ac:grpSpMkLst>
        </pc:grpChg>
        <pc:grpChg chg="del">
          <ac:chgData name="Kim Dixon" userId="94c3f094-9e9a-4b63-af1b-7cd919f3220d" providerId="ADAL" clId="{FDDFD0BC-86EF-4BDF-9677-0A4B055139B8}" dt="2021-08-25T11:52:28.392" v="188" actId="478"/>
          <ac:grpSpMkLst>
            <pc:docMk/>
            <pc:sldMk cId="2258385416" sldId="264"/>
            <ac:grpSpMk id="40" creationId="{EE103BC6-E624-4446-8E27-2E751466188E}"/>
          </ac:grpSpMkLst>
        </pc:grpChg>
        <pc:grpChg chg="mod">
          <ac:chgData name="Kim Dixon" userId="94c3f094-9e9a-4b63-af1b-7cd919f3220d" providerId="ADAL" clId="{FDDFD0BC-86EF-4BDF-9677-0A4B055139B8}" dt="2021-08-25T11:52:31.428" v="189"/>
          <ac:grpSpMkLst>
            <pc:docMk/>
            <pc:sldMk cId="2258385416" sldId="264"/>
            <ac:grpSpMk id="55" creationId="{3A121BE5-34B6-4723-9D15-3AF80BCDEE14}"/>
          </ac:grpSpMkLst>
        </pc:grpChg>
        <pc:grpChg chg="mod">
          <ac:chgData name="Kim Dixon" userId="94c3f094-9e9a-4b63-af1b-7cd919f3220d" providerId="ADAL" clId="{FDDFD0BC-86EF-4BDF-9677-0A4B055139B8}" dt="2021-08-25T11:52:31.428" v="189"/>
          <ac:grpSpMkLst>
            <pc:docMk/>
            <pc:sldMk cId="2258385416" sldId="264"/>
            <ac:grpSpMk id="56" creationId="{CCCBFD1C-E8F0-40CF-9F22-63E8BA1C58E8}"/>
          </ac:grpSpMkLst>
        </pc:grpChg>
        <pc:grpChg chg="mod">
          <ac:chgData name="Kim Dixon" userId="94c3f094-9e9a-4b63-af1b-7cd919f3220d" providerId="ADAL" clId="{FDDFD0BC-86EF-4BDF-9677-0A4B055139B8}" dt="2021-08-25T11:52:31.428" v="189"/>
          <ac:grpSpMkLst>
            <pc:docMk/>
            <pc:sldMk cId="2258385416" sldId="264"/>
            <ac:grpSpMk id="57" creationId="{5DBB09D4-6E6A-41BF-BC10-12E49051146C}"/>
          </ac:grpSpMkLst>
        </pc:grpChg>
        <pc:grpChg chg="mod">
          <ac:chgData name="Kim Dixon" userId="94c3f094-9e9a-4b63-af1b-7cd919f3220d" providerId="ADAL" clId="{FDDFD0BC-86EF-4BDF-9677-0A4B055139B8}" dt="2021-08-25T11:52:24.373" v="187" actId="1076"/>
          <ac:grpSpMkLst>
            <pc:docMk/>
            <pc:sldMk cId="2258385416" sldId="264"/>
            <ac:grpSpMk id="79" creationId="{B7F112BD-1126-7847-82E8-BCCD6C84D0DC}"/>
          </ac:grpSpMkLst>
        </pc:grpChg>
        <pc:picChg chg="mod">
          <ac:chgData name="Kim Dixon" userId="94c3f094-9e9a-4b63-af1b-7cd919f3220d" providerId="ADAL" clId="{FDDFD0BC-86EF-4BDF-9677-0A4B055139B8}" dt="2021-08-25T11:52:31.428" v="189"/>
          <ac:picMkLst>
            <pc:docMk/>
            <pc:sldMk cId="2258385416" sldId="264"/>
            <ac:picMk id="65" creationId="{E2DFA153-7419-4A22-9084-BC548677EB90}"/>
          </ac:picMkLst>
        </pc:picChg>
        <pc:picChg chg="mod">
          <ac:chgData name="Kim Dixon" userId="94c3f094-9e9a-4b63-af1b-7cd919f3220d" providerId="ADAL" clId="{FDDFD0BC-86EF-4BDF-9677-0A4B055139B8}" dt="2021-08-25T11:52:31.428" v="189"/>
          <ac:picMkLst>
            <pc:docMk/>
            <pc:sldMk cId="2258385416" sldId="264"/>
            <ac:picMk id="68" creationId="{7B39DE13-5FEE-488A-AFC3-CE93C27756F1}"/>
          </ac:picMkLst>
        </pc:picChg>
        <pc:picChg chg="mod">
          <ac:chgData name="Kim Dixon" userId="94c3f094-9e9a-4b63-af1b-7cd919f3220d" providerId="ADAL" clId="{FDDFD0BC-86EF-4BDF-9677-0A4B055139B8}" dt="2021-08-25T11:52:31.428" v="189"/>
          <ac:picMkLst>
            <pc:docMk/>
            <pc:sldMk cId="2258385416" sldId="264"/>
            <ac:picMk id="70" creationId="{0631D716-56FC-46E4-9278-4F41A9344B41}"/>
          </ac:picMkLst>
        </pc:picChg>
      </pc:sldChg>
      <pc:sldChg chg="addSp delSp modSp mod">
        <pc:chgData name="Kim Dixon" userId="94c3f094-9e9a-4b63-af1b-7cd919f3220d" providerId="ADAL" clId="{FDDFD0BC-86EF-4BDF-9677-0A4B055139B8}" dt="2021-08-25T11:55:12.699" v="220" actId="1076"/>
        <pc:sldMkLst>
          <pc:docMk/>
          <pc:sldMk cId="2491187001" sldId="265"/>
        </pc:sldMkLst>
        <pc:spChg chg="mod">
          <ac:chgData name="Kim Dixon" userId="94c3f094-9e9a-4b63-af1b-7cd919f3220d" providerId="ADAL" clId="{FDDFD0BC-86EF-4BDF-9677-0A4B055139B8}" dt="2021-08-24T18:40:55.246" v="91" actId="20577"/>
          <ac:spMkLst>
            <pc:docMk/>
            <pc:sldMk cId="2491187001" sldId="265"/>
            <ac:spMk id="35" creationId="{22191778-4A9D-D94A-A7B0-CF9D063CA908}"/>
          </ac:spMkLst>
        </pc:spChg>
        <pc:spChg chg="mod">
          <ac:chgData name="Kim Dixon" userId="94c3f094-9e9a-4b63-af1b-7cd919f3220d" providerId="ADAL" clId="{FDDFD0BC-86EF-4BDF-9677-0A4B055139B8}" dt="2021-08-24T18:40:13.943" v="83" actId="20577"/>
          <ac:spMkLst>
            <pc:docMk/>
            <pc:sldMk cId="2491187001" sldId="265"/>
            <ac:spMk id="43" creationId="{579A421F-9636-BE45-A2A8-52CF522ECC10}"/>
          </ac:spMkLst>
        </pc:spChg>
        <pc:spChg chg="mod">
          <ac:chgData name="Kim Dixon" userId="94c3f094-9e9a-4b63-af1b-7cd919f3220d" providerId="ADAL" clId="{FDDFD0BC-86EF-4BDF-9677-0A4B055139B8}" dt="2021-08-24T18:40:27.824" v="85" actId="114"/>
          <ac:spMkLst>
            <pc:docMk/>
            <pc:sldMk cId="2491187001" sldId="265"/>
            <ac:spMk id="46" creationId="{84749B43-02FA-3E40-B3F1-9D24DEE0562A}"/>
          </ac:spMkLst>
        </pc:spChg>
        <pc:spChg chg="mod">
          <ac:chgData name="Kim Dixon" userId="94c3f094-9e9a-4b63-af1b-7cd919f3220d" providerId="ADAL" clId="{FDDFD0BC-86EF-4BDF-9677-0A4B055139B8}" dt="2021-08-24T18:40:44.293" v="89" actId="20577"/>
          <ac:spMkLst>
            <pc:docMk/>
            <pc:sldMk cId="2491187001" sldId="265"/>
            <ac:spMk id="48" creationId="{3E171224-841D-974A-A9BD-1968813419BE}"/>
          </ac:spMkLst>
        </pc:spChg>
        <pc:spChg chg="mod">
          <ac:chgData name="Kim Dixon" userId="94c3f094-9e9a-4b63-af1b-7cd919f3220d" providerId="ADAL" clId="{FDDFD0BC-86EF-4BDF-9677-0A4B055139B8}" dt="2021-08-24T18:40:48.305" v="90" actId="1076"/>
          <ac:spMkLst>
            <pc:docMk/>
            <pc:sldMk cId="2491187001" sldId="265"/>
            <ac:spMk id="50" creationId="{F04F956D-840B-8142-A493-30AD868F296C}"/>
          </ac:spMkLst>
        </pc:spChg>
        <pc:spChg chg="mod">
          <ac:chgData name="Kim Dixon" userId="94c3f094-9e9a-4b63-af1b-7cd919f3220d" providerId="ADAL" clId="{FDDFD0BC-86EF-4BDF-9677-0A4B055139B8}" dt="2021-08-25T11:54:17.618" v="210"/>
          <ac:spMkLst>
            <pc:docMk/>
            <pc:sldMk cId="2491187001" sldId="265"/>
            <ac:spMk id="55" creationId="{0357C749-D8E9-4370-994E-7BFE4E87776A}"/>
          </ac:spMkLst>
        </pc:spChg>
        <pc:spChg chg="mod">
          <ac:chgData name="Kim Dixon" userId="94c3f094-9e9a-4b63-af1b-7cd919f3220d" providerId="ADAL" clId="{FDDFD0BC-86EF-4BDF-9677-0A4B055139B8}" dt="2021-08-25T11:54:17.618" v="210"/>
          <ac:spMkLst>
            <pc:docMk/>
            <pc:sldMk cId="2491187001" sldId="265"/>
            <ac:spMk id="56" creationId="{6E9850F1-55AB-40DC-B1F8-F0D35EEE3F20}"/>
          </ac:spMkLst>
        </pc:spChg>
        <pc:spChg chg="mod">
          <ac:chgData name="Kim Dixon" userId="94c3f094-9e9a-4b63-af1b-7cd919f3220d" providerId="ADAL" clId="{FDDFD0BC-86EF-4BDF-9677-0A4B055139B8}" dt="2021-08-25T11:54:34.973" v="215" actId="20577"/>
          <ac:spMkLst>
            <pc:docMk/>
            <pc:sldMk cId="2491187001" sldId="265"/>
            <ac:spMk id="58" creationId="{1B46C6BE-CDC0-4916-8473-D43EBFA76174}"/>
          </ac:spMkLst>
        </pc:spChg>
        <pc:spChg chg="mod">
          <ac:chgData name="Kim Dixon" userId="94c3f094-9e9a-4b63-af1b-7cd919f3220d" providerId="ADAL" clId="{FDDFD0BC-86EF-4BDF-9677-0A4B055139B8}" dt="2021-08-25T11:54:17.618" v="210"/>
          <ac:spMkLst>
            <pc:docMk/>
            <pc:sldMk cId="2491187001" sldId="265"/>
            <ac:spMk id="60" creationId="{33434040-E136-4800-B61E-67CE2B3DF805}"/>
          </ac:spMkLst>
        </pc:spChg>
        <pc:spChg chg="mod">
          <ac:chgData name="Kim Dixon" userId="94c3f094-9e9a-4b63-af1b-7cd919f3220d" providerId="ADAL" clId="{FDDFD0BC-86EF-4BDF-9677-0A4B055139B8}" dt="2021-08-25T11:54:14.868" v="209" actId="14100"/>
          <ac:spMkLst>
            <pc:docMk/>
            <pc:sldMk cId="2491187001" sldId="265"/>
            <ac:spMk id="100" creationId="{995018BA-9E5C-5048-9C79-32237E1FDEFD}"/>
          </ac:spMkLst>
        </pc:spChg>
        <pc:grpChg chg="add mod">
          <ac:chgData name="Kim Dixon" userId="94c3f094-9e9a-4b63-af1b-7cd919f3220d" providerId="ADAL" clId="{FDDFD0BC-86EF-4BDF-9677-0A4B055139B8}" dt="2021-08-25T11:55:02.951" v="219" actId="1076"/>
          <ac:grpSpMkLst>
            <pc:docMk/>
            <pc:sldMk cId="2491187001" sldId="265"/>
            <ac:grpSpMk id="31" creationId="{10516EB3-213B-4D6C-87D0-FD9873EF93D2}"/>
          </ac:grpSpMkLst>
        </pc:grpChg>
        <pc:grpChg chg="del">
          <ac:chgData name="Kim Dixon" userId="94c3f094-9e9a-4b63-af1b-7cd919f3220d" providerId="ADAL" clId="{FDDFD0BC-86EF-4BDF-9677-0A4B055139B8}" dt="2021-08-25T11:54:11.111" v="208" actId="478"/>
          <ac:grpSpMkLst>
            <pc:docMk/>
            <pc:sldMk cId="2491187001" sldId="265"/>
            <ac:grpSpMk id="32" creationId="{86B54BB4-2D91-3047-B6CC-5DF4F9F44B9D}"/>
          </ac:grpSpMkLst>
        </pc:grpChg>
        <pc:grpChg chg="mod">
          <ac:chgData name="Kim Dixon" userId="94c3f094-9e9a-4b63-af1b-7cd919f3220d" providerId="ADAL" clId="{FDDFD0BC-86EF-4BDF-9677-0A4B055139B8}" dt="2021-08-25T11:54:17.618" v="210"/>
          <ac:grpSpMkLst>
            <pc:docMk/>
            <pc:sldMk cId="2491187001" sldId="265"/>
            <ac:grpSpMk id="52" creationId="{D5D3921D-9AEB-4589-85FC-95964DB625C4}"/>
          </ac:grpSpMkLst>
        </pc:grpChg>
        <pc:grpChg chg="mod">
          <ac:chgData name="Kim Dixon" userId="94c3f094-9e9a-4b63-af1b-7cd919f3220d" providerId="ADAL" clId="{FDDFD0BC-86EF-4BDF-9677-0A4B055139B8}" dt="2021-08-25T11:54:17.618" v="210"/>
          <ac:grpSpMkLst>
            <pc:docMk/>
            <pc:sldMk cId="2491187001" sldId="265"/>
            <ac:grpSpMk id="53" creationId="{5D7A4847-5422-40DD-9716-03EEC024A4DE}"/>
          </ac:grpSpMkLst>
        </pc:grpChg>
        <pc:grpChg chg="mod">
          <ac:chgData name="Kim Dixon" userId="94c3f094-9e9a-4b63-af1b-7cd919f3220d" providerId="ADAL" clId="{FDDFD0BC-86EF-4BDF-9677-0A4B055139B8}" dt="2021-08-25T11:54:17.618" v="210"/>
          <ac:grpSpMkLst>
            <pc:docMk/>
            <pc:sldMk cId="2491187001" sldId="265"/>
            <ac:grpSpMk id="54" creationId="{9635D7CB-9B42-4951-B658-37B044BAD9DC}"/>
          </ac:grpSpMkLst>
        </pc:grpChg>
        <pc:grpChg chg="mod">
          <ac:chgData name="Kim Dixon" userId="94c3f094-9e9a-4b63-af1b-7cd919f3220d" providerId="ADAL" clId="{FDDFD0BC-86EF-4BDF-9677-0A4B055139B8}" dt="2021-08-25T11:54:29.655" v="213" actId="1076"/>
          <ac:grpSpMkLst>
            <pc:docMk/>
            <pc:sldMk cId="2491187001" sldId="265"/>
            <ac:grpSpMk id="78" creationId="{D3838A33-B491-BE42-A7F2-93F0CFF72EFB}"/>
          </ac:grpSpMkLst>
        </pc:grpChg>
        <pc:grpChg chg="mod">
          <ac:chgData name="Kim Dixon" userId="94c3f094-9e9a-4b63-af1b-7cd919f3220d" providerId="ADAL" clId="{FDDFD0BC-86EF-4BDF-9677-0A4B055139B8}" dt="2021-08-25T11:54:08.250" v="207" actId="1076"/>
          <ac:grpSpMkLst>
            <pc:docMk/>
            <pc:sldMk cId="2491187001" sldId="265"/>
            <ac:grpSpMk id="94" creationId="{1F68C9B3-9EFE-684F-8F8B-F5CC990042D2}"/>
          </ac:grpSpMkLst>
        </pc:grpChg>
        <pc:picChg chg="mod">
          <ac:chgData name="Kim Dixon" userId="94c3f094-9e9a-4b63-af1b-7cd919f3220d" providerId="ADAL" clId="{FDDFD0BC-86EF-4BDF-9677-0A4B055139B8}" dt="2021-08-25T11:54:59.835" v="218" actId="1076"/>
          <ac:picMkLst>
            <pc:docMk/>
            <pc:sldMk cId="2491187001" sldId="265"/>
            <ac:picMk id="20" creationId="{E9679ADC-D666-3247-AD94-A86C84A0A3D9}"/>
          </ac:picMkLst>
        </pc:picChg>
        <pc:picChg chg="mod">
          <ac:chgData name="Kim Dixon" userId="94c3f094-9e9a-4b63-af1b-7cd919f3220d" providerId="ADAL" clId="{FDDFD0BC-86EF-4BDF-9677-0A4B055139B8}" dt="2021-08-25T11:54:45.020" v="217" actId="1076"/>
          <ac:picMkLst>
            <pc:docMk/>
            <pc:sldMk cId="2491187001" sldId="265"/>
            <ac:picMk id="57" creationId="{B0C3F1EA-0C08-44DE-BC88-5EB315F7461E}"/>
          </ac:picMkLst>
        </pc:picChg>
        <pc:picChg chg="mod">
          <ac:chgData name="Kim Dixon" userId="94c3f094-9e9a-4b63-af1b-7cd919f3220d" providerId="ADAL" clId="{FDDFD0BC-86EF-4BDF-9677-0A4B055139B8}" dt="2021-08-25T11:55:12.699" v="220" actId="1076"/>
          <ac:picMkLst>
            <pc:docMk/>
            <pc:sldMk cId="2491187001" sldId="265"/>
            <ac:picMk id="59" creationId="{47F218FB-5A26-4298-816F-F78C27F5D691}"/>
          </ac:picMkLst>
        </pc:picChg>
        <pc:picChg chg="mod">
          <ac:chgData name="Kim Dixon" userId="94c3f094-9e9a-4b63-af1b-7cd919f3220d" providerId="ADAL" clId="{FDDFD0BC-86EF-4BDF-9677-0A4B055139B8}" dt="2021-08-25T11:54:17.618" v="210"/>
          <ac:picMkLst>
            <pc:docMk/>
            <pc:sldMk cId="2491187001" sldId="265"/>
            <ac:picMk id="61" creationId="{54F1F758-9587-473D-9A4F-E0CCFFCD91D5}"/>
          </ac:picMkLst>
        </pc:picChg>
      </pc:sldChg>
      <pc:sldChg chg="addSp delSp modSp del mod">
        <pc:chgData name="Kim Dixon" userId="94c3f094-9e9a-4b63-af1b-7cd919f3220d" providerId="ADAL" clId="{FDDFD0BC-86EF-4BDF-9677-0A4B055139B8}" dt="2021-09-21T18:18:05.521" v="686" actId="47"/>
        <pc:sldMkLst>
          <pc:docMk/>
          <pc:sldMk cId="2447974435" sldId="266"/>
        </pc:sldMkLst>
        <pc:spChg chg="mod">
          <ac:chgData name="Kim Dixon" userId="94c3f094-9e9a-4b63-af1b-7cd919f3220d" providerId="ADAL" clId="{FDDFD0BC-86EF-4BDF-9677-0A4B055139B8}" dt="2021-08-24T18:31:04.134" v="36" actId="14826"/>
          <ac:spMkLst>
            <pc:docMk/>
            <pc:sldMk cId="2447974435" sldId="266"/>
            <ac:spMk id="31" creationId="{88F3E900-E726-7B45-99CB-125553094D38}"/>
          </ac:spMkLst>
        </pc:spChg>
        <pc:spChg chg="mod">
          <ac:chgData name="Kim Dixon" userId="94c3f094-9e9a-4b63-af1b-7cd919f3220d" providerId="ADAL" clId="{FDDFD0BC-86EF-4BDF-9677-0A4B055139B8}" dt="2021-08-24T18:29:34.237" v="31" actId="20577"/>
          <ac:spMkLst>
            <pc:docMk/>
            <pc:sldMk cId="2447974435" sldId="266"/>
            <ac:spMk id="35" creationId="{22191778-4A9D-D94A-A7B0-CF9D063CA908}"/>
          </ac:spMkLst>
        </pc:spChg>
        <pc:spChg chg="mod">
          <ac:chgData name="Kim Dixon" userId="94c3f094-9e9a-4b63-af1b-7cd919f3220d" providerId="ADAL" clId="{FDDFD0BC-86EF-4BDF-9677-0A4B055139B8}" dt="2021-08-24T18:29:11.205" v="27" actId="20577"/>
          <ac:spMkLst>
            <pc:docMk/>
            <pc:sldMk cId="2447974435" sldId="266"/>
            <ac:spMk id="48" creationId="{3E171224-841D-974A-A9BD-1968813419BE}"/>
          </ac:spMkLst>
        </pc:spChg>
        <pc:spChg chg="mod">
          <ac:chgData name="Kim Dixon" userId="94c3f094-9e9a-4b63-af1b-7cd919f3220d" providerId="ADAL" clId="{FDDFD0BC-86EF-4BDF-9677-0A4B055139B8}" dt="2021-08-24T18:29:25.789" v="30" actId="20577"/>
          <ac:spMkLst>
            <pc:docMk/>
            <pc:sldMk cId="2447974435" sldId="266"/>
            <ac:spMk id="50" creationId="{F04F956D-840B-8142-A493-30AD868F296C}"/>
          </ac:spMkLst>
        </pc:spChg>
        <pc:spChg chg="mod">
          <ac:chgData name="Kim Dixon" userId="94c3f094-9e9a-4b63-af1b-7cd919f3220d" providerId="ADAL" clId="{FDDFD0BC-86EF-4BDF-9677-0A4B055139B8}" dt="2021-08-25T11:50:07.544" v="166"/>
          <ac:spMkLst>
            <pc:docMk/>
            <pc:sldMk cId="2447974435" sldId="266"/>
            <ac:spMk id="51" creationId="{92D83F4B-1050-4949-8DF9-64F6E4F15761}"/>
          </ac:spMkLst>
        </pc:spChg>
        <pc:spChg chg="mod">
          <ac:chgData name="Kim Dixon" userId="94c3f094-9e9a-4b63-af1b-7cd919f3220d" providerId="ADAL" clId="{FDDFD0BC-86EF-4BDF-9677-0A4B055139B8}" dt="2021-08-25T11:50:07.544" v="166"/>
          <ac:spMkLst>
            <pc:docMk/>
            <pc:sldMk cId="2447974435" sldId="266"/>
            <ac:spMk id="52" creationId="{75493EDE-F05A-4C32-98DF-18E721D70268}"/>
          </ac:spMkLst>
        </pc:spChg>
        <pc:spChg chg="mod">
          <ac:chgData name="Kim Dixon" userId="94c3f094-9e9a-4b63-af1b-7cd919f3220d" providerId="ADAL" clId="{FDDFD0BC-86EF-4BDF-9677-0A4B055139B8}" dt="2021-08-25T11:50:07.544" v="166"/>
          <ac:spMkLst>
            <pc:docMk/>
            <pc:sldMk cId="2447974435" sldId="266"/>
            <ac:spMk id="54" creationId="{D5711BDD-9900-4550-B722-D0F1B55D9F1A}"/>
          </ac:spMkLst>
        </pc:spChg>
        <pc:spChg chg="mod">
          <ac:chgData name="Kim Dixon" userId="94c3f094-9e9a-4b63-af1b-7cd919f3220d" providerId="ADAL" clId="{FDDFD0BC-86EF-4BDF-9677-0A4B055139B8}" dt="2021-08-25T11:50:07.544" v="166"/>
          <ac:spMkLst>
            <pc:docMk/>
            <pc:sldMk cId="2447974435" sldId="266"/>
            <ac:spMk id="56" creationId="{818E344D-BE44-4017-A902-7BBF12A9CE50}"/>
          </ac:spMkLst>
        </pc:spChg>
        <pc:spChg chg="mod">
          <ac:chgData name="Kim Dixon" userId="94c3f094-9e9a-4b63-af1b-7cd919f3220d" providerId="ADAL" clId="{FDDFD0BC-86EF-4BDF-9677-0A4B055139B8}" dt="2021-08-24T18:38:09.422" v="66" actId="20577"/>
          <ac:spMkLst>
            <pc:docMk/>
            <pc:sldMk cId="2447974435" sldId="266"/>
            <ac:spMk id="63" creationId="{C172BC62-FDBB-5C48-9D0E-E86F7CA74E40}"/>
          </ac:spMkLst>
        </pc:spChg>
        <pc:spChg chg="mod">
          <ac:chgData name="Kim Dixon" userId="94c3f094-9e9a-4b63-af1b-7cd919f3220d" providerId="ADAL" clId="{FDDFD0BC-86EF-4BDF-9677-0A4B055139B8}" dt="2021-08-24T18:30:37.222" v="35" actId="114"/>
          <ac:spMkLst>
            <pc:docMk/>
            <pc:sldMk cId="2447974435" sldId="266"/>
            <ac:spMk id="67" creationId="{0852311A-BB54-BA4F-B04F-41C8157EFD54}"/>
          </ac:spMkLst>
        </pc:spChg>
        <pc:grpChg chg="mod">
          <ac:chgData name="Kim Dixon" userId="94c3f094-9e9a-4b63-af1b-7cd919f3220d" providerId="ADAL" clId="{FDDFD0BC-86EF-4BDF-9677-0A4B055139B8}" dt="2021-08-24T18:31:04.134" v="36" actId="14826"/>
          <ac:grpSpMkLst>
            <pc:docMk/>
            <pc:sldMk cId="2447974435" sldId="266"/>
            <ac:grpSpMk id="30" creationId="{E30B348F-F250-6A49-A4D9-E29814FF188F}"/>
          </ac:grpSpMkLst>
        </pc:grpChg>
        <pc:grpChg chg="add mod">
          <ac:chgData name="Kim Dixon" userId="94c3f094-9e9a-4b63-af1b-7cd919f3220d" providerId="ADAL" clId="{FDDFD0BC-86EF-4BDF-9677-0A4B055139B8}" dt="2021-08-25T11:50:28.149" v="169" actId="1076"/>
          <ac:grpSpMkLst>
            <pc:docMk/>
            <pc:sldMk cId="2447974435" sldId="266"/>
            <ac:grpSpMk id="33" creationId="{FBAD6D6C-6AA1-4FC2-B165-95420244AD54}"/>
          </ac:grpSpMkLst>
        </pc:grpChg>
        <pc:grpChg chg="del">
          <ac:chgData name="Kim Dixon" userId="94c3f094-9e9a-4b63-af1b-7cd919f3220d" providerId="ADAL" clId="{FDDFD0BC-86EF-4BDF-9677-0A4B055139B8}" dt="2021-08-25T11:50:06.167" v="165" actId="478"/>
          <ac:grpSpMkLst>
            <pc:docMk/>
            <pc:sldMk cId="2447974435" sldId="266"/>
            <ac:grpSpMk id="40" creationId="{30520999-40F8-BB41-BE3C-8CA27408239D}"/>
          </ac:grpSpMkLst>
        </pc:grpChg>
        <pc:grpChg chg="mod">
          <ac:chgData name="Kim Dixon" userId="94c3f094-9e9a-4b63-af1b-7cd919f3220d" providerId="ADAL" clId="{FDDFD0BC-86EF-4BDF-9677-0A4B055139B8}" dt="2021-08-25T11:50:07.544" v="166"/>
          <ac:grpSpMkLst>
            <pc:docMk/>
            <pc:sldMk cId="2447974435" sldId="266"/>
            <ac:grpSpMk id="46" creationId="{4DD0B5F0-3319-4D7E-A6B8-60D4A899D129}"/>
          </ac:grpSpMkLst>
        </pc:grpChg>
        <pc:grpChg chg="mod">
          <ac:chgData name="Kim Dixon" userId="94c3f094-9e9a-4b63-af1b-7cd919f3220d" providerId="ADAL" clId="{FDDFD0BC-86EF-4BDF-9677-0A4B055139B8}" dt="2021-08-25T11:50:07.544" v="166"/>
          <ac:grpSpMkLst>
            <pc:docMk/>
            <pc:sldMk cId="2447974435" sldId="266"/>
            <ac:grpSpMk id="47" creationId="{C71747C6-468D-421D-84FD-1699B7DBF654}"/>
          </ac:grpSpMkLst>
        </pc:grpChg>
        <pc:grpChg chg="mod">
          <ac:chgData name="Kim Dixon" userId="94c3f094-9e9a-4b63-af1b-7cd919f3220d" providerId="ADAL" clId="{FDDFD0BC-86EF-4BDF-9677-0A4B055139B8}" dt="2021-08-25T11:50:07.544" v="166"/>
          <ac:grpSpMkLst>
            <pc:docMk/>
            <pc:sldMk cId="2447974435" sldId="266"/>
            <ac:grpSpMk id="49" creationId="{D487927A-215E-4B27-A34E-CB8E29541B16}"/>
          </ac:grpSpMkLst>
        </pc:grpChg>
        <pc:grpChg chg="mod">
          <ac:chgData name="Kim Dixon" userId="94c3f094-9e9a-4b63-af1b-7cd919f3220d" providerId="ADAL" clId="{FDDFD0BC-86EF-4BDF-9677-0A4B055139B8}" dt="2021-08-25T11:50:20.557" v="168" actId="1076"/>
          <ac:grpSpMkLst>
            <pc:docMk/>
            <pc:sldMk cId="2447974435" sldId="266"/>
            <ac:grpSpMk id="65" creationId="{F0835237-679A-7946-90B5-67B6D535F9BE}"/>
          </ac:grpSpMkLst>
        </pc:grpChg>
        <pc:picChg chg="mod">
          <ac:chgData name="Kim Dixon" userId="94c3f094-9e9a-4b63-af1b-7cd919f3220d" providerId="ADAL" clId="{FDDFD0BC-86EF-4BDF-9677-0A4B055139B8}" dt="2021-08-24T18:31:04.134" v="36" actId="14826"/>
          <ac:picMkLst>
            <pc:docMk/>
            <pc:sldMk cId="2447974435" sldId="266"/>
            <ac:picMk id="32" creationId="{2991B1F5-468C-2E44-A87D-31F21E08259E}"/>
          </ac:picMkLst>
        </pc:picChg>
        <pc:picChg chg="mod">
          <ac:chgData name="Kim Dixon" userId="94c3f094-9e9a-4b63-af1b-7cd919f3220d" providerId="ADAL" clId="{FDDFD0BC-86EF-4BDF-9677-0A4B055139B8}" dt="2021-08-24T18:31:04.134" v="36" actId="14826"/>
          <ac:picMkLst>
            <pc:docMk/>
            <pc:sldMk cId="2447974435" sldId="266"/>
            <ac:picMk id="42" creationId="{E82C4F2C-2B78-5F42-9105-E552D6C6C259}"/>
          </ac:picMkLst>
        </pc:picChg>
        <pc:picChg chg="mod">
          <ac:chgData name="Kim Dixon" userId="94c3f094-9e9a-4b63-af1b-7cd919f3220d" providerId="ADAL" clId="{FDDFD0BC-86EF-4BDF-9677-0A4B055139B8}" dt="2021-08-25T11:50:07.544" v="166"/>
          <ac:picMkLst>
            <pc:docMk/>
            <pc:sldMk cId="2447974435" sldId="266"/>
            <ac:picMk id="53" creationId="{F9265427-6F43-453B-82D4-0CECDBC8BBA0}"/>
          </ac:picMkLst>
        </pc:picChg>
        <pc:picChg chg="mod">
          <ac:chgData name="Kim Dixon" userId="94c3f094-9e9a-4b63-af1b-7cd919f3220d" providerId="ADAL" clId="{FDDFD0BC-86EF-4BDF-9677-0A4B055139B8}" dt="2021-08-25T11:50:07.544" v="166"/>
          <ac:picMkLst>
            <pc:docMk/>
            <pc:sldMk cId="2447974435" sldId="266"/>
            <ac:picMk id="55" creationId="{FC9DFDB4-9BA2-4DE4-99F0-83918A6A6369}"/>
          </ac:picMkLst>
        </pc:picChg>
        <pc:picChg chg="mod">
          <ac:chgData name="Kim Dixon" userId="94c3f094-9e9a-4b63-af1b-7cd919f3220d" providerId="ADAL" clId="{FDDFD0BC-86EF-4BDF-9677-0A4B055139B8}" dt="2021-08-25T11:50:07.544" v="166"/>
          <ac:picMkLst>
            <pc:docMk/>
            <pc:sldMk cId="2447974435" sldId="266"/>
            <ac:picMk id="57" creationId="{DFDDEACA-016E-447B-8F61-0C41F726E0F6}"/>
          </ac:picMkLst>
        </pc:picChg>
      </pc:sldChg>
      <pc:sldChg chg="addSp delSp modSp mod">
        <pc:chgData name="Kim Dixon" userId="94c3f094-9e9a-4b63-af1b-7cd919f3220d" providerId="ADAL" clId="{FDDFD0BC-86EF-4BDF-9677-0A4B055139B8}" dt="2021-09-21T18:22:00.930" v="727" actId="14100"/>
        <pc:sldMkLst>
          <pc:docMk/>
          <pc:sldMk cId="4228299325" sldId="267"/>
        </pc:sldMkLst>
        <pc:spChg chg="mod">
          <ac:chgData name="Kim Dixon" userId="94c3f094-9e9a-4b63-af1b-7cd919f3220d" providerId="ADAL" clId="{FDDFD0BC-86EF-4BDF-9677-0A4B055139B8}" dt="2021-09-21T18:22:00.930" v="727" actId="14100"/>
          <ac:spMkLst>
            <pc:docMk/>
            <pc:sldMk cId="4228299325" sldId="267"/>
            <ac:spMk id="33" creationId="{AB182E2A-69F4-6F43-B236-8810EB8F892B}"/>
          </ac:spMkLst>
        </pc:spChg>
        <pc:spChg chg="mod">
          <ac:chgData name="Kim Dixon" userId="94c3f094-9e9a-4b63-af1b-7cd919f3220d" providerId="ADAL" clId="{FDDFD0BC-86EF-4BDF-9677-0A4B055139B8}" dt="2021-08-24T18:41:04.371" v="92" actId="20577"/>
          <ac:spMkLst>
            <pc:docMk/>
            <pc:sldMk cId="4228299325" sldId="267"/>
            <ac:spMk id="35" creationId="{22191778-4A9D-D94A-A7B0-CF9D063CA908}"/>
          </ac:spMkLst>
        </pc:spChg>
        <pc:spChg chg="add mod">
          <ac:chgData name="Kim Dixon" userId="94c3f094-9e9a-4b63-af1b-7cd919f3220d" providerId="ADAL" clId="{FDDFD0BC-86EF-4BDF-9677-0A4B055139B8}" dt="2021-09-21T18:20:03.129" v="708" actId="207"/>
          <ac:spMkLst>
            <pc:docMk/>
            <pc:sldMk cId="4228299325" sldId="267"/>
            <ac:spMk id="42" creationId="{91CD5308-76A4-4FC6-830F-02D5B9DFA8DA}"/>
          </ac:spMkLst>
        </pc:spChg>
        <pc:spChg chg="add del mod">
          <ac:chgData name="Kim Dixon" userId="94c3f094-9e9a-4b63-af1b-7cd919f3220d" providerId="ADAL" clId="{FDDFD0BC-86EF-4BDF-9677-0A4B055139B8}" dt="2021-08-25T11:56:25.220" v="232"/>
          <ac:spMkLst>
            <pc:docMk/>
            <pc:sldMk cId="4228299325" sldId="267"/>
            <ac:spMk id="43" creationId="{CB5F0E36-A224-4146-8605-5E01ADEFA045}"/>
          </ac:spMkLst>
        </pc:spChg>
        <pc:spChg chg="mod">
          <ac:chgData name="Kim Dixon" userId="94c3f094-9e9a-4b63-af1b-7cd919f3220d" providerId="ADAL" clId="{FDDFD0BC-86EF-4BDF-9677-0A4B055139B8}" dt="2021-08-24T18:41:07.431" v="93" actId="20577"/>
          <ac:spMkLst>
            <pc:docMk/>
            <pc:sldMk cId="4228299325" sldId="267"/>
            <ac:spMk id="48" creationId="{3E171224-841D-974A-A9BD-1968813419BE}"/>
          </ac:spMkLst>
        </pc:spChg>
        <pc:spChg chg="mod">
          <ac:chgData name="Kim Dixon" userId="94c3f094-9e9a-4b63-af1b-7cd919f3220d" providerId="ADAL" clId="{FDDFD0BC-86EF-4BDF-9677-0A4B055139B8}" dt="2021-08-25T11:56:44.178" v="233"/>
          <ac:spMkLst>
            <pc:docMk/>
            <pc:sldMk cId="4228299325" sldId="267"/>
            <ac:spMk id="49" creationId="{8108CC9F-CC06-44FB-A89D-AEDA271BF711}"/>
          </ac:spMkLst>
        </pc:spChg>
        <pc:spChg chg="mod">
          <ac:chgData name="Kim Dixon" userId="94c3f094-9e9a-4b63-af1b-7cd919f3220d" providerId="ADAL" clId="{FDDFD0BC-86EF-4BDF-9677-0A4B055139B8}" dt="2021-08-24T18:41:15.482" v="96" actId="20577"/>
          <ac:spMkLst>
            <pc:docMk/>
            <pc:sldMk cId="4228299325" sldId="267"/>
            <ac:spMk id="50" creationId="{F04F956D-840B-8142-A493-30AD868F296C}"/>
          </ac:spMkLst>
        </pc:spChg>
        <pc:spChg chg="mod">
          <ac:chgData name="Kim Dixon" userId="94c3f094-9e9a-4b63-af1b-7cd919f3220d" providerId="ADAL" clId="{FDDFD0BC-86EF-4BDF-9677-0A4B055139B8}" dt="2021-08-25T11:56:44.178" v="233"/>
          <ac:spMkLst>
            <pc:docMk/>
            <pc:sldMk cId="4228299325" sldId="267"/>
            <ac:spMk id="51" creationId="{DFF2D526-1630-4DB7-B375-35410D99306E}"/>
          </ac:spMkLst>
        </pc:spChg>
        <pc:spChg chg="mod">
          <ac:chgData name="Kim Dixon" userId="94c3f094-9e9a-4b63-af1b-7cd919f3220d" providerId="ADAL" clId="{FDDFD0BC-86EF-4BDF-9677-0A4B055139B8}" dt="2021-08-25T11:56:44.178" v="233"/>
          <ac:spMkLst>
            <pc:docMk/>
            <pc:sldMk cId="4228299325" sldId="267"/>
            <ac:spMk id="53" creationId="{3851E2AB-5E95-4594-840B-AA203F8CDEF2}"/>
          </ac:spMkLst>
        </pc:spChg>
        <pc:spChg chg="mod">
          <ac:chgData name="Kim Dixon" userId="94c3f094-9e9a-4b63-af1b-7cd919f3220d" providerId="ADAL" clId="{FDDFD0BC-86EF-4BDF-9677-0A4B055139B8}" dt="2021-08-25T11:56:44.178" v="233"/>
          <ac:spMkLst>
            <pc:docMk/>
            <pc:sldMk cId="4228299325" sldId="267"/>
            <ac:spMk id="55" creationId="{ED2BB8EF-D148-4F88-AA21-33D605FB591E}"/>
          </ac:spMkLst>
        </pc:spChg>
        <pc:spChg chg="mod">
          <ac:chgData name="Kim Dixon" userId="94c3f094-9e9a-4b63-af1b-7cd919f3220d" providerId="ADAL" clId="{FDDFD0BC-86EF-4BDF-9677-0A4B055139B8}" dt="2021-08-24T18:34:06.301" v="44" actId="20577"/>
          <ac:spMkLst>
            <pc:docMk/>
            <pc:sldMk cId="4228299325" sldId="267"/>
            <ac:spMk id="65" creationId="{016012A8-CECB-9E48-8D84-BFC1850DD875}"/>
          </ac:spMkLst>
        </pc:spChg>
        <pc:spChg chg="mod">
          <ac:chgData name="Kim Dixon" userId="94c3f094-9e9a-4b63-af1b-7cd919f3220d" providerId="ADAL" clId="{FDDFD0BC-86EF-4BDF-9677-0A4B055139B8}" dt="2021-08-24T18:42:26.589" v="103" actId="20577"/>
          <ac:spMkLst>
            <pc:docMk/>
            <pc:sldMk cId="4228299325" sldId="267"/>
            <ac:spMk id="70" creationId="{4A2EBECF-C9E7-744F-AAAB-232F3064536C}"/>
          </ac:spMkLst>
        </pc:spChg>
        <pc:spChg chg="mod">
          <ac:chgData name="Kim Dixon" userId="94c3f094-9e9a-4b63-af1b-7cd919f3220d" providerId="ADAL" clId="{FDDFD0BC-86EF-4BDF-9677-0A4B055139B8}" dt="2021-08-25T11:57:25.688" v="237"/>
          <ac:spMkLst>
            <pc:docMk/>
            <pc:sldMk cId="4228299325" sldId="267"/>
            <ac:spMk id="71" creationId="{84AC543A-9D8A-4525-AD5D-6C05EAF9F21E}"/>
          </ac:spMkLst>
        </pc:spChg>
        <pc:spChg chg="mod">
          <ac:chgData name="Kim Dixon" userId="94c3f094-9e9a-4b63-af1b-7cd919f3220d" providerId="ADAL" clId="{FDDFD0BC-86EF-4BDF-9677-0A4B055139B8}" dt="2021-08-25T11:57:25.688" v="237"/>
          <ac:spMkLst>
            <pc:docMk/>
            <pc:sldMk cId="4228299325" sldId="267"/>
            <ac:spMk id="75" creationId="{23B35D64-A1A5-4588-BCE2-A46FF24A7B95}"/>
          </ac:spMkLst>
        </pc:spChg>
        <pc:spChg chg="mod">
          <ac:chgData name="Kim Dixon" userId="94c3f094-9e9a-4b63-af1b-7cd919f3220d" providerId="ADAL" clId="{FDDFD0BC-86EF-4BDF-9677-0A4B055139B8}" dt="2021-08-25T12:01:54.720" v="284" actId="20577"/>
          <ac:spMkLst>
            <pc:docMk/>
            <pc:sldMk cId="4228299325" sldId="267"/>
            <ac:spMk id="77" creationId="{DD5F172A-6772-4D8B-A343-B06126E56A79}"/>
          </ac:spMkLst>
        </pc:spChg>
        <pc:spChg chg="mod">
          <ac:chgData name="Kim Dixon" userId="94c3f094-9e9a-4b63-af1b-7cd919f3220d" providerId="ADAL" clId="{FDDFD0BC-86EF-4BDF-9677-0A4B055139B8}" dt="2021-08-25T11:57:25.688" v="237"/>
          <ac:spMkLst>
            <pc:docMk/>
            <pc:sldMk cId="4228299325" sldId="267"/>
            <ac:spMk id="79" creationId="{0AA8E5B0-1054-4F9D-8380-3AC9E9A3F659}"/>
          </ac:spMkLst>
        </pc:spChg>
        <pc:spChg chg="mod">
          <ac:chgData name="Kim Dixon" userId="94c3f094-9e9a-4b63-af1b-7cd919f3220d" providerId="ADAL" clId="{FDDFD0BC-86EF-4BDF-9677-0A4B055139B8}" dt="2021-09-21T18:21:20.918" v="719" actId="1076"/>
          <ac:spMkLst>
            <pc:docMk/>
            <pc:sldMk cId="4228299325" sldId="267"/>
            <ac:spMk id="95" creationId="{B7502C7C-2D1A-A645-953B-EF20687FAE9F}"/>
          </ac:spMkLst>
        </pc:spChg>
        <pc:spChg chg="mod">
          <ac:chgData name="Kim Dixon" userId="94c3f094-9e9a-4b63-af1b-7cd919f3220d" providerId="ADAL" clId="{FDDFD0BC-86EF-4BDF-9677-0A4B055139B8}" dt="2021-09-21T18:21:24.314" v="720" actId="1076"/>
          <ac:spMkLst>
            <pc:docMk/>
            <pc:sldMk cId="4228299325" sldId="267"/>
            <ac:spMk id="96" creationId="{600CE7E4-0AAE-7047-9C05-BAE051B67649}"/>
          </ac:spMkLst>
        </pc:spChg>
        <pc:grpChg chg="add del mod">
          <ac:chgData name="Kim Dixon" userId="94c3f094-9e9a-4b63-af1b-7cd919f3220d" providerId="ADAL" clId="{FDDFD0BC-86EF-4BDF-9677-0A4B055139B8}" dt="2021-08-25T11:55:30.624" v="223" actId="478"/>
          <ac:grpSpMkLst>
            <pc:docMk/>
            <pc:sldMk cId="4228299325" sldId="267"/>
            <ac:grpSpMk id="3" creationId="{B58171D3-6C34-324D-B0C0-4B8A6B13F57F}"/>
          </ac:grpSpMkLst>
        </pc:grpChg>
        <pc:grpChg chg="add del mod">
          <ac:chgData name="Kim Dixon" userId="94c3f094-9e9a-4b63-af1b-7cd919f3220d" providerId="ADAL" clId="{FDDFD0BC-86EF-4BDF-9677-0A4B055139B8}" dt="2021-08-25T11:56:57.323" v="236"/>
          <ac:grpSpMkLst>
            <pc:docMk/>
            <pc:sldMk cId="4228299325" sldId="267"/>
            <ac:grpSpMk id="44" creationId="{5A3B5191-9ABC-433B-AE0B-3796467C6F63}"/>
          </ac:grpSpMkLst>
        </pc:grpChg>
        <pc:grpChg chg="mod">
          <ac:chgData name="Kim Dixon" userId="94c3f094-9e9a-4b63-af1b-7cd919f3220d" providerId="ADAL" clId="{FDDFD0BC-86EF-4BDF-9677-0A4B055139B8}" dt="2021-08-25T11:56:44.178" v="233"/>
          <ac:grpSpMkLst>
            <pc:docMk/>
            <pc:sldMk cId="4228299325" sldId="267"/>
            <ac:grpSpMk id="45" creationId="{9DB23290-C341-40EB-9FDB-B0C11C847F4A}"/>
          </ac:grpSpMkLst>
        </pc:grpChg>
        <pc:grpChg chg="mod">
          <ac:chgData name="Kim Dixon" userId="94c3f094-9e9a-4b63-af1b-7cd919f3220d" providerId="ADAL" clId="{FDDFD0BC-86EF-4BDF-9677-0A4B055139B8}" dt="2021-08-25T11:56:44.178" v="233"/>
          <ac:grpSpMkLst>
            <pc:docMk/>
            <pc:sldMk cId="4228299325" sldId="267"/>
            <ac:grpSpMk id="46" creationId="{1BB75B43-3419-4B79-A55B-5B41BC26C26B}"/>
          </ac:grpSpMkLst>
        </pc:grpChg>
        <pc:grpChg chg="mod">
          <ac:chgData name="Kim Dixon" userId="94c3f094-9e9a-4b63-af1b-7cd919f3220d" providerId="ADAL" clId="{FDDFD0BC-86EF-4BDF-9677-0A4B055139B8}" dt="2021-08-25T11:56:44.178" v="233"/>
          <ac:grpSpMkLst>
            <pc:docMk/>
            <pc:sldMk cId="4228299325" sldId="267"/>
            <ac:grpSpMk id="47" creationId="{56C84B75-84BB-4CD2-BA71-AD0C1E3B2347}"/>
          </ac:grpSpMkLst>
        </pc:grpChg>
        <pc:grpChg chg="add mod">
          <ac:chgData name="Kim Dixon" userId="94c3f094-9e9a-4b63-af1b-7cd919f3220d" providerId="ADAL" clId="{FDDFD0BC-86EF-4BDF-9677-0A4B055139B8}" dt="2021-09-21T18:21:50.467" v="724" actId="1076"/>
          <ac:grpSpMkLst>
            <pc:docMk/>
            <pc:sldMk cId="4228299325" sldId="267"/>
            <ac:grpSpMk id="59" creationId="{3E6E52FB-6329-4A06-8D5A-54154CFFA42A}"/>
          </ac:grpSpMkLst>
        </pc:grpChg>
        <pc:grpChg chg="mod">
          <ac:chgData name="Kim Dixon" userId="94c3f094-9e9a-4b63-af1b-7cd919f3220d" providerId="ADAL" clId="{FDDFD0BC-86EF-4BDF-9677-0A4B055139B8}" dt="2021-08-25T11:57:25.688" v="237"/>
          <ac:grpSpMkLst>
            <pc:docMk/>
            <pc:sldMk cId="4228299325" sldId="267"/>
            <ac:grpSpMk id="69" creationId="{4206C370-F44F-4C2A-9E01-C91ED6C89FD4}"/>
          </ac:grpSpMkLst>
        </pc:grpChg>
        <pc:grpChg chg="mod">
          <ac:chgData name="Kim Dixon" userId="94c3f094-9e9a-4b63-af1b-7cd919f3220d" providerId="ADAL" clId="{FDDFD0BC-86EF-4BDF-9677-0A4B055139B8}" dt="2021-08-25T11:57:25.688" v="237"/>
          <ac:grpSpMkLst>
            <pc:docMk/>
            <pc:sldMk cId="4228299325" sldId="267"/>
            <ac:grpSpMk id="72" creationId="{5EB55BDE-FADB-4E63-AE33-693CED72349A}"/>
          </ac:grpSpMkLst>
        </pc:grpChg>
        <pc:grpChg chg="mod">
          <ac:chgData name="Kim Dixon" userId="94c3f094-9e9a-4b63-af1b-7cd919f3220d" providerId="ADAL" clId="{FDDFD0BC-86EF-4BDF-9677-0A4B055139B8}" dt="2021-08-25T11:57:25.688" v="237"/>
          <ac:grpSpMkLst>
            <pc:docMk/>
            <pc:sldMk cId="4228299325" sldId="267"/>
            <ac:grpSpMk id="73" creationId="{CF567169-3C97-46E1-A3BF-01AD6928EC4A}"/>
          </ac:grpSpMkLst>
        </pc:grpChg>
        <pc:grpChg chg="mod">
          <ac:chgData name="Kim Dixon" userId="94c3f094-9e9a-4b63-af1b-7cd919f3220d" providerId="ADAL" clId="{FDDFD0BC-86EF-4BDF-9677-0A4B055139B8}" dt="2021-08-25T11:57:25.688" v="237"/>
          <ac:grpSpMkLst>
            <pc:docMk/>
            <pc:sldMk cId="4228299325" sldId="267"/>
            <ac:grpSpMk id="74" creationId="{9A4856B0-27E7-4453-BB5B-9CCB9BAE9B71}"/>
          </ac:grpSpMkLst>
        </pc:grpChg>
        <pc:grpChg chg="mod">
          <ac:chgData name="Kim Dixon" userId="94c3f094-9e9a-4b63-af1b-7cd919f3220d" providerId="ADAL" clId="{FDDFD0BC-86EF-4BDF-9677-0A4B055139B8}" dt="2021-08-25T12:00:59.360" v="269" actId="1076"/>
          <ac:grpSpMkLst>
            <pc:docMk/>
            <pc:sldMk cId="4228299325" sldId="267"/>
            <ac:grpSpMk id="94" creationId="{1F68C9B3-9EFE-684F-8F8B-F5CC990042D2}"/>
          </ac:grpSpMkLst>
        </pc:grpChg>
        <pc:picChg chg="mod">
          <ac:chgData name="Kim Dixon" userId="94c3f094-9e9a-4b63-af1b-7cd919f3220d" providerId="ADAL" clId="{FDDFD0BC-86EF-4BDF-9677-0A4B055139B8}" dt="2021-09-21T18:21:05.884" v="718" actId="1076"/>
          <ac:picMkLst>
            <pc:docMk/>
            <pc:sldMk cId="4228299325" sldId="267"/>
            <ac:picMk id="5" creationId="{A6C81FFE-6A89-324C-84B1-7778549413E3}"/>
          </ac:picMkLst>
        </pc:picChg>
        <pc:picChg chg="mod">
          <ac:chgData name="Kim Dixon" userId="94c3f094-9e9a-4b63-af1b-7cd919f3220d" providerId="ADAL" clId="{FDDFD0BC-86EF-4BDF-9677-0A4B055139B8}" dt="2021-08-25T11:56:44.178" v="233"/>
          <ac:picMkLst>
            <pc:docMk/>
            <pc:sldMk cId="4228299325" sldId="267"/>
            <ac:picMk id="52" creationId="{A2A61135-DF52-4918-B18B-926AA902AA26}"/>
          </ac:picMkLst>
        </pc:picChg>
        <pc:picChg chg="mod">
          <ac:chgData name="Kim Dixon" userId="94c3f094-9e9a-4b63-af1b-7cd919f3220d" providerId="ADAL" clId="{FDDFD0BC-86EF-4BDF-9677-0A4B055139B8}" dt="2021-08-25T11:56:44.178" v="233"/>
          <ac:picMkLst>
            <pc:docMk/>
            <pc:sldMk cId="4228299325" sldId="267"/>
            <ac:picMk id="54" creationId="{1890B53D-E2B3-42C6-AF35-75D88CBEEA5A}"/>
          </ac:picMkLst>
        </pc:picChg>
        <pc:picChg chg="add del mod">
          <ac:chgData name="Kim Dixon" userId="94c3f094-9e9a-4b63-af1b-7cd919f3220d" providerId="ADAL" clId="{FDDFD0BC-86EF-4BDF-9677-0A4B055139B8}" dt="2021-09-21T18:21:30.119" v="721" actId="478"/>
          <ac:picMkLst>
            <pc:docMk/>
            <pc:sldMk cId="4228299325" sldId="267"/>
            <ac:picMk id="56" creationId="{2C429785-F357-A445-827C-9311109F5EF8}"/>
          </ac:picMkLst>
        </pc:picChg>
        <pc:picChg chg="mod">
          <ac:chgData name="Kim Dixon" userId="94c3f094-9e9a-4b63-af1b-7cd919f3220d" providerId="ADAL" clId="{FDDFD0BC-86EF-4BDF-9677-0A4B055139B8}" dt="2021-08-25T11:56:44.178" v="233"/>
          <ac:picMkLst>
            <pc:docMk/>
            <pc:sldMk cId="4228299325" sldId="267"/>
            <ac:picMk id="57" creationId="{496004D5-B900-4870-A028-7A7B5CBDF35E}"/>
          </ac:picMkLst>
        </pc:picChg>
        <pc:picChg chg="mod">
          <ac:chgData name="Kim Dixon" userId="94c3f094-9e9a-4b63-af1b-7cd919f3220d" providerId="ADAL" clId="{FDDFD0BC-86EF-4BDF-9677-0A4B055139B8}" dt="2021-08-24T18:46:17.665" v="133" actId="14100"/>
          <ac:picMkLst>
            <pc:docMk/>
            <pc:sldMk cId="4228299325" sldId="267"/>
            <ac:picMk id="71" creationId="{A2B75F0A-4949-BA4A-A7BA-C0A860C74BC3}"/>
          </ac:picMkLst>
        </pc:picChg>
        <pc:picChg chg="mod">
          <ac:chgData name="Kim Dixon" userId="94c3f094-9e9a-4b63-af1b-7cd919f3220d" providerId="ADAL" clId="{FDDFD0BC-86EF-4BDF-9677-0A4B055139B8}" dt="2021-08-25T11:57:25.688" v="237"/>
          <ac:picMkLst>
            <pc:docMk/>
            <pc:sldMk cId="4228299325" sldId="267"/>
            <ac:picMk id="76" creationId="{4C32C720-FC26-48D8-B63C-92B97DF00DE3}"/>
          </ac:picMkLst>
        </pc:picChg>
        <pc:picChg chg="mod">
          <ac:chgData name="Kim Dixon" userId="94c3f094-9e9a-4b63-af1b-7cd919f3220d" providerId="ADAL" clId="{FDDFD0BC-86EF-4BDF-9677-0A4B055139B8}" dt="2021-09-21T18:21:44.801" v="723" actId="1076"/>
          <ac:picMkLst>
            <pc:docMk/>
            <pc:sldMk cId="4228299325" sldId="267"/>
            <ac:picMk id="78" creationId="{A22EBB6B-0C66-4F4D-81E6-FB3DB24EEE20}"/>
          </ac:picMkLst>
        </pc:picChg>
        <pc:picChg chg="mod">
          <ac:chgData name="Kim Dixon" userId="94c3f094-9e9a-4b63-af1b-7cd919f3220d" providerId="ADAL" clId="{FDDFD0BC-86EF-4BDF-9677-0A4B055139B8}" dt="2021-08-25T11:57:25.688" v="237"/>
          <ac:picMkLst>
            <pc:docMk/>
            <pc:sldMk cId="4228299325" sldId="267"/>
            <ac:picMk id="80" creationId="{BFFFD562-2A70-419D-BFF3-71BEEBAC2C1C}"/>
          </ac:picMkLst>
        </pc:picChg>
      </pc:sldChg>
      <pc:sldChg chg="modSp add mod">
        <pc:chgData name="Kim Dixon" userId="94c3f094-9e9a-4b63-af1b-7cd919f3220d" providerId="ADAL" clId="{FDDFD0BC-86EF-4BDF-9677-0A4B055139B8}" dt="2021-09-21T18:45:37.067" v="769" actId="1076"/>
        <pc:sldMkLst>
          <pc:docMk/>
          <pc:sldMk cId="3695517163" sldId="268"/>
        </pc:sldMkLst>
        <pc:spChg chg="mod">
          <ac:chgData name="Kim Dixon" userId="94c3f094-9e9a-4b63-af1b-7cd919f3220d" providerId="ADAL" clId="{FDDFD0BC-86EF-4BDF-9677-0A4B055139B8}" dt="2021-09-21T18:45:12.218" v="764" actId="20577"/>
          <ac:spMkLst>
            <pc:docMk/>
            <pc:sldMk cId="3695517163" sldId="268"/>
            <ac:spMk id="35" creationId="{323F4A65-3A11-470D-9B30-FC9D7920EDAF}"/>
          </ac:spMkLst>
        </pc:spChg>
        <pc:spChg chg="mod">
          <ac:chgData name="Kim Dixon" userId="94c3f094-9e9a-4b63-af1b-7cd919f3220d" providerId="ADAL" clId="{FDDFD0BC-86EF-4BDF-9677-0A4B055139B8}" dt="2021-09-21T18:45:28.131" v="767" actId="1076"/>
          <ac:spMkLst>
            <pc:docMk/>
            <pc:sldMk cId="3695517163" sldId="268"/>
            <ac:spMk id="54" creationId="{49D2805B-810A-4162-8845-DEA3C91FD3BB}"/>
          </ac:spMkLst>
        </pc:spChg>
        <pc:grpChg chg="mod">
          <ac:chgData name="Kim Dixon" userId="94c3f094-9e9a-4b63-af1b-7cd919f3220d" providerId="ADAL" clId="{FDDFD0BC-86EF-4BDF-9677-0A4B055139B8}" dt="2021-09-21T18:45:34.280" v="768" actId="1076"/>
          <ac:grpSpMkLst>
            <pc:docMk/>
            <pc:sldMk cId="3695517163" sldId="268"/>
            <ac:grpSpMk id="27" creationId="{9FFDEBCD-B50B-43BE-829B-8CFAAA334CA9}"/>
          </ac:grpSpMkLst>
        </pc:grpChg>
        <pc:picChg chg="mod">
          <ac:chgData name="Kim Dixon" userId="94c3f094-9e9a-4b63-af1b-7cd919f3220d" providerId="ADAL" clId="{FDDFD0BC-86EF-4BDF-9677-0A4B055139B8}" dt="2021-08-25T12:09:45.516" v="346" actId="14826"/>
          <ac:picMkLst>
            <pc:docMk/>
            <pc:sldMk cId="3695517163" sldId="268"/>
            <ac:picMk id="6" creationId="{064D400D-6F19-1044-AF66-EDFD73B9D3FC}"/>
          </ac:picMkLst>
        </pc:picChg>
        <pc:picChg chg="mod">
          <ac:chgData name="Kim Dixon" userId="94c3f094-9e9a-4b63-af1b-7cd919f3220d" providerId="ADAL" clId="{FDDFD0BC-86EF-4BDF-9677-0A4B055139B8}" dt="2021-09-21T18:45:37.067" v="769" actId="1076"/>
          <ac:picMkLst>
            <pc:docMk/>
            <pc:sldMk cId="3695517163" sldId="268"/>
            <ac:picMk id="51" creationId="{2D403B13-7B80-4F21-9683-380C12804DAA}"/>
          </ac:picMkLst>
        </pc:picChg>
      </pc:sldChg>
      <pc:sldChg chg="modSp add mod">
        <pc:chgData name="Kim Dixon" userId="94c3f094-9e9a-4b63-af1b-7cd919f3220d" providerId="ADAL" clId="{FDDFD0BC-86EF-4BDF-9677-0A4B055139B8}" dt="2021-09-21T18:46:12.401" v="772" actId="1076"/>
        <pc:sldMkLst>
          <pc:docMk/>
          <pc:sldMk cId="881859355" sldId="269"/>
        </pc:sldMkLst>
        <pc:spChg chg="mod">
          <ac:chgData name="Kim Dixon" userId="94c3f094-9e9a-4b63-af1b-7cd919f3220d" providerId="ADAL" clId="{FDDFD0BC-86EF-4BDF-9677-0A4B055139B8}" dt="2021-09-21T18:46:05.977" v="771" actId="1076"/>
          <ac:spMkLst>
            <pc:docMk/>
            <pc:sldMk cId="881859355" sldId="269"/>
            <ac:spMk id="35" creationId="{323F4A65-3A11-470D-9B30-FC9D7920EDAF}"/>
          </ac:spMkLst>
        </pc:spChg>
        <pc:spChg chg="mod">
          <ac:chgData name="Kim Dixon" userId="94c3f094-9e9a-4b63-af1b-7cd919f3220d" providerId="ADAL" clId="{FDDFD0BC-86EF-4BDF-9677-0A4B055139B8}" dt="2021-09-21T18:46:01.224" v="770" actId="14100"/>
          <ac:spMkLst>
            <pc:docMk/>
            <pc:sldMk cId="881859355" sldId="269"/>
            <ac:spMk id="54" creationId="{49D2805B-810A-4162-8845-DEA3C91FD3BB}"/>
          </ac:spMkLst>
        </pc:spChg>
        <pc:picChg chg="mod">
          <ac:chgData name="Kim Dixon" userId="94c3f094-9e9a-4b63-af1b-7cd919f3220d" providerId="ADAL" clId="{FDDFD0BC-86EF-4BDF-9677-0A4B055139B8}" dt="2021-08-25T12:10:03.122" v="348" actId="14826"/>
          <ac:picMkLst>
            <pc:docMk/>
            <pc:sldMk cId="881859355" sldId="269"/>
            <ac:picMk id="6" creationId="{064D400D-6F19-1044-AF66-EDFD73B9D3FC}"/>
          </ac:picMkLst>
        </pc:picChg>
        <pc:picChg chg="mod">
          <ac:chgData name="Kim Dixon" userId="94c3f094-9e9a-4b63-af1b-7cd919f3220d" providerId="ADAL" clId="{FDDFD0BC-86EF-4BDF-9677-0A4B055139B8}" dt="2021-09-21T18:46:12.401" v="772" actId="1076"/>
          <ac:picMkLst>
            <pc:docMk/>
            <pc:sldMk cId="881859355" sldId="269"/>
            <ac:picMk id="51" creationId="{2D403B13-7B80-4F21-9683-380C12804DAA}"/>
          </ac:picMkLst>
        </pc:picChg>
      </pc:sldChg>
      <pc:sldChg chg="delSp modSp mod">
        <pc:chgData name="Kim Dixon" userId="94c3f094-9e9a-4b63-af1b-7cd919f3220d" providerId="ADAL" clId="{FDDFD0BC-86EF-4BDF-9677-0A4B055139B8}" dt="2021-08-25T16:04:52.882" v="435" actId="478"/>
        <pc:sldMkLst>
          <pc:docMk/>
          <pc:sldMk cId="3788667092" sldId="274"/>
        </pc:sldMkLst>
        <pc:cxnChg chg="del mod">
          <ac:chgData name="Kim Dixon" userId="94c3f094-9e9a-4b63-af1b-7cd919f3220d" providerId="ADAL" clId="{FDDFD0BC-86EF-4BDF-9677-0A4B055139B8}" dt="2021-08-25T16:04:52.882" v="435" actId="478"/>
          <ac:cxnSpMkLst>
            <pc:docMk/>
            <pc:sldMk cId="3788667092" sldId="274"/>
            <ac:cxnSpMk id="17" creationId="{23B92491-0944-4DFD-8430-99D19FDC0E5B}"/>
          </ac:cxnSpMkLst>
        </pc:cxnChg>
      </pc:sldChg>
      <pc:sldChg chg="modSp mod">
        <pc:chgData name="Kim Dixon" userId="94c3f094-9e9a-4b63-af1b-7cd919f3220d" providerId="ADAL" clId="{FDDFD0BC-86EF-4BDF-9677-0A4B055139B8}" dt="2021-08-25T16:04:33.601" v="433" actId="20577"/>
        <pc:sldMkLst>
          <pc:docMk/>
          <pc:sldMk cId="3468911577" sldId="276"/>
        </pc:sldMkLst>
        <pc:spChg chg="mod">
          <ac:chgData name="Kim Dixon" userId="94c3f094-9e9a-4b63-af1b-7cd919f3220d" providerId="ADAL" clId="{FDDFD0BC-86EF-4BDF-9677-0A4B055139B8}" dt="2021-08-25T16:04:33.601" v="433" actId="20577"/>
          <ac:spMkLst>
            <pc:docMk/>
            <pc:sldMk cId="3468911577" sldId="276"/>
            <ac:spMk id="2" creationId="{10F0D962-9F55-4E36-8FF8-3B6672481B9F}"/>
          </ac:spMkLst>
        </pc:spChg>
        <pc:spChg chg="mod">
          <ac:chgData name="Kim Dixon" userId="94c3f094-9e9a-4b63-af1b-7cd919f3220d" providerId="ADAL" clId="{FDDFD0BC-86EF-4BDF-9677-0A4B055139B8}" dt="2021-08-25T16:04:25.890" v="425" actId="20577"/>
          <ac:spMkLst>
            <pc:docMk/>
            <pc:sldMk cId="3468911577" sldId="276"/>
            <ac:spMk id="3" creationId="{447FA9D5-2158-40DF-9A11-59A79F30456B}"/>
          </ac:spMkLst>
        </pc:spChg>
      </pc:sldChg>
      <pc:sldChg chg="modSp add del mod modNotesTx">
        <pc:chgData name="Kim Dixon" userId="94c3f094-9e9a-4b63-af1b-7cd919f3220d" providerId="ADAL" clId="{FDDFD0BC-86EF-4BDF-9677-0A4B055139B8}" dt="2021-09-21T18:18:56.487" v="693" actId="47"/>
        <pc:sldMkLst>
          <pc:docMk/>
          <pc:sldMk cId="3528979710" sldId="277"/>
        </pc:sldMkLst>
        <pc:spChg chg="mod">
          <ac:chgData name="Kim Dixon" userId="94c3f094-9e9a-4b63-af1b-7cd919f3220d" providerId="ADAL" clId="{FDDFD0BC-86EF-4BDF-9677-0A4B055139B8}" dt="2021-09-21T18:00:17.156" v="464" actId="1076"/>
          <ac:spMkLst>
            <pc:docMk/>
            <pc:sldMk cId="3528979710" sldId="277"/>
            <ac:spMk id="47" creationId="{15FB8073-22C4-7F4D-A938-C467DE7913EF}"/>
          </ac:spMkLst>
        </pc:spChg>
        <pc:spChg chg="mod">
          <ac:chgData name="Kim Dixon" userId="94c3f094-9e9a-4b63-af1b-7cd919f3220d" providerId="ADAL" clId="{FDDFD0BC-86EF-4BDF-9677-0A4B055139B8}" dt="2021-09-21T17:59:53.249" v="461" actId="1076"/>
          <ac:spMkLst>
            <pc:docMk/>
            <pc:sldMk cId="3528979710" sldId="277"/>
            <ac:spMk id="67" creationId="{A2003590-3482-4749-BEC9-B2E81B98B8BF}"/>
          </ac:spMkLst>
        </pc:spChg>
        <pc:grpChg chg="mod">
          <ac:chgData name="Kim Dixon" userId="94c3f094-9e9a-4b63-af1b-7cd919f3220d" providerId="ADAL" clId="{FDDFD0BC-86EF-4BDF-9677-0A4B055139B8}" dt="2021-09-21T17:59:04.707" v="456" actId="14826"/>
          <ac:grpSpMkLst>
            <pc:docMk/>
            <pc:sldMk cId="3528979710" sldId="277"/>
            <ac:grpSpMk id="46" creationId="{23B8218D-864B-8F4A-AD5C-F48C29FAD695}"/>
          </ac:grpSpMkLst>
        </pc:grpChg>
        <pc:picChg chg="mod">
          <ac:chgData name="Kim Dixon" userId="94c3f094-9e9a-4b63-af1b-7cd919f3220d" providerId="ADAL" clId="{FDDFD0BC-86EF-4BDF-9677-0A4B055139B8}" dt="2021-09-21T17:59:04.707" v="456" actId="14826"/>
          <ac:picMkLst>
            <pc:docMk/>
            <pc:sldMk cId="3528979710" sldId="277"/>
            <ac:picMk id="49" creationId="{153B0C90-F0F0-CB4F-AA44-653CE96EDA89}"/>
          </ac:picMkLst>
        </pc:picChg>
        <pc:picChg chg="mod">
          <ac:chgData name="Kim Dixon" userId="94c3f094-9e9a-4b63-af1b-7cd919f3220d" providerId="ADAL" clId="{FDDFD0BC-86EF-4BDF-9677-0A4B055139B8}" dt="2021-09-21T17:59:18.675" v="460" actId="1076"/>
          <ac:picMkLst>
            <pc:docMk/>
            <pc:sldMk cId="3528979710" sldId="277"/>
            <ac:picMk id="51" creationId="{C22F37B3-A7AD-A94B-BE62-E7B699AE4DA4}"/>
          </ac:picMkLst>
        </pc:picChg>
        <pc:picChg chg="mod">
          <ac:chgData name="Kim Dixon" userId="94c3f094-9e9a-4b63-af1b-7cd919f3220d" providerId="ADAL" clId="{FDDFD0BC-86EF-4BDF-9677-0A4B055139B8}" dt="2021-09-21T17:59:56.686" v="462" actId="1076"/>
          <ac:picMkLst>
            <pc:docMk/>
            <pc:sldMk cId="3528979710" sldId="277"/>
            <ac:picMk id="68" creationId="{DDF9507C-7491-469F-B238-BF92F149C3E3}"/>
          </ac:picMkLst>
        </pc:picChg>
      </pc:sldChg>
      <pc:sldChg chg="modSp add del mod">
        <pc:chgData name="Kim Dixon" userId="94c3f094-9e9a-4b63-af1b-7cd919f3220d" providerId="ADAL" clId="{FDDFD0BC-86EF-4BDF-9677-0A4B055139B8}" dt="2021-09-21T18:19:09.409" v="695" actId="47"/>
        <pc:sldMkLst>
          <pc:docMk/>
          <pc:sldMk cId="3875483" sldId="278"/>
        </pc:sldMkLst>
        <pc:grpChg chg="mod">
          <ac:chgData name="Kim Dixon" userId="94c3f094-9e9a-4b63-af1b-7cd919f3220d" providerId="ADAL" clId="{FDDFD0BC-86EF-4BDF-9677-0A4B055139B8}" dt="2021-09-21T18:03:33.744" v="572" actId="14826"/>
          <ac:grpSpMkLst>
            <pc:docMk/>
            <pc:sldMk cId="3875483" sldId="278"/>
            <ac:grpSpMk id="46" creationId="{23B8218D-864B-8F4A-AD5C-F48C29FAD695}"/>
          </ac:grpSpMkLst>
        </pc:grpChg>
        <pc:grpChg chg="mod">
          <ac:chgData name="Kim Dixon" userId="94c3f094-9e9a-4b63-af1b-7cd919f3220d" providerId="ADAL" clId="{FDDFD0BC-86EF-4BDF-9677-0A4B055139B8}" dt="2021-09-21T18:02:25.264" v="568" actId="1076"/>
          <ac:grpSpMkLst>
            <pc:docMk/>
            <pc:sldMk cId="3875483" sldId="278"/>
            <ac:grpSpMk id="52" creationId="{28032CC4-995B-4141-9C93-3E02BA73A817}"/>
          </ac:grpSpMkLst>
        </pc:grpChg>
        <pc:picChg chg="mod">
          <ac:chgData name="Kim Dixon" userId="94c3f094-9e9a-4b63-af1b-7cd919f3220d" providerId="ADAL" clId="{FDDFD0BC-86EF-4BDF-9677-0A4B055139B8}" dt="2021-09-21T18:04:13.949" v="578" actId="14100"/>
          <ac:picMkLst>
            <pc:docMk/>
            <pc:sldMk cId="3875483" sldId="278"/>
            <ac:picMk id="49" creationId="{153B0C90-F0F0-CB4F-AA44-653CE96EDA89}"/>
          </ac:picMkLst>
        </pc:picChg>
        <pc:picChg chg="mod">
          <ac:chgData name="Kim Dixon" userId="94c3f094-9e9a-4b63-af1b-7cd919f3220d" providerId="ADAL" clId="{FDDFD0BC-86EF-4BDF-9677-0A4B055139B8}" dt="2021-09-21T18:04:34.429" v="579" actId="14100"/>
          <ac:picMkLst>
            <pc:docMk/>
            <pc:sldMk cId="3875483" sldId="278"/>
            <ac:picMk id="51" creationId="{C22F37B3-A7AD-A94B-BE62-E7B699AE4DA4}"/>
          </ac:picMkLst>
        </pc:picChg>
      </pc:sldChg>
      <pc:sldChg chg="modSp">
        <pc:chgData name="Kim Dixon" userId="94c3f094-9e9a-4b63-af1b-7cd919f3220d" providerId="ADAL" clId="{FDDFD0BC-86EF-4BDF-9677-0A4B055139B8}" dt="2021-09-21T18:14:11.984" v="596" actId="14826"/>
        <pc:sldMkLst>
          <pc:docMk/>
          <pc:sldMk cId="649342641" sldId="279"/>
        </pc:sldMkLst>
        <pc:spChg chg="mod">
          <ac:chgData name="Kim Dixon" userId="94c3f094-9e9a-4b63-af1b-7cd919f3220d" providerId="ADAL" clId="{FDDFD0BC-86EF-4BDF-9677-0A4B055139B8}" dt="2021-09-21T18:14:11.984" v="596" actId="14826"/>
          <ac:spMkLst>
            <pc:docMk/>
            <pc:sldMk cId="649342641" sldId="279"/>
            <ac:spMk id="40" creationId="{80C011D9-43CC-E04E-94C7-7C778D9B74F1}"/>
          </ac:spMkLst>
        </pc:spChg>
        <pc:grpChg chg="mod">
          <ac:chgData name="Kim Dixon" userId="94c3f094-9e9a-4b63-af1b-7cd919f3220d" providerId="ADAL" clId="{FDDFD0BC-86EF-4BDF-9677-0A4B055139B8}" dt="2021-09-21T18:14:11.984" v="596" actId="14826"/>
          <ac:grpSpMkLst>
            <pc:docMk/>
            <pc:sldMk cId="649342641" sldId="279"/>
            <ac:grpSpMk id="33" creationId="{39F65DD5-5694-8C49-8900-C87822B24846}"/>
          </ac:grpSpMkLst>
        </pc:grpChg>
        <pc:picChg chg="mod">
          <ac:chgData name="Kim Dixon" userId="94c3f094-9e9a-4b63-af1b-7cd919f3220d" providerId="ADAL" clId="{FDDFD0BC-86EF-4BDF-9677-0A4B055139B8}" dt="2021-09-21T18:14:11.984" v="596" actId="14826"/>
          <ac:picMkLst>
            <pc:docMk/>
            <pc:sldMk cId="649342641" sldId="279"/>
            <ac:picMk id="46" creationId="{DB653D07-69C5-DA4C-894B-C0730243FA0B}"/>
          </ac:picMkLst>
        </pc:picChg>
        <pc:picChg chg="mod">
          <ac:chgData name="Kim Dixon" userId="94c3f094-9e9a-4b63-af1b-7cd919f3220d" providerId="ADAL" clId="{FDDFD0BC-86EF-4BDF-9677-0A4B055139B8}" dt="2021-09-21T18:14:11.984" v="596" actId="14826"/>
          <ac:picMkLst>
            <pc:docMk/>
            <pc:sldMk cId="649342641" sldId="279"/>
            <ac:picMk id="48" creationId="{21BAE172-861C-7D40-85A4-F40C6FA584C3}"/>
          </ac:picMkLst>
        </pc:picChg>
      </pc:sldChg>
      <pc:sldChg chg="modSp add mod">
        <pc:chgData name="Kim Dixon" userId="94c3f094-9e9a-4b63-af1b-7cd919f3220d" providerId="ADAL" clId="{FDDFD0BC-86EF-4BDF-9677-0A4B055139B8}" dt="2021-09-21T18:12:19.320" v="587" actId="1076"/>
        <pc:sldMkLst>
          <pc:docMk/>
          <pc:sldMk cId="1319931389" sldId="280"/>
        </pc:sldMkLst>
        <pc:spChg chg="mod">
          <ac:chgData name="Kim Dixon" userId="94c3f094-9e9a-4b63-af1b-7cd919f3220d" providerId="ADAL" clId="{FDDFD0BC-86EF-4BDF-9677-0A4B055139B8}" dt="2021-09-21T18:11:53.637" v="585" actId="14826"/>
          <ac:spMkLst>
            <pc:docMk/>
            <pc:sldMk cId="1319931389" sldId="280"/>
            <ac:spMk id="40" creationId="{80C011D9-43CC-E04E-94C7-7C778D9B74F1}"/>
          </ac:spMkLst>
        </pc:spChg>
        <pc:grpChg chg="mod">
          <ac:chgData name="Kim Dixon" userId="94c3f094-9e9a-4b63-af1b-7cd919f3220d" providerId="ADAL" clId="{FDDFD0BC-86EF-4BDF-9677-0A4B055139B8}" dt="2021-09-21T18:11:53.637" v="585" actId="14826"/>
          <ac:grpSpMkLst>
            <pc:docMk/>
            <pc:sldMk cId="1319931389" sldId="280"/>
            <ac:grpSpMk id="33" creationId="{39F65DD5-5694-8C49-8900-C87822B24846}"/>
          </ac:grpSpMkLst>
        </pc:grpChg>
        <pc:grpChg chg="mod">
          <ac:chgData name="Kim Dixon" userId="94c3f094-9e9a-4b63-af1b-7cd919f3220d" providerId="ADAL" clId="{FDDFD0BC-86EF-4BDF-9677-0A4B055139B8}" dt="2021-09-21T18:12:19.320" v="587" actId="1076"/>
          <ac:grpSpMkLst>
            <pc:docMk/>
            <pc:sldMk cId="1319931389" sldId="280"/>
            <ac:grpSpMk id="65" creationId="{F0835237-679A-7946-90B5-67B6D535F9BE}"/>
          </ac:grpSpMkLst>
        </pc:grpChg>
        <pc:picChg chg="mod">
          <ac:chgData name="Kim Dixon" userId="94c3f094-9e9a-4b63-af1b-7cd919f3220d" providerId="ADAL" clId="{FDDFD0BC-86EF-4BDF-9677-0A4B055139B8}" dt="2021-09-21T18:12:06.590" v="586" actId="1076"/>
          <ac:picMkLst>
            <pc:docMk/>
            <pc:sldMk cId="1319931389" sldId="280"/>
            <ac:picMk id="46" creationId="{DB653D07-69C5-DA4C-894B-C0730243FA0B}"/>
          </ac:picMkLst>
        </pc:picChg>
        <pc:picChg chg="mod">
          <ac:chgData name="Kim Dixon" userId="94c3f094-9e9a-4b63-af1b-7cd919f3220d" providerId="ADAL" clId="{FDDFD0BC-86EF-4BDF-9677-0A4B055139B8}" dt="2021-09-21T18:11:53.637" v="585" actId="14826"/>
          <ac:picMkLst>
            <pc:docMk/>
            <pc:sldMk cId="1319931389" sldId="280"/>
            <ac:picMk id="48" creationId="{21BAE172-861C-7D40-85A4-F40C6FA584C3}"/>
          </ac:picMkLst>
        </pc:picChg>
      </pc:sldChg>
      <pc:sldChg chg="modSp add ord">
        <pc:chgData name="Kim Dixon" userId="94c3f094-9e9a-4b63-af1b-7cd919f3220d" providerId="ADAL" clId="{FDDFD0BC-86EF-4BDF-9677-0A4B055139B8}" dt="2021-09-21T18:18:48.499" v="691" actId="14826"/>
        <pc:sldMkLst>
          <pc:docMk/>
          <pc:sldMk cId="2135123828" sldId="281"/>
        </pc:sldMkLst>
        <pc:spChg chg="mod">
          <ac:chgData name="Kim Dixon" userId="94c3f094-9e9a-4b63-af1b-7cd919f3220d" providerId="ADAL" clId="{FDDFD0BC-86EF-4BDF-9677-0A4B055139B8}" dt="2021-09-21T18:18:48.499" v="691" actId="14826"/>
          <ac:spMkLst>
            <pc:docMk/>
            <pc:sldMk cId="2135123828" sldId="281"/>
            <ac:spMk id="40" creationId="{80C011D9-43CC-E04E-94C7-7C778D9B74F1}"/>
          </ac:spMkLst>
        </pc:spChg>
        <pc:grpChg chg="mod">
          <ac:chgData name="Kim Dixon" userId="94c3f094-9e9a-4b63-af1b-7cd919f3220d" providerId="ADAL" clId="{FDDFD0BC-86EF-4BDF-9677-0A4B055139B8}" dt="2021-09-21T18:18:48.499" v="691" actId="14826"/>
          <ac:grpSpMkLst>
            <pc:docMk/>
            <pc:sldMk cId="2135123828" sldId="281"/>
            <ac:grpSpMk id="33" creationId="{39F65DD5-5694-8C49-8900-C87822B24846}"/>
          </ac:grpSpMkLst>
        </pc:grpChg>
        <pc:picChg chg="mod">
          <ac:chgData name="Kim Dixon" userId="94c3f094-9e9a-4b63-af1b-7cd919f3220d" providerId="ADAL" clId="{FDDFD0BC-86EF-4BDF-9677-0A4B055139B8}" dt="2021-09-21T18:18:48.499" v="691" actId="14826"/>
          <ac:picMkLst>
            <pc:docMk/>
            <pc:sldMk cId="2135123828" sldId="281"/>
            <ac:picMk id="46" creationId="{DB653D07-69C5-DA4C-894B-C0730243FA0B}"/>
          </ac:picMkLst>
        </pc:picChg>
        <pc:picChg chg="mod">
          <ac:chgData name="Kim Dixon" userId="94c3f094-9e9a-4b63-af1b-7cd919f3220d" providerId="ADAL" clId="{FDDFD0BC-86EF-4BDF-9677-0A4B055139B8}" dt="2021-09-21T18:18:48.499" v="691" actId="14826"/>
          <ac:picMkLst>
            <pc:docMk/>
            <pc:sldMk cId="2135123828" sldId="281"/>
            <ac:picMk id="48" creationId="{21BAE172-861C-7D40-85A4-F40C6FA584C3}"/>
          </ac:picMkLst>
        </pc:picChg>
      </pc:sldChg>
      <pc:sldChg chg="modSp add mod modNotesTx">
        <pc:chgData name="Kim Dixon" userId="94c3f094-9e9a-4b63-af1b-7cd919f3220d" providerId="ADAL" clId="{FDDFD0BC-86EF-4BDF-9677-0A4B055139B8}" dt="2021-09-21T18:17:04.923" v="683" actId="313"/>
        <pc:sldMkLst>
          <pc:docMk/>
          <pc:sldMk cId="1969331735" sldId="282"/>
        </pc:sldMkLst>
        <pc:spChg chg="mod">
          <ac:chgData name="Kim Dixon" userId="94c3f094-9e9a-4b63-af1b-7cd919f3220d" providerId="ADAL" clId="{FDDFD0BC-86EF-4BDF-9677-0A4B055139B8}" dt="2021-09-21T18:16:23.637" v="606" actId="14826"/>
          <ac:spMkLst>
            <pc:docMk/>
            <pc:sldMk cId="1969331735" sldId="282"/>
            <ac:spMk id="40" creationId="{80C011D9-43CC-E04E-94C7-7C778D9B74F1}"/>
          </ac:spMkLst>
        </pc:spChg>
        <pc:spChg chg="mod">
          <ac:chgData name="Kim Dixon" userId="94c3f094-9e9a-4b63-af1b-7cd919f3220d" providerId="ADAL" clId="{FDDFD0BC-86EF-4BDF-9677-0A4B055139B8}" dt="2021-09-21T18:16:42.250" v="609" actId="20577"/>
          <ac:spMkLst>
            <pc:docMk/>
            <pc:sldMk cId="1969331735" sldId="282"/>
            <ac:spMk id="68" creationId="{931725EA-DD5E-0142-AFB9-187416E8376A}"/>
          </ac:spMkLst>
        </pc:spChg>
        <pc:grpChg chg="mod">
          <ac:chgData name="Kim Dixon" userId="94c3f094-9e9a-4b63-af1b-7cd919f3220d" providerId="ADAL" clId="{FDDFD0BC-86EF-4BDF-9677-0A4B055139B8}" dt="2021-09-21T18:16:23.637" v="606" actId="14826"/>
          <ac:grpSpMkLst>
            <pc:docMk/>
            <pc:sldMk cId="1969331735" sldId="282"/>
            <ac:grpSpMk id="33" creationId="{39F65DD5-5694-8C49-8900-C87822B24846}"/>
          </ac:grpSpMkLst>
        </pc:grpChg>
        <pc:picChg chg="mod">
          <ac:chgData name="Kim Dixon" userId="94c3f094-9e9a-4b63-af1b-7cd919f3220d" providerId="ADAL" clId="{FDDFD0BC-86EF-4BDF-9677-0A4B055139B8}" dt="2021-09-21T18:16:23.637" v="606" actId="14826"/>
          <ac:picMkLst>
            <pc:docMk/>
            <pc:sldMk cId="1969331735" sldId="282"/>
            <ac:picMk id="46" creationId="{DB653D07-69C5-DA4C-894B-C0730243FA0B}"/>
          </ac:picMkLst>
        </pc:picChg>
        <pc:picChg chg="mod">
          <ac:chgData name="Kim Dixon" userId="94c3f094-9e9a-4b63-af1b-7cd919f3220d" providerId="ADAL" clId="{FDDFD0BC-86EF-4BDF-9677-0A4B055139B8}" dt="2021-09-21T18:16:27.429" v="607" actId="1076"/>
          <ac:picMkLst>
            <pc:docMk/>
            <pc:sldMk cId="1969331735" sldId="282"/>
            <ac:picMk id="48" creationId="{21BAE172-861C-7D40-85A4-F40C6FA584C3}"/>
          </ac:picMkLst>
        </pc:picChg>
      </pc:sldChg>
      <pc:sldChg chg="modSp add del">
        <pc:chgData name="Kim Dixon" userId="94c3f094-9e9a-4b63-af1b-7cd919f3220d" providerId="ADAL" clId="{FDDFD0BC-86EF-4BDF-9677-0A4B055139B8}" dt="2021-09-21T18:14:23.150" v="597" actId="47"/>
        <pc:sldMkLst>
          <pc:docMk/>
          <pc:sldMk cId="4032872956" sldId="282"/>
        </pc:sldMkLst>
        <pc:spChg chg="mod">
          <ac:chgData name="Kim Dixon" userId="94c3f094-9e9a-4b63-af1b-7cd919f3220d" providerId="ADAL" clId="{FDDFD0BC-86EF-4BDF-9677-0A4B055139B8}" dt="2021-09-21T18:13:47.483" v="595" actId="14826"/>
          <ac:spMkLst>
            <pc:docMk/>
            <pc:sldMk cId="4032872956" sldId="282"/>
            <ac:spMk id="31" creationId="{88F3E900-E726-7B45-99CB-125553094D38}"/>
          </ac:spMkLst>
        </pc:spChg>
        <pc:grpChg chg="mod">
          <ac:chgData name="Kim Dixon" userId="94c3f094-9e9a-4b63-af1b-7cd919f3220d" providerId="ADAL" clId="{FDDFD0BC-86EF-4BDF-9677-0A4B055139B8}" dt="2021-09-21T18:13:47.483" v="595" actId="14826"/>
          <ac:grpSpMkLst>
            <pc:docMk/>
            <pc:sldMk cId="4032872956" sldId="282"/>
            <ac:grpSpMk id="30" creationId="{E30B348F-F250-6A49-A4D9-E29814FF188F}"/>
          </ac:grpSpMkLst>
        </pc:grpChg>
        <pc:picChg chg="mod">
          <ac:chgData name="Kim Dixon" userId="94c3f094-9e9a-4b63-af1b-7cd919f3220d" providerId="ADAL" clId="{FDDFD0BC-86EF-4BDF-9677-0A4B055139B8}" dt="2021-09-21T18:13:47.483" v="595" actId="14826"/>
          <ac:picMkLst>
            <pc:docMk/>
            <pc:sldMk cId="4032872956" sldId="282"/>
            <ac:picMk id="32" creationId="{2991B1F5-468C-2E44-A87D-31F21E08259E}"/>
          </ac:picMkLst>
        </pc:picChg>
        <pc:picChg chg="mod">
          <ac:chgData name="Kim Dixon" userId="94c3f094-9e9a-4b63-af1b-7cd919f3220d" providerId="ADAL" clId="{FDDFD0BC-86EF-4BDF-9677-0A4B055139B8}" dt="2021-09-21T18:13:47.483" v="595" actId="14826"/>
          <ac:picMkLst>
            <pc:docMk/>
            <pc:sldMk cId="4032872956" sldId="282"/>
            <ac:picMk id="42" creationId="{E82C4F2C-2B78-5F42-9105-E552D6C6C259}"/>
          </ac:picMkLst>
        </pc:picChg>
      </pc:sldChg>
      <pc:sldChg chg="modSp add">
        <pc:chgData name="Kim Dixon" userId="94c3f094-9e9a-4b63-af1b-7cd919f3220d" providerId="ADAL" clId="{FDDFD0BC-86EF-4BDF-9677-0A4B055139B8}" dt="2021-09-21T18:28:28.236" v="730" actId="14826"/>
        <pc:sldMkLst>
          <pc:docMk/>
          <pc:sldMk cId="4237068743" sldId="283"/>
        </pc:sldMkLst>
        <pc:spChg chg="mod">
          <ac:chgData name="Kim Dixon" userId="94c3f094-9e9a-4b63-af1b-7cd919f3220d" providerId="ADAL" clId="{FDDFD0BC-86EF-4BDF-9677-0A4B055139B8}" dt="2021-09-21T18:28:28.236" v="730" actId="14826"/>
          <ac:spMkLst>
            <pc:docMk/>
            <pc:sldMk cId="4237068743" sldId="283"/>
            <ac:spMk id="40" creationId="{80C011D9-43CC-E04E-94C7-7C778D9B74F1}"/>
          </ac:spMkLst>
        </pc:spChg>
        <pc:grpChg chg="mod">
          <ac:chgData name="Kim Dixon" userId="94c3f094-9e9a-4b63-af1b-7cd919f3220d" providerId="ADAL" clId="{FDDFD0BC-86EF-4BDF-9677-0A4B055139B8}" dt="2021-09-21T18:28:28.236" v="730" actId="14826"/>
          <ac:grpSpMkLst>
            <pc:docMk/>
            <pc:sldMk cId="4237068743" sldId="283"/>
            <ac:grpSpMk id="33" creationId="{39F65DD5-5694-8C49-8900-C87822B24846}"/>
          </ac:grpSpMkLst>
        </pc:grpChg>
        <pc:picChg chg="mod">
          <ac:chgData name="Kim Dixon" userId="94c3f094-9e9a-4b63-af1b-7cd919f3220d" providerId="ADAL" clId="{FDDFD0BC-86EF-4BDF-9677-0A4B055139B8}" dt="2021-09-21T18:28:28.236" v="730" actId="14826"/>
          <ac:picMkLst>
            <pc:docMk/>
            <pc:sldMk cId="4237068743" sldId="283"/>
            <ac:picMk id="46" creationId="{DB653D07-69C5-DA4C-894B-C0730243FA0B}"/>
          </ac:picMkLst>
        </pc:picChg>
        <pc:picChg chg="mod">
          <ac:chgData name="Kim Dixon" userId="94c3f094-9e9a-4b63-af1b-7cd919f3220d" providerId="ADAL" clId="{FDDFD0BC-86EF-4BDF-9677-0A4B055139B8}" dt="2021-09-21T18:28:28.236" v="730" actId="14826"/>
          <ac:picMkLst>
            <pc:docMk/>
            <pc:sldMk cId="4237068743" sldId="283"/>
            <ac:picMk id="48" creationId="{21BAE172-861C-7D40-85A4-F40C6FA584C3}"/>
          </ac:picMkLst>
        </pc:picChg>
      </pc:sldChg>
      <pc:sldChg chg="modSp add">
        <pc:chgData name="Kim Dixon" userId="94c3f094-9e9a-4b63-af1b-7cd919f3220d" providerId="ADAL" clId="{FDDFD0BC-86EF-4BDF-9677-0A4B055139B8}" dt="2021-09-21T18:28:57.746" v="733" actId="14826"/>
        <pc:sldMkLst>
          <pc:docMk/>
          <pc:sldMk cId="601535899" sldId="284"/>
        </pc:sldMkLst>
        <pc:spChg chg="mod">
          <ac:chgData name="Kim Dixon" userId="94c3f094-9e9a-4b63-af1b-7cd919f3220d" providerId="ADAL" clId="{FDDFD0BC-86EF-4BDF-9677-0A4B055139B8}" dt="2021-09-21T18:28:57.746" v="733" actId="14826"/>
          <ac:spMkLst>
            <pc:docMk/>
            <pc:sldMk cId="601535899" sldId="284"/>
            <ac:spMk id="40" creationId="{80C011D9-43CC-E04E-94C7-7C778D9B74F1}"/>
          </ac:spMkLst>
        </pc:spChg>
        <pc:grpChg chg="mod">
          <ac:chgData name="Kim Dixon" userId="94c3f094-9e9a-4b63-af1b-7cd919f3220d" providerId="ADAL" clId="{FDDFD0BC-86EF-4BDF-9677-0A4B055139B8}" dt="2021-09-21T18:28:57.746" v="733" actId="14826"/>
          <ac:grpSpMkLst>
            <pc:docMk/>
            <pc:sldMk cId="601535899" sldId="284"/>
            <ac:grpSpMk id="33" creationId="{39F65DD5-5694-8C49-8900-C87822B24846}"/>
          </ac:grpSpMkLst>
        </pc:grpChg>
        <pc:picChg chg="mod">
          <ac:chgData name="Kim Dixon" userId="94c3f094-9e9a-4b63-af1b-7cd919f3220d" providerId="ADAL" clId="{FDDFD0BC-86EF-4BDF-9677-0A4B055139B8}" dt="2021-09-21T18:28:57.746" v="733" actId="14826"/>
          <ac:picMkLst>
            <pc:docMk/>
            <pc:sldMk cId="601535899" sldId="284"/>
            <ac:picMk id="46" creationId="{DB653D07-69C5-DA4C-894B-C0730243FA0B}"/>
          </ac:picMkLst>
        </pc:picChg>
        <pc:picChg chg="mod">
          <ac:chgData name="Kim Dixon" userId="94c3f094-9e9a-4b63-af1b-7cd919f3220d" providerId="ADAL" clId="{FDDFD0BC-86EF-4BDF-9677-0A4B055139B8}" dt="2021-09-21T18:28:57.746" v="733" actId="14826"/>
          <ac:picMkLst>
            <pc:docMk/>
            <pc:sldMk cId="601535899" sldId="284"/>
            <ac:picMk id="48" creationId="{21BAE172-861C-7D40-85A4-F40C6FA584C3}"/>
          </ac:picMkLst>
        </pc:picChg>
      </pc:sldChg>
      <pc:sldChg chg="modSp add mod">
        <pc:chgData name="Kim Dixon" userId="94c3f094-9e9a-4b63-af1b-7cd919f3220d" providerId="ADAL" clId="{FDDFD0BC-86EF-4BDF-9677-0A4B055139B8}" dt="2021-09-21T18:44:07.718" v="756" actId="14100"/>
        <pc:sldMkLst>
          <pc:docMk/>
          <pc:sldMk cId="3133086320" sldId="285"/>
        </pc:sldMkLst>
        <pc:spChg chg="mod">
          <ac:chgData name="Kim Dixon" userId="94c3f094-9e9a-4b63-af1b-7cd919f3220d" providerId="ADAL" clId="{FDDFD0BC-86EF-4BDF-9677-0A4B055139B8}" dt="2021-09-21T18:30:27.467" v="736" actId="14826"/>
          <ac:spMkLst>
            <pc:docMk/>
            <pc:sldMk cId="3133086320" sldId="285"/>
            <ac:spMk id="40" creationId="{80C011D9-43CC-E04E-94C7-7C778D9B74F1}"/>
          </ac:spMkLst>
        </pc:spChg>
        <pc:grpChg chg="mod">
          <ac:chgData name="Kim Dixon" userId="94c3f094-9e9a-4b63-af1b-7cd919f3220d" providerId="ADAL" clId="{FDDFD0BC-86EF-4BDF-9677-0A4B055139B8}" dt="2021-09-21T18:30:27.467" v="736" actId="14826"/>
          <ac:grpSpMkLst>
            <pc:docMk/>
            <pc:sldMk cId="3133086320" sldId="285"/>
            <ac:grpSpMk id="33" creationId="{39F65DD5-5694-8C49-8900-C87822B24846}"/>
          </ac:grpSpMkLst>
        </pc:grpChg>
        <pc:picChg chg="mod">
          <ac:chgData name="Kim Dixon" userId="94c3f094-9e9a-4b63-af1b-7cd919f3220d" providerId="ADAL" clId="{FDDFD0BC-86EF-4BDF-9677-0A4B055139B8}" dt="2021-09-21T18:44:07.718" v="756" actId="14100"/>
          <ac:picMkLst>
            <pc:docMk/>
            <pc:sldMk cId="3133086320" sldId="285"/>
            <ac:picMk id="46" creationId="{DB653D07-69C5-DA4C-894B-C0730243FA0B}"/>
          </ac:picMkLst>
        </pc:picChg>
        <pc:picChg chg="mod">
          <ac:chgData name="Kim Dixon" userId="94c3f094-9e9a-4b63-af1b-7cd919f3220d" providerId="ADAL" clId="{FDDFD0BC-86EF-4BDF-9677-0A4B055139B8}" dt="2021-09-21T18:30:27.467" v="736" actId="14826"/>
          <ac:picMkLst>
            <pc:docMk/>
            <pc:sldMk cId="3133086320" sldId="285"/>
            <ac:picMk id="48" creationId="{21BAE172-861C-7D40-85A4-F40C6FA584C3}"/>
          </ac:picMkLst>
        </pc:picChg>
      </pc:sldChg>
      <pc:sldChg chg="modSp add mod">
        <pc:chgData name="Kim Dixon" userId="94c3f094-9e9a-4b63-af1b-7cd919f3220d" providerId="ADAL" clId="{FDDFD0BC-86EF-4BDF-9677-0A4B055139B8}" dt="2021-09-21T18:31:48.008" v="742" actId="14100"/>
        <pc:sldMkLst>
          <pc:docMk/>
          <pc:sldMk cId="1584250026" sldId="286"/>
        </pc:sldMkLst>
        <pc:picChg chg="mod">
          <ac:chgData name="Kim Dixon" userId="94c3f094-9e9a-4b63-af1b-7cd919f3220d" providerId="ADAL" clId="{FDDFD0BC-86EF-4BDF-9677-0A4B055139B8}" dt="2021-09-21T18:31:48.008" v="742" actId="14100"/>
          <ac:picMkLst>
            <pc:docMk/>
            <pc:sldMk cId="1584250026" sldId="286"/>
            <ac:picMk id="20" creationId="{E9679ADC-D666-3247-AD94-A86C84A0A3D9}"/>
          </ac:picMkLst>
        </pc:picChg>
      </pc:sldChg>
      <pc:sldChg chg="modSp add mod">
        <pc:chgData name="Kim Dixon" userId="94c3f094-9e9a-4b63-af1b-7cd919f3220d" providerId="ADAL" clId="{FDDFD0BC-86EF-4BDF-9677-0A4B055139B8}" dt="2021-09-21T18:31:35.206" v="741" actId="14100"/>
        <pc:sldMkLst>
          <pc:docMk/>
          <pc:sldMk cId="137814110" sldId="287"/>
        </pc:sldMkLst>
        <pc:picChg chg="mod">
          <ac:chgData name="Kim Dixon" userId="94c3f094-9e9a-4b63-af1b-7cd919f3220d" providerId="ADAL" clId="{FDDFD0BC-86EF-4BDF-9677-0A4B055139B8}" dt="2021-09-21T18:31:35.206" v="741" actId="14100"/>
          <ac:picMkLst>
            <pc:docMk/>
            <pc:sldMk cId="137814110" sldId="287"/>
            <ac:picMk id="20" creationId="{E9679ADC-D666-3247-AD94-A86C84A0A3D9}"/>
          </ac:picMkLst>
        </pc:picChg>
      </pc:sldChg>
      <pc:sldChg chg="modSp add">
        <pc:chgData name="Kim Dixon" userId="94c3f094-9e9a-4b63-af1b-7cd919f3220d" providerId="ADAL" clId="{FDDFD0BC-86EF-4BDF-9677-0A4B055139B8}" dt="2021-09-21T18:32:20.120" v="744" actId="14826"/>
        <pc:sldMkLst>
          <pc:docMk/>
          <pc:sldMk cId="2930793575" sldId="288"/>
        </pc:sldMkLst>
        <pc:picChg chg="mod">
          <ac:chgData name="Kim Dixon" userId="94c3f094-9e9a-4b63-af1b-7cd919f3220d" providerId="ADAL" clId="{FDDFD0BC-86EF-4BDF-9677-0A4B055139B8}" dt="2021-09-21T18:32:20.120" v="744" actId="14826"/>
          <ac:picMkLst>
            <pc:docMk/>
            <pc:sldMk cId="2930793575" sldId="288"/>
            <ac:picMk id="20" creationId="{E9679ADC-D666-3247-AD94-A86C84A0A3D9}"/>
          </ac:picMkLst>
        </pc:picChg>
      </pc:sldChg>
      <pc:sldChg chg="addSp delSp modSp add mod">
        <pc:chgData name="Kim Dixon" userId="94c3f094-9e9a-4b63-af1b-7cd919f3220d" providerId="ADAL" clId="{FDDFD0BC-86EF-4BDF-9677-0A4B055139B8}" dt="2021-09-21T18:42:55.691" v="751" actId="1076"/>
        <pc:sldMkLst>
          <pc:docMk/>
          <pc:sldMk cId="3533700792" sldId="289"/>
        </pc:sldMkLst>
        <pc:picChg chg="add del mod">
          <ac:chgData name="Kim Dixon" userId="94c3f094-9e9a-4b63-af1b-7cd919f3220d" providerId="ADAL" clId="{FDDFD0BC-86EF-4BDF-9677-0A4B055139B8}" dt="2021-09-21T18:42:55.691" v="751" actId="1076"/>
          <ac:picMkLst>
            <pc:docMk/>
            <pc:sldMk cId="3533700792" sldId="289"/>
            <ac:picMk id="20" creationId="{E9679ADC-D666-3247-AD94-A86C84A0A3D9}"/>
          </ac:picMkLst>
        </pc:picChg>
      </pc:sldChg>
      <pc:sldChg chg="modSp add mod">
        <pc:chgData name="Kim Dixon" userId="94c3f094-9e9a-4b63-af1b-7cd919f3220d" providerId="ADAL" clId="{FDDFD0BC-86EF-4BDF-9677-0A4B055139B8}" dt="2021-09-21T18:43:41.904" v="754" actId="1076"/>
        <pc:sldMkLst>
          <pc:docMk/>
          <pc:sldMk cId="635281870" sldId="290"/>
        </pc:sldMkLst>
        <pc:picChg chg="mod">
          <ac:chgData name="Kim Dixon" userId="94c3f094-9e9a-4b63-af1b-7cd919f3220d" providerId="ADAL" clId="{FDDFD0BC-86EF-4BDF-9677-0A4B055139B8}" dt="2021-09-21T18:43:41.904" v="754" actId="1076"/>
          <ac:picMkLst>
            <pc:docMk/>
            <pc:sldMk cId="635281870" sldId="290"/>
            <ac:picMk id="20" creationId="{E9679ADC-D666-3247-AD94-A86C84A0A3D9}"/>
          </ac:picMkLst>
        </pc:picChg>
      </pc:sldChg>
      <pc:sldChg chg="modSp add">
        <pc:chgData name="Kim Dixon" userId="94c3f094-9e9a-4b63-af1b-7cd919f3220d" providerId="ADAL" clId="{FDDFD0BC-86EF-4BDF-9677-0A4B055139B8}" dt="2021-09-21T18:48:15.573" v="774" actId="14826"/>
        <pc:sldMkLst>
          <pc:docMk/>
          <pc:sldMk cId="605646048" sldId="291"/>
        </pc:sldMkLst>
        <pc:spChg chg="mod">
          <ac:chgData name="Kim Dixon" userId="94c3f094-9e9a-4b63-af1b-7cd919f3220d" providerId="ADAL" clId="{FDDFD0BC-86EF-4BDF-9677-0A4B055139B8}" dt="2021-09-21T18:48:15.573" v="774" actId="14826"/>
          <ac:spMkLst>
            <pc:docMk/>
            <pc:sldMk cId="605646048" sldId="291"/>
            <ac:spMk id="40" creationId="{80C011D9-43CC-E04E-94C7-7C778D9B74F1}"/>
          </ac:spMkLst>
        </pc:spChg>
        <pc:grpChg chg="mod">
          <ac:chgData name="Kim Dixon" userId="94c3f094-9e9a-4b63-af1b-7cd919f3220d" providerId="ADAL" clId="{FDDFD0BC-86EF-4BDF-9677-0A4B055139B8}" dt="2021-09-21T18:48:15.573" v="774" actId="14826"/>
          <ac:grpSpMkLst>
            <pc:docMk/>
            <pc:sldMk cId="605646048" sldId="291"/>
            <ac:grpSpMk id="33" creationId="{39F65DD5-5694-8C49-8900-C87822B24846}"/>
          </ac:grpSpMkLst>
        </pc:grpChg>
        <pc:picChg chg="mod">
          <ac:chgData name="Kim Dixon" userId="94c3f094-9e9a-4b63-af1b-7cd919f3220d" providerId="ADAL" clId="{FDDFD0BC-86EF-4BDF-9677-0A4B055139B8}" dt="2021-09-21T18:48:15.573" v="774" actId="14826"/>
          <ac:picMkLst>
            <pc:docMk/>
            <pc:sldMk cId="605646048" sldId="291"/>
            <ac:picMk id="46" creationId="{DB653D07-69C5-DA4C-894B-C0730243FA0B}"/>
          </ac:picMkLst>
        </pc:picChg>
        <pc:picChg chg="mod">
          <ac:chgData name="Kim Dixon" userId="94c3f094-9e9a-4b63-af1b-7cd919f3220d" providerId="ADAL" clId="{FDDFD0BC-86EF-4BDF-9677-0A4B055139B8}" dt="2021-09-21T18:48:15.573" v="774" actId="14826"/>
          <ac:picMkLst>
            <pc:docMk/>
            <pc:sldMk cId="605646048" sldId="291"/>
            <ac:picMk id="48" creationId="{21BAE172-861C-7D40-85A4-F40C6FA584C3}"/>
          </ac:picMkLst>
        </pc:picChg>
      </pc:sldChg>
      <pc:sldChg chg="modSp add del">
        <pc:chgData name="Kim Dixon" userId="94c3f094-9e9a-4b63-af1b-7cd919f3220d" providerId="ADAL" clId="{FDDFD0BC-86EF-4BDF-9677-0A4B055139B8}" dt="2021-09-21T18:49:31.045" v="778" actId="47"/>
        <pc:sldMkLst>
          <pc:docMk/>
          <pc:sldMk cId="2211921961" sldId="292"/>
        </pc:sldMkLst>
        <pc:spChg chg="mod">
          <ac:chgData name="Kim Dixon" userId="94c3f094-9e9a-4b63-af1b-7cd919f3220d" providerId="ADAL" clId="{FDDFD0BC-86EF-4BDF-9677-0A4B055139B8}" dt="2021-09-21T18:49:17.635" v="777" actId="14826"/>
          <ac:spMkLst>
            <pc:docMk/>
            <pc:sldMk cId="2211921961" sldId="292"/>
            <ac:spMk id="40" creationId="{80C011D9-43CC-E04E-94C7-7C778D9B74F1}"/>
          </ac:spMkLst>
        </pc:spChg>
        <pc:grpChg chg="mod">
          <ac:chgData name="Kim Dixon" userId="94c3f094-9e9a-4b63-af1b-7cd919f3220d" providerId="ADAL" clId="{FDDFD0BC-86EF-4BDF-9677-0A4B055139B8}" dt="2021-09-21T18:49:17.635" v="777" actId="14826"/>
          <ac:grpSpMkLst>
            <pc:docMk/>
            <pc:sldMk cId="2211921961" sldId="292"/>
            <ac:grpSpMk id="33" creationId="{39F65DD5-5694-8C49-8900-C87822B24846}"/>
          </ac:grpSpMkLst>
        </pc:grpChg>
        <pc:picChg chg="mod">
          <ac:chgData name="Kim Dixon" userId="94c3f094-9e9a-4b63-af1b-7cd919f3220d" providerId="ADAL" clId="{FDDFD0BC-86EF-4BDF-9677-0A4B055139B8}" dt="2021-09-21T18:49:17.635" v="777" actId="14826"/>
          <ac:picMkLst>
            <pc:docMk/>
            <pc:sldMk cId="2211921961" sldId="292"/>
            <ac:picMk id="46" creationId="{DB653D07-69C5-DA4C-894B-C0730243FA0B}"/>
          </ac:picMkLst>
        </pc:picChg>
        <pc:picChg chg="mod">
          <ac:chgData name="Kim Dixon" userId="94c3f094-9e9a-4b63-af1b-7cd919f3220d" providerId="ADAL" clId="{FDDFD0BC-86EF-4BDF-9677-0A4B055139B8}" dt="2021-09-21T18:49:17.635" v="777" actId="14826"/>
          <ac:picMkLst>
            <pc:docMk/>
            <pc:sldMk cId="2211921961" sldId="292"/>
            <ac:picMk id="48" creationId="{21BAE172-861C-7D40-85A4-F40C6FA584C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FB9479-8070-BA41-AFEE-75A982F2DB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7D5FA2-EBFD-CF40-B2A0-53A8980281E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845356-21AE-1F41-BCF9-FBC28EC9BFB7}" type="datetimeFigureOut">
              <a:rPr lang="en-US" smtClean="0"/>
              <a:t>9/21/2021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D73E30-0F43-FD4E-9006-20E8258322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A38423-DB11-9741-85E0-A44CB59688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8AF87F-6144-F546-A13B-37AB5C1A955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9866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D784C-8E50-3347-9B49-A5A79B84E54A}" type="datetimeFigureOut">
              <a:rPr lang="en-US" smtClean="0"/>
              <a:t>9/21/2021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5213" y="1143000"/>
            <a:ext cx="2187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7AAAB-5DE7-7848-98EF-F816D5A20CE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54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57AAAB-5DE7-7848-98EF-F816D5A20C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9524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7AAAB-5DE7-7848-98EF-F816D5A20CE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327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7AAAB-5DE7-7848-98EF-F816D5A20CE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2748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7AAAB-5DE7-7848-98EF-F816D5A20CE6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46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7AAAB-5DE7-7848-98EF-F816D5A20CE6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9626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7AAAB-5DE7-7848-98EF-F816D5A20CE6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4672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7AAAB-5DE7-7848-98EF-F816D5A20CE6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5620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7AAAB-5DE7-7848-98EF-F816D5A20CE6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3118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7AAAB-5DE7-7848-98EF-F816D5A20CE6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3113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7AAAB-5DE7-7848-98EF-F816D5A20CE6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858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poster includes an image of a deaf man signing the word for “email”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57AAAB-5DE7-7848-98EF-F816D5A20C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4504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57AAAB-5DE7-7848-98EF-F816D5A20C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782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57AAAB-5DE7-7848-98EF-F816D5A20C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8000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57AAAB-5DE7-7848-98EF-F816D5A20C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4119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57AAAB-5DE7-7848-98EF-F816D5A20C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9148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57AAAB-5DE7-7848-98EF-F816D5A20C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0158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57AAAB-5DE7-7848-98EF-F816D5A20C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297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7AAAB-5DE7-7848-98EF-F816D5A20CE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316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2EDDAF0-2AAA-1D4E-8991-1B3A732FA9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7186" b="21993"/>
          <a:stretch/>
        </p:blipFill>
        <p:spPr>
          <a:xfrm>
            <a:off x="-1" y="4058748"/>
            <a:ext cx="6923463" cy="73323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B7C5733-5AA1-1C43-86C9-8F20336C2331}"/>
              </a:ext>
            </a:extLst>
          </p:cNvPr>
          <p:cNvSpPr/>
          <p:nvPr userDrawn="1"/>
        </p:nvSpPr>
        <p:spPr>
          <a:xfrm>
            <a:off x="-13448" y="0"/>
            <a:ext cx="10693400" cy="1959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DABC543-8237-594C-AC35-41C463F291B9}"/>
              </a:ext>
            </a:extLst>
          </p:cNvPr>
          <p:cNvGrpSpPr/>
          <p:nvPr userDrawn="1"/>
        </p:nvGrpSpPr>
        <p:grpSpPr>
          <a:xfrm>
            <a:off x="8653358" y="11111"/>
            <a:ext cx="1747413" cy="1516840"/>
            <a:chOff x="8653358" y="-14289"/>
            <a:chExt cx="1747413" cy="151684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50AE897-24D2-8B4F-8FCD-03D4BD62FEDC}"/>
                </a:ext>
              </a:extLst>
            </p:cNvPr>
            <p:cNvSpPr/>
            <p:nvPr/>
          </p:nvSpPr>
          <p:spPr>
            <a:xfrm>
              <a:off x="8653358" y="-14289"/>
              <a:ext cx="1747413" cy="15168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1788AC2-3849-ED4D-AE7A-DE88C65CF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58926" y="691179"/>
              <a:ext cx="1313776" cy="583900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E507245D-38C8-B541-B7DD-F0D786BBAFEB}"/>
              </a:ext>
            </a:extLst>
          </p:cNvPr>
          <p:cNvSpPr/>
          <p:nvPr userDrawn="1"/>
        </p:nvSpPr>
        <p:spPr>
          <a:xfrm>
            <a:off x="-13448" y="14934021"/>
            <a:ext cx="10722567" cy="208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8C9B528-2E14-5F46-9D11-86B58985D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30207" b="5778"/>
          <a:stretch/>
        </p:blipFill>
        <p:spPr>
          <a:xfrm>
            <a:off x="5801013" y="4101244"/>
            <a:ext cx="4908106" cy="733238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33C5A74-6E0D-2D4C-8B27-DC254067CDB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8191816"/>
            <a:ext cx="10698163" cy="334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7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93" y="1005844"/>
            <a:ext cx="3450437" cy="3520439"/>
          </a:xfrm>
        </p:spPr>
        <p:txBody>
          <a:bodyPr anchor="b"/>
          <a:lstStyle>
            <a:lvl1pPr>
              <a:defRPr sz="37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8113" y="2172339"/>
            <a:ext cx="5415945" cy="10721977"/>
          </a:xfrm>
        </p:spPr>
        <p:txBody>
          <a:bodyPr/>
          <a:lstStyle>
            <a:lvl1pPr>
              <a:defRPr sz="3719"/>
            </a:lvl1pPr>
            <a:lvl2pPr>
              <a:defRPr sz="3256"/>
            </a:lvl2pPr>
            <a:lvl3pPr>
              <a:defRPr sz="2789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893" y="4526282"/>
            <a:ext cx="3450437" cy="8385495"/>
          </a:xfrm>
        </p:spPr>
        <p:txBody>
          <a:bodyPr/>
          <a:lstStyle>
            <a:lvl1pPr marL="0" indent="0">
              <a:buNone/>
              <a:defRPr sz="1862"/>
            </a:lvl1pPr>
            <a:lvl2pPr marL="531515" indent="0">
              <a:buNone/>
              <a:defRPr sz="1626"/>
            </a:lvl2pPr>
            <a:lvl3pPr marL="1063030" indent="0">
              <a:buNone/>
              <a:defRPr sz="1394"/>
            </a:lvl3pPr>
            <a:lvl4pPr marL="1594548" indent="0">
              <a:buNone/>
              <a:defRPr sz="1163"/>
            </a:lvl4pPr>
            <a:lvl5pPr marL="2126063" indent="0">
              <a:buNone/>
              <a:defRPr sz="1163"/>
            </a:lvl5pPr>
            <a:lvl6pPr marL="2657578" indent="0">
              <a:buNone/>
              <a:defRPr sz="1163"/>
            </a:lvl6pPr>
            <a:lvl7pPr marL="3189093" indent="0">
              <a:buNone/>
              <a:defRPr sz="1163"/>
            </a:lvl7pPr>
            <a:lvl8pPr marL="3720607" indent="0">
              <a:buNone/>
              <a:defRPr sz="1163"/>
            </a:lvl8pPr>
            <a:lvl9pPr marL="4252126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374D-344D-F04E-AAD9-B80EBF18A1B7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31A0D-C012-0946-AD23-74939823F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351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93" y="1005844"/>
            <a:ext cx="3450437" cy="3520439"/>
          </a:xfrm>
        </p:spPr>
        <p:txBody>
          <a:bodyPr anchor="b"/>
          <a:lstStyle>
            <a:lvl1pPr>
              <a:defRPr sz="37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8113" y="2172339"/>
            <a:ext cx="5415945" cy="10721977"/>
          </a:xfrm>
        </p:spPr>
        <p:txBody>
          <a:bodyPr anchor="t"/>
          <a:lstStyle>
            <a:lvl1pPr marL="0" indent="0">
              <a:buNone/>
              <a:defRPr sz="3719"/>
            </a:lvl1pPr>
            <a:lvl2pPr marL="531515" indent="0">
              <a:buNone/>
              <a:defRPr sz="3256"/>
            </a:lvl2pPr>
            <a:lvl3pPr marL="1063030" indent="0">
              <a:buNone/>
              <a:defRPr sz="2789"/>
            </a:lvl3pPr>
            <a:lvl4pPr marL="1594548" indent="0">
              <a:buNone/>
              <a:defRPr sz="2325"/>
            </a:lvl4pPr>
            <a:lvl5pPr marL="2126063" indent="0">
              <a:buNone/>
              <a:defRPr sz="2325"/>
            </a:lvl5pPr>
            <a:lvl6pPr marL="2657578" indent="0">
              <a:buNone/>
              <a:defRPr sz="2325"/>
            </a:lvl6pPr>
            <a:lvl7pPr marL="3189093" indent="0">
              <a:buNone/>
              <a:defRPr sz="2325"/>
            </a:lvl7pPr>
            <a:lvl8pPr marL="3720607" indent="0">
              <a:buNone/>
              <a:defRPr sz="2325"/>
            </a:lvl8pPr>
            <a:lvl9pPr marL="4252126" indent="0">
              <a:buNone/>
              <a:defRPr sz="2325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893" y="4526282"/>
            <a:ext cx="3450437" cy="8385495"/>
          </a:xfrm>
        </p:spPr>
        <p:txBody>
          <a:bodyPr/>
          <a:lstStyle>
            <a:lvl1pPr marL="0" indent="0">
              <a:buNone/>
              <a:defRPr sz="1862"/>
            </a:lvl1pPr>
            <a:lvl2pPr marL="531515" indent="0">
              <a:buNone/>
              <a:defRPr sz="1626"/>
            </a:lvl2pPr>
            <a:lvl3pPr marL="1063030" indent="0">
              <a:buNone/>
              <a:defRPr sz="1394"/>
            </a:lvl3pPr>
            <a:lvl4pPr marL="1594548" indent="0">
              <a:buNone/>
              <a:defRPr sz="1163"/>
            </a:lvl4pPr>
            <a:lvl5pPr marL="2126063" indent="0">
              <a:buNone/>
              <a:defRPr sz="1163"/>
            </a:lvl5pPr>
            <a:lvl6pPr marL="2657578" indent="0">
              <a:buNone/>
              <a:defRPr sz="1163"/>
            </a:lvl6pPr>
            <a:lvl7pPr marL="3189093" indent="0">
              <a:buNone/>
              <a:defRPr sz="1163"/>
            </a:lvl7pPr>
            <a:lvl8pPr marL="3720607" indent="0">
              <a:buNone/>
              <a:defRPr sz="1163"/>
            </a:lvl8pPr>
            <a:lvl9pPr marL="4252126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374D-344D-F04E-AAD9-B80EBF18A1B7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31A0D-C012-0946-AD23-74939823F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86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374D-344D-F04E-AAD9-B80EBF18A1B7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31A0D-C012-0946-AD23-74939823F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714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5876" y="803276"/>
            <a:ext cx="2306793" cy="127860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500" y="803276"/>
            <a:ext cx="6786648" cy="127860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374D-344D-F04E-AAD9-B80EBF18A1B7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31A0D-C012-0946-AD23-74939823F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183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D066CC-344C-6049-BBCD-1F912FEDEE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2204" y="3736909"/>
            <a:ext cx="6935667" cy="801761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8FBC75-8B61-5B47-9D01-07C67A5B7C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742" t="-401" r="15222" b="401"/>
          <a:stretch/>
        </p:blipFill>
        <p:spPr>
          <a:xfrm>
            <a:off x="5820598" y="4103201"/>
            <a:ext cx="4872802" cy="7667288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865338E-1A4B-8E49-B089-84777EF81D0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379199">
            <a:off x="2278978" y="8318346"/>
            <a:ext cx="6739150" cy="330790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3C88169-7C80-E240-BBF8-F035811A747E}"/>
              </a:ext>
            </a:extLst>
          </p:cNvPr>
          <p:cNvSpPr/>
          <p:nvPr userDrawn="1"/>
        </p:nvSpPr>
        <p:spPr>
          <a:xfrm>
            <a:off x="-13448" y="0"/>
            <a:ext cx="10693400" cy="19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7E9669E-DF92-8144-8E96-2B92BBE7377A}"/>
              </a:ext>
            </a:extLst>
          </p:cNvPr>
          <p:cNvGrpSpPr/>
          <p:nvPr userDrawn="1"/>
        </p:nvGrpSpPr>
        <p:grpSpPr>
          <a:xfrm>
            <a:off x="8653358" y="-14289"/>
            <a:ext cx="1747413" cy="1516840"/>
            <a:chOff x="8653358" y="-14289"/>
            <a:chExt cx="1747413" cy="151684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7751F4F-B686-3B4B-B32C-040AA2A95A45}"/>
                </a:ext>
              </a:extLst>
            </p:cNvPr>
            <p:cNvSpPr/>
            <p:nvPr/>
          </p:nvSpPr>
          <p:spPr>
            <a:xfrm>
              <a:off x="8653358" y="-14289"/>
              <a:ext cx="1747413" cy="15168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8BDAD7F-4E99-F54F-8541-AA32B6032B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58926" y="691179"/>
              <a:ext cx="1313776" cy="583900"/>
            </a:xfrm>
            <a:prstGeom prst="rect">
              <a:avLst/>
            </a:prstGeom>
          </p:spPr>
        </p:pic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C959B041-93E8-EF46-85B1-77279108EFD3}"/>
              </a:ext>
            </a:extLst>
          </p:cNvPr>
          <p:cNvSpPr/>
          <p:nvPr userDrawn="1"/>
        </p:nvSpPr>
        <p:spPr>
          <a:xfrm>
            <a:off x="-13448" y="14934021"/>
            <a:ext cx="10722567" cy="20859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C3F82F9-6AF0-0B4D-9C55-9E83F35EAD0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9229430"/>
            <a:ext cx="10698163" cy="334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145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65" y="2469198"/>
            <a:ext cx="9093441" cy="5252719"/>
          </a:xfrm>
        </p:spPr>
        <p:txBody>
          <a:bodyPr anchor="b"/>
          <a:lstStyle>
            <a:lvl1pPr algn="ctr">
              <a:defRPr sz="69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7270" y="7924487"/>
            <a:ext cx="8023624" cy="3642676"/>
          </a:xfrm>
        </p:spPr>
        <p:txBody>
          <a:bodyPr/>
          <a:lstStyle>
            <a:lvl1pPr marL="0" indent="0" algn="ctr">
              <a:buNone/>
              <a:defRPr sz="2789"/>
            </a:lvl1pPr>
            <a:lvl2pPr marL="531515" indent="0" algn="ctr">
              <a:buNone/>
              <a:defRPr sz="2325"/>
            </a:lvl2pPr>
            <a:lvl3pPr marL="1063030" indent="0" algn="ctr">
              <a:buNone/>
              <a:defRPr sz="2093"/>
            </a:lvl3pPr>
            <a:lvl4pPr marL="1594548" indent="0" algn="ctr">
              <a:buNone/>
              <a:defRPr sz="1862"/>
            </a:lvl4pPr>
            <a:lvl5pPr marL="2126063" indent="0" algn="ctr">
              <a:buNone/>
              <a:defRPr sz="1862"/>
            </a:lvl5pPr>
            <a:lvl6pPr marL="2657578" indent="0" algn="ctr">
              <a:buNone/>
              <a:defRPr sz="1862"/>
            </a:lvl6pPr>
            <a:lvl7pPr marL="3189093" indent="0" algn="ctr">
              <a:buNone/>
              <a:defRPr sz="1862"/>
            </a:lvl7pPr>
            <a:lvl8pPr marL="3720607" indent="0" algn="ctr">
              <a:buNone/>
              <a:defRPr sz="1862"/>
            </a:lvl8pPr>
            <a:lvl9pPr marL="4252126" indent="0" algn="ctr">
              <a:buNone/>
              <a:defRPr sz="186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374D-344D-F04E-AAD9-B80EBF18A1B7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31A0D-C012-0946-AD23-74939823F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050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374D-344D-F04E-AAD9-B80EBF18A1B7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31A0D-C012-0946-AD23-74939823F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9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929" y="3761428"/>
            <a:ext cx="9227167" cy="6276023"/>
          </a:xfrm>
        </p:spPr>
        <p:txBody>
          <a:bodyPr anchor="b"/>
          <a:lstStyle>
            <a:lvl1pPr>
              <a:defRPr sz="69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929" y="10096824"/>
            <a:ext cx="9227167" cy="3300412"/>
          </a:xfrm>
        </p:spPr>
        <p:txBody>
          <a:bodyPr/>
          <a:lstStyle>
            <a:lvl1pPr marL="0" indent="0">
              <a:buNone/>
              <a:defRPr sz="2789">
                <a:solidFill>
                  <a:schemeClr val="tx1"/>
                </a:solidFill>
              </a:defRPr>
            </a:lvl1pPr>
            <a:lvl2pPr marL="531515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030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548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4pPr>
            <a:lvl5pPr marL="2126063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5pPr>
            <a:lvl6pPr marL="2657578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6pPr>
            <a:lvl7pPr marL="3189093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7pPr>
            <a:lvl8pPr marL="3720607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8pPr>
            <a:lvl9pPr marL="4252126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374D-344D-F04E-AAD9-B80EBF18A1B7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31A0D-C012-0946-AD23-74939823F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89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500" y="4016376"/>
            <a:ext cx="4546718" cy="95729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5945" y="4016376"/>
            <a:ext cx="4546718" cy="95729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374D-344D-F04E-AAD9-B80EBF18A1B7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31A0D-C012-0946-AD23-74939823F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11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93" y="803278"/>
            <a:ext cx="9227167" cy="29162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97" y="3698558"/>
            <a:ext cx="4525822" cy="1812607"/>
          </a:xfrm>
        </p:spPr>
        <p:txBody>
          <a:bodyPr anchor="b"/>
          <a:lstStyle>
            <a:lvl1pPr marL="0" indent="0">
              <a:buNone/>
              <a:defRPr sz="2789" b="1"/>
            </a:lvl1pPr>
            <a:lvl2pPr marL="531515" indent="0">
              <a:buNone/>
              <a:defRPr sz="2325" b="1"/>
            </a:lvl2pPr>
            <a:lvl3pPr marL="1063030" indent="0">
              <a:buNone/>
              <a:defRPr sz="2093" b="1"/>
            </a:lvl3pPr>
            <a:lvl4pPr marL="1594548" indent="0">
              <a:buNone/>
              <a:defRPr sz="1862" b="1"/>
            </a:lvl4pPr>
            <a:lvl5pPr marL="2126063" indent="0">
              <a:buNone/>
              <a:defRPr sz="1862" b="1"/>
            </a:lvl5pPr>
            <a:lvl6pPr marL="2657578" indent="0">
              <a:buNone/>
              <a:defRPr sz="1862" b="1"/>
            </a:lvl6pPr>
            <a:lvl7pPr marL="3189093" indent="0">
              <a:buNone/>
              <a:defRPr sz="1862" b="1"/>
            </a:lvl7pPr>
            <a:lvl8pPr marL="3720607" indent="0">
              <a:buNone/>
              <a:defRPr sz="1862" b="1"/>
            </a:lvl8pPr>
            <a:lvl9pPr marL="4252126" indent="0">
              <a:buNone/>
              <a:defRPr sz="186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897" y="5511165"/>
            <a:ext cx="4525822" cy="81060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5947" y="3698558"/>
            <a:ext cx="4548114" cy="1812607"/>
          </a:xfrm>
        </p:spPr>
        <p:txBody>
          <a:bodyPr anchor="b"/>
          <a:lstStyle>
            <a:lvl1pPr marL="0" indent="0">
              <a:buNone/>
              <a:defRPr sz="2789" b="1"/>
            </a:lvl1pPr>
            <a:lvl2pPr marL="531515" indent="0">
              <a:buNone/>
              <a:defRPr sz="2325" b="1"/>
            </a:lvl2pPr>
            <a:lvl3pPr marL="1063030" indent="0">
              <a:buNone/>
              <a:defRPr sz="2093" b="1"/>
            </a:lvl3pPr>
            <a:lvl4pPr marL="1594548" indent="0">
              <a:buNone/>
              <a:defRPr sz="1862" b="1"/>
            </a:lvl4pPr>
            <a:lvl5pPr marL="2126063" indent="0">
              <a:buNone/>
              <a:defRPr sz="1862" b="1"/>
            </a:lvl5pPr>
            <a:lvl6pPr marL="2657578" indent="0">
              <a:buNone/>
              <a:defRPr sz="1862" b="1"/>
            </a:lvl6pPr>
            <a:lvl7pPr marL="3189093" indent="0">
              <a:buNone/>
              <a:defRPr sz="1862" b="1"/>
            </a:lvl7pPr>
            <a:lvl8pPr marL="3720607" indent="0">
              <a:buNone/>
              <a:defRPr sz="1862" b="1"/>
            </a:lvl8pPr>
            <a:lvl9pPr marL="4252126" indent="0">
              <a:buNone/>
              <a:defRPr sz="186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5947" y="5511165"/>
            <a:ext cx="4548114" cy="81060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374D-344D-F04E-AAD9-B80EBF18A1B7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31A0D-C012-0946-AD23-74939823F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915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374D-344D-F04E-AAD9-B80EBF18A1B7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31A0D-C012-0946-AD23-74939823F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751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374D-344D-F04E-AAD9-B80EBF18A1B7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31A0D-C012-0946-AD23-74939823F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634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1246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xStyles>
    <p:titleStyle>
      <a:lvl1pPr algn="l" defTabSz="1069848" rtl="0" eaLnBrk="1" latinLnBrk="0" hangingPunct="1">
        <a:lnSpc>
          <a:spcPct val="90000"/>
        </a:lnSpc>
        <a:spcBef>
          <a:spcPct val="0"/>
        </a:spcBef>
        <a:buNone/>
        <a:defRPr sz="514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1069848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802386" indent="-267462" algn="l" defTabSz="106984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8" kern="1200">
          <a:solidFill>
            <a:schemeClr val="tx1"/>
          </a:solidFill>
          <a:latin typeface="+mn-lt"/>
          <a:ea typeface="+mn-ea"/>
          <a:cs typeface="+mn-cs"/>
        </a:defRPr>
      </a:lvl2pPr>
      <a:lvl3pPr marL="1337310" indent="-267462" algn="l" defTabSz="106984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3pPr>
      <a:lvl4pPr marL="1872234" indent="-267462" algn="l" defTabSz="106984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6" kern="1200">
          <a:solidFill>
            <a:schemeClr val="tx1"/>
          </a:solidFill>
          <a:latin typeface="+mn-lt"/>
          <a:ea typeface="+mn-ea"/>
          <a:cs typeface="+mn-cs"/>
        </a:defRPr>
      </a:lvl4pPr>
      <a:lvl5pPr marL="2407158" indent="-267462" algn="l" defTabSz="106984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6" kern="1200">
          <a:solidFill>
            <a:schemeClr val="tx1"/>
          </a:solidFill>
          <a:latin typeface="+mn-lt"/>
          <a:ea typeface="+mn-ea"/>
          <a:cs typeface="+mn-cs"/>
        </a:defRPr>
      </a:lvl5pPr>
      <a:lvl6pPr marL="2942082" indent="-267462" algn="l" defTabSz="106984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6" kern="1200">
          <a:solidFill>
            <a:schemeClr val="tx1"/>
          </a:solidFill>
          <a:latin typeface="+mn-lt"/>
          <a:ea typeface="+mn-ea"/>
          <a:cs typeface="+mn-cs"/>
        </a:defRPr>
      </a:lvl6pPr>
      <a:lvl7pPr marL="3477006" indent="-267462" algn="l" defTabSz="106984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6" kern="1200">
          <a:solidFill>
            <a:schemeClr val="tx1"/>
          </a:solidFill>
          <a:latin typeface="+mn-lt"/>
          <a:ea typeface="+mn-ea"/>
          <a:cs typeface="+mn-cs"/>
        </a:defRPr>
      </a:lvl7pPr>
      <a:lvl8pPr marL="4011930" indent="-267462" algn="l" defTabSz="106984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6" kern="1200">
          <a:solidFill>
            <a:schemeClr val="tx1"/>
          </a:solidFill>
          <a:latin typeface="+mn-lt"/>
          <a:ea typeface="+mn-ea"/>
          <a:cs typeface="+mn-cs"/>
        </a:defRPr>
      </a:lvl8pPr>
      <a:lvl9pPr marL="4546854" indent="-267462" algn="l" defTabSz="106984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848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1pPr>
      <a:lvl2pPr marL="534924" algn="l" defTabSz="1069848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2pPr>
      <a:lvl3pPr marL="1069848" algn="l" defTabSz="1069848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3pPr>
      <a:lvl4pPr marL="1604772" algn="l" defTabSz="1069848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4pPr>
      <a:lvl5pPr marL="2139696" algn="l" defTabSz="1069848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5pPr>
      <a:lvl6pPr marL="2674620" algn="l" defTabSz="1069848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6pPr>
      <a:lvl7pPr marL="3209544" algn="l" defTabSz="1069848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7pPr>
      <a:lvl8pPr marL="3744468" algn="l" defTabSz="1069848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8pPr>
      <a:lvl9pPr marL="4279392" algn="l" defTabSz="1069848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502" y="803278"/>
            <a:ext cx="9227167" cy="2916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502" y="4016376"/>
            <a:ext cx="9227167" cy="9572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500" y="13983973"/>
            <a:ext cx="2407086" cy="8032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4374D-344D-F04E-AAD9-B80EBF18A1B7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3771" y="13983973"/>
            <a:ext cx="3610629" cy="8032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5577" y="13983973"/>
            <a:ext cx="2407086" cy="8032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31A0D-C012-0946-AD23-74939823F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382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1063030" rtl="0" eaLnBrk="1" latinLnBrk="0" hangingPunct="1">
        <a:lnSpc>
          <a:spcPct val="90000"/>
        </a:lnSpc>
        <a:spcBef>
          <a:spcPct val="0"/>
        </a:spcBef>
        <a:buNone/>
        <a:defRPr sz="51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59" indent="-265759" algn="l" defTabSz="1063030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274" indent="-265759" algn="l" defTabSz="10630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789" kern="1200">
          <a:solidFill>
            <a:schemeClr val="tx1"/>
          </a:solidFill>
          <a:latin typeface="+mn-lt"/>
          <a:ea typeface="+mn-ea"/>
          <a:cs typeface="+mn-cs"/>
        </a:defRPr>
      </a:lvl2pPr>
      <a:lvl3pPr marL="1328789" indent="-265759" algn="l" defTabSz="10630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304" indent="-265759" algn="l" defTabSz="10630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1818" indent="-265759" algn="l" defTabSz="10630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337" indent="-265759" algn="l" defTabSz="10630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4852" indent="-265759" algn="l" defTabSz="10630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367" indent="-265759" algn="l" defTabSz="10630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7882" indent="-265759" algn="l" defTabSz="10630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030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15" algn="l" defTabSz="1063030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030" algn="l" defTabSz="1063030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548" algn="l" defTabSz="1063030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063" algn="l" defTabSz="1063030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578" algn="l" defTabSz="1063030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093" algn="l" defTabSz="1063030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0607" algn="l" defTabSz="1063030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126" algn="l" defTabSz="1063030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convercent.com/en-us/LandingPage/cdf696bd-4358-e811-80da-000d3ab0d899" TargetMode="Externa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32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hyperlink" Target="https://bit.ly/39r8Q5i" TargetMode="External"/><Relationship Id="rId10" Type="http://schemas.openxmlformats.org/officeDocument/2006/relationships/image" Target="../media/image20.svg"/><Relationship Id="rId4" Type="http://schemas.openxmlformats.org/officeDocument/2006/relationships/image" Target="../media/image33.pn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34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hyperlink" Target="https://bit.ly/39r8Q5i" TargetMode="External"/><Relationship Id="rId10" Type="http://schemas.openxmlformats.org/officeDocument/2006/relationships/image" Target="../media/image20.svg"/><Relationship Id="rId4" Type="http://schemas.openxmlformats.org/officeDocument/2006/relationships/image" Target="../media/image31.pn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35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hyperlink" Target="https://bit.ly/39r8Q5i" TargetMode="External"/><Relationship Id="rId10" Type="http://schemas.openxmlformats.org/officeDocument/2006/relationships/image" Target="../media/image20.svg"/><Relationship Id="rId4" Type="http://schemas.openxmlformats.org/officeDocument/2006/relationships/image" Target="../media/image31.pn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21.png"/><Relationship Id="rId7" Type="http://schemas.openxmlformats.org/officeDocument/2006/relationships/hyperlink" Target="https://bit.ly/39r8Q5i" TargetMode="External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11" Type="http://schemas.openxmlformats.org/officeDocument/2006/relationships/image" Target="../media/image39.png"/><Relationship Id="rId5" Type="http://schemas.openxmlformats.org/officeDocument/2006/relationships/image" Target="../media/image23.png"/><Relationship Id="rId10" Type="http://schemas.openxmlformats.org/officeDocument/2006/relationships/image" Target="../media/image38.svg"/><Relationship Id="rId4" Type="http://schemas.openxmlformats.org/officeDocument/2006/relationships/image" Target="../media/image22.svg"/><Relationship Id="rId9" Type="http://schemas.openxmlformats.org/officeDocument/2006/relationships/image" Target="../media/image37.png"/><Relationship Id="rId14" Type="http://schemas.openxmlformats.org/officeDocument/2006/relationships/image" Target="../media/image4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1.png"/><Relationship Id="rId3" Type="http://schemas.openxmlformats.org/officeDocument/2006/relationships/image" Target="../media/image21.png"/><Relationship Id="rId7" Type="http://schemas.openxmlformats.org/officeDocument/2006/relationships/hyperlink" Target="https://bit.ly/39r8Q5i" TargetMode="External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11" Type="http://schemas.openxmlformats.org/officeDocument/2006/relationships/image" Target="../media/image39.png"/><Relationship Id="rId5" Type="http://schemas.openxmlformats.org/officeDocument/2006/relationships/image" Target="../media/image23.png"/><Relationship Id="rId10" Type="http://schemas.openxmlformats.org/officeDocument/2006/relationships/image" Target="../media/image38.svg"/><Relationship Id="rId4" Type="http://schemas.openxmlformats.org/officeDocument/2006/relationships/image" Target="../media/image22.svg"/><Relationship Id="rId9" Type="http://schemas.openxmlformats.org/officeDocument/2006/relationships/image" Target="../media/image37.png"/><Relationship Id="rId14" Type="http://schemas.openxmlformats.org/officeDocument/2006/relationships/image" Target="../media/image42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1.png"/><Relationship Id="rId3" Type="http://schemas.openxmlformats.org/officeDocument/2006/relationships/image" Target="../media/image21.png"/><Relationship Id="rId7" Type="http://schemas.openxmlformats.org/officeDocument/2006/relationships/hyperlink" Target="https://bit.ly/39r8Q5i" TargetMode="External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11" Type="http://schemas.openxmlformats.org/officeDocument/2006/relationships/image" Target="../media/image39.png"/><Relationship Id="rId5" Type="http://schemas.openxmlformats.org/officeDocument/2006/relationships/image" Target="../media/image23.png"/><Relationship Id="rId10" Type="http://schemas.openxmlformats.org/officeDocument/2006/relationships/image" Target="../media/image38.svg"/><Relationship Id="rId4" Type="http://schemas.openxmlformats.org/officeDocument/2006/relationships/image" Target="../media/image22.svg"/><Relationship Id="rId9" Type="http://schemas.openxmlformats.org/officeDocument/2006/relationships/image" Target="../media/image37.png"/><Relationship Id="rId14" Type="http://schemas.openxmlformats.org/officeDocument/2006/relationships/image" Target="../media/image4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1.png"/><Relationship Id="rId3" Type="http://schemas.openxmlformats.org/officeDocument/2006/relationships/image" Target="../media/image21.png"/><Relationship Id="rId7" Type="http://schemas.openxmlformats.org/officeDocument/2006/relationships/hyperlink" Target="https://bit.ly/39r8Q5i" TargetMode="External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11" Type="http://schemas.openxmlformats.org/officeDocument/2006/relationships/image" Target="../media/image39.png"/><Relationship Id="rId5" Type="http://schemas.openxmlformats.org/officeDocument/2006/relationships/image" Target="../media/image23.png"/><Relationship Id="rId10" Type="http://schemas.openxmlformats.org/officeDocument/2006/relationships/image" Target="../media/image38.svg"/><Relationship Id="rId4" Type="http://schemas.openxmlformats.org/officeDocument/2006/relationships/image" Target="../media/image22.svg"/><Relationship Id="rId9" Type="http://schemas.openxmlformats.org/officeDocument/2006/relationships/image" Target="../media/image37.png"/><Relationship Id="rId14" Type="http://schemas.openxmlformats.org/officeDocument/2006/relationships/image" Target="../media/image42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41.png"/><Relationship Id="rId3" Type="http://schemas.openxmlformats.org/officeDocument/2006/relationships/image" Target="../media/image21.png"/><Relationship Id="rId7" Type="http://schemas.openxmlformats.org/officeDocument/2006/relationships/hyperlink" Target="https://bit.ly/39r8Q5i" TargetMode="External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11" Type="http://schemas.openxmlformats.org/officeDocument/2006/relationships/image" Target="../media/image39.png"/><Relationship Id="rId5" Type="http://schemas.openxmlformats.org/officeDocument/2006/relationships/image" Target="../media/image23.png"/><Relationship Id="rId10" Type="http://schemas.openxmlformats.org/officeDocument/2006/relationships/image" Target="../media/image38.svg"/><Relationship Id="rId4" Type="http://schemas.openxmlformats.org/officeDocument/2006/relationships/image" Target="../media/image22.svg"/><Relationship Id="rId9" Type="http://schemas.openxmlformats.org/officeDocument/2006/relationships/image" Target="../media/image37.png"/><Relationship Id="rId14" Type="http://schemas.openxmlformats.org/officeDocument/2006/relationships/image" Target="../media/image4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41.png"/><Relationship Id="rId3" Type="http://schemas.openxmlformats.org/officeDocument/2006/relationships/image" Target="../media/image21.png"/><Relationship Id="rId7" Type="http://schemas.openxmlformats.org/officeDocument/2006/relationships/hyperlink" Target="https://bit.ly/39r8Q5i" TargetMode="External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11" Type="http://schemas.openxmlformats.org/officeDocument/2006/relationships/image" Target="../media/image39.png"/><Relationship Id="rId5" Type="http://schemas.openxmlformats.org/officeDocument/2006/relationships/image" Target="../media/image23.png"/><Relationship Id="rId10" Type="http://schemas.openxmlformats.org/officeDocument/2006/relationships/image" Target="../media/image38.svg"/><Relationship Id="rId4" Type="http://schemas.openxmlformats.org/officeDocument/2006/relationships/image" Target="../media/image22.svg"/><Relationship Id="rId9" Type="http://schemas.openxmlformats.org/officeDocument/2006/relationships/image" Target="../media/image37.png"/><Relationship Id="rId14" Type="http://schemas.openxmlformats.org/officeDocument/2006/relationships/image" Target="../media/image42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41.png"/><Relationship Id="rId3" Type="http://schemas.openxmlformats.org/officeDocument/2006/relationships/image" Target="../media/image21.png"/><Relationship Id="rId7" Type="http://schemas.openxmlformats.org/officeDocument/2006/relationships/hyperlink" Target="https://bit.ly/39r8Q5i" TargetMode="External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11" Type="http://schemas.openxmlformats.org/officeDocument/2006/relationships/image" Target="../media/image39.png"/><Relationship Id="rId5" Type="http://schemas.openxmlformats.org/officeDocument/2006/relationships/image" Target="../media/image23.png"/><Relationship Id="rId10" Type="http://schemas.openxmlformats.org/officeDocument/2006/relationships/image" Target="../media/image38.svg"/><Relationship Id="rId4" Type="http://schemas.openxmlformats.org/officeDocument/2006/relationships/image" Target="../media/image22.svg"/><Relationship Id="rId9" Type="http://schemas.openxmlformats.org/officeDocument/2006/relationships/image" Target="../media/image37.png"/><Relationship Id="rId14" Type="http://schemas.openxmlformats.org/officeDocument/2006/relationships/image" Target="../media/image4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41.png"/><Relationship Id="rId3" Type="http://schemas.openxmlformats.org/officeDocument/2006/relationships/image" Target="../media/image21.png"/><Relationship Id="rId7" Type="http://schemas.openxmlformats.org/officeDocument/2006/relationships/hyperlink" Target="https://bit.ly/39r8Q5i" TargetMode="External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11" Type="http://schemas.openxmlformats.org/officeDocument/2006/relationships/image" Target="../media/image39.png"/><Relationship Id="rId5" Type="http://schemas.openxmlformats.org/officeDocument/2006/relationships/image" Target="../media/image23.png"/><Relationship Id="rId10" Type="http://schemas.openxmlformats.org/officeDocument/2006/relationships/image" Target="../media/image38.svg"/><Relationship Id="rId4" Type="http://schemas.openxmlformats.org/officeDocument/2006/relationships/image" Target="../media/image22.svg"/><Relationship Id="rId9" Type="http://schemas.openxmlformats.org/officeDocument/2006/relationships/image" Target="../media/image37.png"/><Relationship Id="rId14" Type="http://schemas.openxmlformats.org/officeDocument/2006/relationships/image" Target="../media/image42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svg"/><Relationship Id="rId3" Type="http://schemas.openxmlformats.org/officeDocument/2006/relationships/image" Target="../media/image22.svg"/><Relationship Id="rId7" Type="http://schemas.openxmlformats.org/officeDocument/2006/relationships/image" Target="../media/image50.png"/><Relationship Id="rId12" Type="http://schemas.openxmlformats.org/officeDocument/2006/relationships/image" Target="../media/image4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it.ly/39r8Q5i" TargetMode="External"/><Relationship Id="rId11" Type="http://schemas.openxmlformats.org/officeDocument/2006/relationships/image" Target="../media/image40.svg"/><Relationship Id="rId5" Type="http://schemas.openxmlformats.org/officeDocument/2006/relationships/image" Target="../media/image24.svg"/><Relationship Id="rId10" Type="http://schemas.openxmlformats.org/officeDocument/2006/relationships/image" Target="../media/image39.png"/><Relationship Id="rId4" Type="http://schemas.openxmlformats.org/officeDocument/2006/relationships/image" Target="../media/image23.png"/><Relationship Id="rId9" Type="http://schemas.openxmlformats.org/officeDocument/2006/relationships/image" Target="../media/image38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41.png"/><Relationship Id="rId3" Type="http://schemas.openxmlformats.org/officeDocument/2006/relationships/image" Target="../media/image21.png"/><Relationship Id="rId7" Type="http://schemas.openxmlformats.org/officeDocument/2006/relationships/hyperlink" Target="https://bit.ly/39r8Q5i" TargetMode="External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11" Type="http://schemas.openxmlformats.org/officeDocument/2006/relationships/image" Target="../media/image39.png"/><Relationship Id="rId5" Type="http://schemas.openxmlformats.org/officeDocument/2006/relationships/image" Target="../media/image23.png"/><Relationship Id="rId10" Type="http://schemas.openxmlformats.org/officeDocument/2006/relationships/image" Target="../media/image38.svg"/><Relationship Id="rId4" Type="http://schemas.openxmlformats.org/officeDocument/2006/relationships/image" Target="../media/image22.svg"/><Relationship Id="rId9" Type="http://schemas.openxmlformats.org/officeDocument/2006/relationships/image" Target="../media/image37.png"/><Relationship Id="rId14" Type="http://schemas.openxmlformats.org/officeDocument/2006/relationships/image" Target="../media/image42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41.png"/><Relationship Id="rId3" Type="http://schemas.openxmlformats.org/officeDocument/2006/relationships/image" Target="../media/image21.png"/><Relationship Id="rId7" Type="http://schemas.openxmlformats.org/officeDocument/2006/relationships/hyperlink" Target="https://bit.ly/39r8Q5i" TargetMode="External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11" Type="http://schemas.openxmlformats.org/officeDocument/2006/relationships/image" Target="../media/image39.png"/><Relationship Id="rId5" Type="http://schemas.openxmlformats.org/officeDocument/2006/relationships/image" Target="../media/image23.png"/><Relationship Id="rId10" Type="http://schemas.openxmlformats.org/officeDocument/2006/relationships/image" Target="../media/image38.svg"/><Relationship Id="rId4" Type="http://schemas.openxmlformats.org/officeDocument/2006/relationships/image" Target="../media/image22.svg"/><Relationship Id="rId9" Type="http://schemas.openxmlformats.org/officeDocument/2006/relationships/image" Target="../media/image37.png"/><Relationship Id="rId14" Type="http://schemas.openxmlformats.org/officeDocument/2006/relationships/image" Target="../media/image4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hyperlink" Target="https://bit.ly/39r8Q5i" TargetMode="External"/><Relationship Id="rId10" Type="http://schemas.openxmlformats.org/officeDocument/2006/relationships/image" Target="../media/image20.sv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25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hyperlink" Target="https://bit.ly/39r8Q5i" TargetMode="External"/><Relationship Id="rId10" Type="http://schemas.openxmlformats.org/officeDocument/2006/relationships/image" Target="../media/image20.svg"/><Relationship Id="rId4" Type="http://schemas.openxmlformats.org/officeDocument/2006/relationships/image" Target="../media/image26.pn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hyperlink" Target="https://bit.ly/39r8Q5i" TargetMode="External"/><Relationship Id="rId10" Type="http://schemas.openxmlformats.org/officeDocument/2006/relationships/image" Target="../media/image20.sv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28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hyperlink" Target="https://bit.ly/39r8Q5i" TargetMode="External"/><Relationship Id="rId10" Type="http://schemas.openxmlformats.org/officeDocument/2006/relationships/image" Target="../media/image20.svg"/><Relationship Id="rId4" Type="http://schemas.openxmlformats.org/officeDocument/2006/relationships/image" Target="../media/image29.pn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30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hyperlink" Target="https://bit.ly/39r8Q5i" TargetMode="External"/><Relationship Id="rId10" Type="http://schemas.openxmlformats.org/officeDocument/2006/relationships/image" Target="../media/image20.svg"/><Relationship Id="rId4" Type="http://schemas.openxmlformats.org/officeDocument/2006/relationships/image" Target="../media/image31.pn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17633-E7B5-45D3-819D-4F5C25A9E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631" y="1"/>
            <a:ext cx="10355040" cy="3044156"/>
          </a:xfrm>
        </p:spPr>
        <p:txBody>
          <a:bodyPr>
            <a:normAutofit/>
          </a:bodyPr>
          <a:lstStyle/>
          <a:p>
            <a:r>
              <a:rPr lang="en-US" sz="4794" dirty="0"/>
              <a:t>INSTRUCTIONS FOR EDITING AND PRINTING SAFEGUARDING POSTERS AND POCKET CARD</a:t>
            </a:r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2AE686B9-7CF9-4959-8236-9E4785BDEA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631" y="3044157"/>
            <a:ext cx="9923786" cy="9572945"/>
          </a:xfrm>
        </p:spPr>
        <p:txBody>
          <a:bodyPr>
            <a:normAutofit lnSpcReduction="10000"/>
          </a:bodyPr>
          <a:lstStyle/>
          <a:p>
            <a:pPr marL="684943" indent="-684943">
              <a:spcBef>
                <a:spcPts val="0"/>
              </a:spcBef>
              <a:buFont typeface="+mj-lt"/>
              <a:buAutoNum type="arabicPeriod"/>
              <a:tabLst>
                <a:tab pos="14612112" algn="l"/>
              </a:tabLst>
            </a:pPr>
            <a:r>
              <a:rPr lang="en-US" sz="3596" dirty="0">
                <a:latin typeface="Calibri" panose="020F0502020204030204" pitchFamily="34" charset="0"/>
                <a:ea typeface="Yu Mincho" panose="02020400000000000000" pitchFamily="18" charset="-128"/>
                <a:cs typeface="Calibri" panose="020F0502020204030204" pitchFamily="34" charset="0"/>
              </a:rPr>
              <a:t>Download all poster and pocket card templates and collection of people images to your computer or a folder on your shared drive.</a:t>
            </a:r>
            <a:endParaRPr lang="en-US" sz="3995" dirty="0">
              <a:latin typeface="Calibri" panose="020F050202020403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pPr marL="684943" indent="-684943">
              <a:spcBef>
                <a:spcPts val="0"/>
              </a:spcBef>
              <a:buFont typeface="+mj-lt"/>
              <a:buAutoNum type="arabicPeriod"/>
              <a:tabLst>
                <a:tab pos="14612112" algn="l"/>
              </a:tabLst>
            </a:pPr>
            <a:endParaRPr lang="en-US" sz="3596" dirty="0">
              <a:latin typeface="Calibri" panose="020F0502020204030204" pitchFamily="34" charset="0"/>
              <a:ea typeface="Yu Mincho" panose="02020400000000000000" pitchFamily="18" charset="-128"/>
              <a:cs typeface="Calibri" panose="020F0502020204030204" pitchFamily="34" charset="0"/>
            </a:endParaRPr>
          </a:p>
          <a:p>
            <a:pPr marL="684943" indent="-684943">
              <a:spcBef>
                <a:spcPts val="0"/>
              </a:spcBef>
              <a:buFont typeface="+mj-lt"/>
              <a:buAutoNum type="arabicPeriod"/>
              <a:tabLst>
                <a:tab pos="14612112" algn="l"/>
              </a:tabLst>
            </a:pPr>
            <a:r>
              <a:rPr lang="en-US" sz="3596" dirty="0">
                <a:latin typeface="Calibri" panose="020F0502020204030204" pitchFamily="34" charset="0"/>
                <a:ea typeface="Yu Mincho" panose="02020400000000000000" pitchFamily="18" charset="-128"/>
                <a:cs typeface="Calibri" panose="020F0502020204030204" pitchFamily="34" charset="0"/>
              </a:rPr>
              <a:t>Open PowerPoint (PPT) and choose the poster or pocket card template you want to edit.</a:t>
            </a:r>
            <a:endParaRPr lang="en-US" sz="3995" dirty="0">
              <a:latin typeface="Calibri" panose="020F050202020403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pPr marL="684943" indent="-684943">
              <a:spcBef>
                <a:spcPts val="0"/>
              </a:spcBef>
              <a:buFont typeface="+mj-lt"/>
              <a:buAutoNum type="arabicPeriod"/>
              <a:tabLst>
                <a:tab pos="14612112" algn="l"/>
              </a:tabLst>
            </a:pPr>
            <a:endParaRPr lang="en-US" sz="3596" dirty="0">
              <a:latin typeface="Calibri" panose="020F0502020204030204" pitchFamily="34" charset="0"/>
              <a:ea typeface="Yu Mincho" panose="02020400000000000000" pitchFamily="18" charset="-128"/>
              <a:cs typeface="Calibri" panose="020F0502020204030204" pitchFamily="34" charset="0"/>
            </a:endParaRPr>
          </a:p>
          <a:p>
            <a:pPr marL="684943" indent="-684943">
              <a:spcBef>
                <a:spcPts val="0"/>
              </a:spcBef>
              <a:buFont typeface="+mj-lt"/>
              <a:buAutoNum type="arabicPeriod"/>
              <a:tabLst>
                <a:tab pos="14612112" algn="l"/>
              </a:tabLst>
            </a:pPr>
            <a:r>
              <a:rPr lang="en-US" sz="3596" dirty="0">
                <a:latin typeface="Calibri" panose="020F0502020204030204" pitchFamily="34" charset="0"/>
                <a:ea typeface="Yu Mincho" panose="02020400000000000000" pitchFamily="18" charset="-128"/>
                <a:cs typeface="Calibri" panose="020F0502020204030204" pitchFamily="34" charset="0"/>
              </a:rPr>
              <a:t>Use the instructions on the next two pages </a:t>
            </a:r>
            <a:r>
              <a:rPr lang="en-US" sz="3596">
                <a:latin typeface="Calibri" panose="020F0502020204030204" pitchFamily="34" charset="0"/>
                <a:ea typeface="Yu Mincho" panose="02020400000000000000" pitchFamily="18" charset="-128"/>
                <a:cs typeface="Calibri" panose="020F0502020204030204" pitchFamily="34" charset="0"/>
              </a:rPr>
              <a:t>to change </a:t>
            </a:r>
            <a:r>
              <a:rPr lang="en-US" sz="3596" dirty="0">
                <a:latin typeface="Calibri" panose="020F0502020204030204" pitchFamily="34" charset="0"/>
                <a:ea typeface="Yu Mincho" panose="02020400000000000000" pitchFamily="18" charset="-128"/>
                <a:cs typeface="Calibri" panose="020F0502020204030204" pitchFamily="34" charset="0"/>
              </a:rPr>
              <a:t>people images.</a:t>
            </a:r>
            <a:endParaRPr lang="en-US" sz="3995" dirty="0">
              <a:latin typeface="Calibri" panose="020F050202020403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pPr marL="684943" indent="-684943">
              <a:spcBef>
                <a:spcPts val="0"/>
              </a:spcBef>
              <a:buFont typeface="+mj-lt"/>
              <a:buAutoNum type="arabicPeriod"/>
              <a:tabLst>
                <a:tab pos="14612112" algn="l"/>
              </a:tabLst>
            </a:pPr>
            <a:endParaRPr lang="en-US" sz="3596" dirty="0">
              <a:latin typeface="Calibri" panose="020F0502020204030204" pitchFamily="34" charset="0"/>
              <a:ea typeface="Yu Mincho" panose="02020400000000000000" pitchFamily="18" charset="-128"/>
              <a:cs typeface="Calibri" panose="020F0502020204030204" pitchFamily="34" charset="0"/>
            </a:endParaRPr>
          </a:p>
          <a:p>
            <a:pPr marL="684943" indent="-684943">
              <a:spcBef>
                <a:spcPts val="0"/>
              </a:spcBef>
              <a:buFont typeface="+mj-lt"/>
              <a:buAutoNum type="arabicPeriod"/>
              <a:tabLst>
                <a:tab pos="14612112" algn="l"/>
              </a:tabLst>
            </a:pPr>
            <a:r>
              <a:rPr lang="en-US" sz="3596" dirty="0">
                <a:latin typeface="Calibri" panose="020F0502020204030204" pitchFamily="34" charset="0"/>
                <a:ea typeface="Yu Mincho" panose="02020400000000000000" pitchFamily="18" charset="-128"/>
                <a:cs typeface="Calibri" panose="020F0502020204030204" pitchFamily="34" charset="0"/>
              </a:rPr>
              <a:t>Edit text to enter any local FHI 360 reporting mechanisms for your country or project (e.g., local project helpline, </a:t>
            </a:r>
            <a:r>
              <a:rPr lang="en-US" sz="3596" u="sng" dirty="0">
                <a:solidFill>
                  <a:srgbClr val="0563C1"/>
                </a:solidFill>
                <a:latin typeface="Calibri" panose="020F0502020204030204" pitchFamily="34" charset="0"/>
                <a:ea typeface="Yu Mincho" panose="02020400000000000000" pitchFamily="18" charset="-128"/>
                <a:cs typeface="Calibri" panose="020F0502020204030204" pitchFamily="34" charset="0"/>
                <a:hlinkClick r:id="rId2"/>
              </a:rPr>
              <a:t>FHI 360’s in-country hotline number</a:t>
            </a:r>
            <a:r>
              <a:rPr lang="en-US" sz="3596" dirty="0">
                <a:latin typeface="Calibri" panose="020F0502020204030204" pitchFamily="34" charset="0"/>
                <a:ea typeface="Yu Mincho" panose="02020400000000000000" pitchFamily="18" charset="-128"/>
                <a:cs typeface="Calibri" panose="020F0502020204030204" pitchFamily="34" charset="0"/>
              </a:rPr>
              <a:t> -- use the pull-down menu on our reporting website to determine if your country has an in-country hotline number. If not, use a local reporting line if one is set up)</a:t>
            </a:r>
            <a:endParaRPr lang="en-US" sz="3995" dirty="0">
              <a:latin typeface="Calibri" panose="020F050202020403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pPr marL="684943" indent="-684943">
              <a:spcBef>
                <a:spcPts val="0"/>
              </a:spcBef>
              <a:buFont typeface="+mj-lt"/>
              <a:buAutoNum type="arabicPeriod"/>
              <a:tabLst>
                <a:tab pos="14612112" algn="l"/>
              </a:tabLst>
            </a:pPr>
            <a:endParaRPr lang="en-US" sz="3596" dirty="0">
              <a:latin typeface="Calibri" panose="020F0502020204030204" pitchFamily="34" charset="0"/>
              <a:ea typeface="Yu Mincho" panose="02020400000000000000" pitchFamily="18" charset="-128"/>
              <a:cs typeface="Calibri" panose="020F0502020204030204" pitchFamily="34" charset="0"/>
            </a:endParaRPr>
          </a:p>
          <a:p>
            <a:pPr marL="684943" indent="-684943">
              <a:spcBef>
                <a:spcPts val="0"/>
              </a:spcBef>
              <a:buFont typeface="+mj-lt"/>
              <a:buAutoNum type="arabicPeriod"/>
              <a:tabLst>
                <a:tab pos="14612112" algn="l"/>
              </a:tabLst>
            </a:pPr>
            <a:r>
              <a:rPr lang="en-US" sz="3596" dirty="0">
                <a:latin typeface="Calibri" panose="020F0502020204030204" pitchFamily="34" charset="0"/>
                <a:ea typeface="Yu Mincho" panose="02020400000000000000" pitchFamily="18" charset="-128"/>
                <a:cs typeface="Calibri" panose="020F0502020204030204" pitchFamily="34" charset="0"/>
              </a:rPr>
              <a:t>When finished editing, save your document. Follow-printing tips at the end of these instructions.</a:t>
            </a:r>
            <a:endParaRPr lang="en-US" sz="3995" dirty="0">
              <a:latin typeface="Calibri" panose="020F050202020403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15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39F65DD5-5694-8C49-8900-C87822B24846}"/>
              </a:ext>
            </a:extLst>
          </p:cNvPr>
          <p:cNvGrpSpPr/>
          <p:nvPr/>
        </p:nvGrpSpPr>
        <p:grpSpPr>
          <a:xfrm>
            <a:off x="-795742" y="8797560"/>
            <a:ext cx="12531543" cy="6334914"/>
            <a:chOff x="-1337655" y="7875776"/>
            <a:chExt cx="13567871" cy="6858795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0C011D9-43CC-E04E-94C7-7C778D9B74F1}"/>
                </a:ext>
              </a:extLst>
            </p:cNvPr>
            <p:cNvSpPr/>
            <p:nvPr/>
          </p:nvSpPr>
          <p:spPr>
            <a:xfrm flipH="1">
              <a:off x="1683453" y="10277283"/>
              <a:ext cx="7259731" cy="34952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DB653D07-69C5-DA4C-894B-C0730243F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1337655" y="7875776"/>
              <a:ext cx="3887937" cy="685879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1BAE172-861C-7D40-85A4-F40C6FA58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342279" y="7875776"/>
              <a:ext cx="3887937" cy="6858795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9590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REMEMBER: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EA9FE2D-19AB-4A41-9C4D-5A4D4C5DEA5E}"/>
              </a:ext>
            </a:extLst>
          </p:cNvPr>
          <p:cNvGrpSpPr/>
          <p:nvPr/>
        </p:nvGrpSpPr>
        <p:grpSpPr>
          <a:xfrm>
            <a:off x="1986984" y="8768027"/>
            <a:ext cx="6724194" cy="2291851"/>
            <a:chOff x="1573664" y="8973206"/>
            <a:chExt cx="6724194" cy="229185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E284522-A0A1-194A-B98A-FCD7864176E0}"/>
                </a:ext>
              </a:extLst>
            </p:cNvPr>
            <p:cNvSpPr txBox="1"/>
            <p:nvPr/>
          </p:nvSpPr>
          <p:spPr>
            <a:xfrm>
              <a:off x="2158717" y="10049340"/>
              <a:ext cx="5499726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Franklin Gothic Book" panose="020B0503020102020204" pitchFamily="34" charset="0"/>
                  <a:ea typeface="+mn-ea"/>
                  <a:cs typeface="+mn-cs"/>
                </a:rPr>
                <a:t>You can provide your name, report anonymously, or report on behalf of someone else: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+00 00 0000 0000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B71631B-3F48-1540-81CD-8EF30CC0EDBF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Call FHI 360’s Ethics </a:t>
              </a:r>
              <a:b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</a:b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and Compliance Hotline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0835237-679A-7946-90B5-67B6D535F9BE}"/>
              </a:ext>
            </a:extLst>
          </p:cNvPr>
          <p:cNvGrpSpPr/>
          <p:nvPr/>
        </p:nvGrpSpPr>
        <p:grpSpPr>
          <a:xfrm>
            <a:off x="2242783" y="14457437"/>
            <a:ext cx="6208881" cy="347034"/>
            <a:chOff x="2368056" y="13691904"/>
            <a:chExt cx="6208881" cy="34703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C63034F-6C50-404D-8CD3-782D09AF6882}"/>
                </a:ext>
              </a:extLst>
            </p:cNvPr>
            <p:cNvSpPr/>
            <p:nvPr/>
          </p:nvSpPr>
          <p:spPr>
            <a:xfrm>
              <a:off x="2368056" y="13691904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!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802A3C6-6398-944D-A007-8BB48C1932A5}"/>
                </a:ext>
              </a:extLst>
            </p:cNvPr>
            <p:cNvSpPr txBox="1"/>
            <p:nvPr/>
          </p:nvSpPr>
          <p:spPr>
            <a:xfrm>
              <a:off x="2705521" y="13700384"/>
              <a:ext cx="58714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Your confidentiality is important and your call will not be recorded.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6661A24-FA81-254B-B693-DC73D44F4C10}"/>
              </a:ext>
            </a:extLst>
          </p:cNvPr>
          <p:cNvGrpSpPr/>
          <p:nvPr/>
        </p:nvGrpSpPr>
        <p:grpSpPr>
          <a:xfrm>
            <a:off x="1536700" y="11280973"/>
            <a:ext cx="7637508" cy="2565720"/>
            <a:chOff x="1379040" y="11280973"/>
            <a:chExt cx="7637508" cy="256572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A7EC702-0ADA-B644-9D15-89C9DDB38990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CBBEDA9-6C46-F440-8EF7-8152D385B5B0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Anonymously online: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2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www.fhi360.org/</a:t>
                </a:r>
                <a:r>
                  <a:rPr kumimoji="0" lang="en-US" sz="1800" b="0" i="0" u="none" strike="noStrike" kern="1200" cap="none" spc="20" normalizeH="0" baseline="0" noProof="0" dirty="0" err="1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anonreportregistry</a:t>
                </a:r>
                <a:endParaRPr kumimoji="0" lang="en-US" sz="1800" b="0" i="0" u="none" strike="noStrike" kern="1200" cap="none" spc="2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73" name="Graphic 72" descr="Cursor with solid fill">
                <a:extLst>
                  <a:ext uri="{FF2B5EF4-FFF2-40B4-BE49-F238E27FC236}">
                    <a16:creationId xmlns:a16="http://schemas.microsoft.com/office/drawing/2014/main" id="{580EA4AC-5137-3942-A6D3-C52113CAE6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C5AB9C4-8121-2047-96AF-A087F4CA50ED}"/>
                </a:ext>
              </a:extLst>
            </p:cNvPr>
            <p:cNvGrpSpPr/>
            <p:nvPr/>
          </p:nvGrpSpPr>
          <p:grpSpPr>
            <a:xfrm>
              <a:off x="1379040" y="12581603"/>
              <a:ext cx="7637508" cy="1265090"/>
              <a:chOff x="4822497" y="11736566"/>
              <a:chExt cx="7637508" cy="1265090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931725EA-DD5E-0142-AFB9-187416E8376A}"/>
                  </a:ext>
                </a:extLst>
              </p:cNvPr>
              <p:cNvSpPr txBox="1"/>
              <p:nvPr/>
            </p:nvSpPr>
            <p:spPr>
              <a:xfrm>
                <a:off x="4822497" y="11736566"/>
                <a:ext cx="7637508" cy="1265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U.S. Toll-free: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1-800-461-9330 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ABAFA6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|  </a:t>
                </a:r>
                <a:r>
                  <a:rPr kumimoji="0" lang="en-US" sz="18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Skype: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9BB1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+1-800-461-9330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International Collect: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+1-720-514-4400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(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Call your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local operator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. Tell operator to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place a collect call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 to the United States. Give this number to the operator: </a:t>
                </a:r>
                <a:r>
                  <a:rPr kumimoji="0" lang="en-US" sz="1400" b="0" i="1" u="none" strike="noStrike" kern="1200" cap="none" spc="7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+mn-ea"/>
                    <a:cs typeface="+mn-cs"/>
                  </a:rPr>
                  <a:t>1-720-514-4400. 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When asked for your name, say </a:t>
                </a:r>
                <a:r>
                  <a:rPr kumimoji="0" lang="en-US" sz="1400" b="1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“FHI 360”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)</a:t>
                </a:r>
                <a:endParaRPr kumimoji="0" lang="en-US" sz="1400" b="0" i="0" u="none" strike="noStrike" kern="1200" cap="none" spc="-1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69" name="Graphic 68" descr="Receiver with solid fill">
                <a:extLst>
                  <a:ext uri="{FF2B5EF4-FFF2-40B4-BE49-F238E27FC236}">
                    <a16:creationId xmlns:a16="http://schemas.microsoft.com/office/drawing/2014/main" id="{6FFA6023-4D53-364E-A0E1-48E0FC09B3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486697" y="11769151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96268765-F33F-8D4D-85DD-4A23D11CBC3D}"/>
                </a:ext>
              </a:extLst>
            </p:cNvPr>
            <p:cNvGrpSpPr/>
            <p:nvPr/>
          </p:nvGrpSpPr>
          <p:grpSpPr>
            <a:xfrm>
              <a:off x="5826473" y="11814925"/>
              <a:ext cx="2718218" cy="654410"/>
              <a:chOff x="8949777" y="10905880"/>
              <a:chExt cx="2718218" cy="654410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2A4E1D6-2847-1044-9722-97FEC4F5A5FB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Confidentially by email: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compliance@fhi360.org</a:t>
                </a:r>
              </a:p>
            </p:txBody>
          </p:sp>
          <p:pic>
            <p:nvPicPr>
              <p:cNvPr id="67" name="Picture 55">
                <a:extLst>
                  <a:ext uri="{FF2B5EF4-FFF2-40B4-BE49-F238E27FC236}">
                    <a16:creationId xmlns:a16="http://schemas.microsoft.com/office/drawing/2014/main" id="{7733F4D0-EE2F-5547-9F59-ACFBBB0DC2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/>
            </p:blipFill>
            <p:spPr>
              <a:xfrm>
                <a:off x="8949777" y="11015012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1F8E898-590F-F946-85DF-027B7FB87DBE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ADDITIONAL OPTIONS FOR REPORTING:</a:t>
              </a: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14200239-3978-E746-B7D6-6A4344BF53C7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NEVER: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program participants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anyone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under 18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Exchange money, employment, goods, or services for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sex (purchasing sex from anyone is never allowed)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Harass, bully, demean, intimidate, humiliate, or otherwise abuse program participants, including children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Show pornographic materials to children or other program participants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These acts violate FHI 360’s policies and can lead to disciplinary action, including termination of employment or partnership with FHI 360 and reporting to local authorities.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82BE9C5-7F5E-EA40-8F74-32447FB22E83}"/>
              </a:ext>
            </a:extLst>
          </p:cNvPr>
          <p:cNvSpPr/>
          <p:nvPr/>
        </p:nvSpPr>
        <p:spPr>
          <a:xfrm>
            <a:off x="6431182" y="4710055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BB1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ALWAYS: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Challenge harmful gender and social norms. Treat everyone as equal and with dignity and respect.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Share this information with your colleagues and program partners.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Understand and comply with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FHI 360’s safeguarding policies: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Report suspected or known misconduct by using one of the reporting options below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Clr>
                <a:srgbClr val="FED205"/>
              </a:buClr>
              <a:buSzPct val="115000"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80E86CFB-2B39-C247-8082-05848951DB5C}"/>
              </a:ext>
            </a:extLst>
          </p:cNvPr>
          <p:cNvSpPr txBox="1">
            <a:spLocks/>
          </p:cNvSpPr>
          <p:nvPr/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>
            <a:lvl1pPr algn="l" defTabSz="106984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069848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Protecting Program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Participants from Harm is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Our Shared Responsibility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713484"/>
              </a:solidFill>
              <a:effectLst/>
              <a:uLnTx/>
              <a:uFillTx/>
              <a:latin typeface="Franklin Gothic Demi" panose="020B0603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01535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39F65DD5-5694-8C49-8900-C87822B24846}"/>
              </a:ext>
            </a:extLst>
          </p:cNvPr>
          <p:cNvGrpSpPr/>
          <p:nvPr/>
        </p:nvGrpSpPr>
        <p:grpSpPr>
          <a:xfrm>
            <a:off x="-795742" y="8797561"/>
            <a:ext cx="12531543" cy="6334912"/>
            <a:chOff x="-1337655" y="7875777"/>
            <a:chExt cx="13567871" cy="6858793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0C011D9-43CC-E04E-94C7-7C778D9B74F1}"/>
                </a:ext>
              </a:extLst>
            </p:cNvPr>
            <p:cNvSpPr/>
            <p:nvPr/>
          </p:nvSpPr>
          <p:spPr>
            <a:xfrm flipH="1">
              <a:off x="1683453" y="10277283"/>
              <a:ext cx="7259731" cy="34952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DB653D07-69C5-DA4C-894B-C0730243F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1337655" y="7875777"/>
              <a:ext cx="3887937" cy="6858793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1BAE172-861C-7D40-85A4-F40C6FA58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342279" y="7875777"/>
              <a:ext cx="3887937" cy="6858793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9590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REMEMBER: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EA9FE2D-19AB-4A41-9C4D-5A4D4C5DEA5E}"/>
              </a:ext>
            </a:extLst>
          </p:cNvPr>
          <p:cNvGrpSpPr/>
          <p:nvPr/>
        </p:nvGrpSpPr>
        <p:grpSpPr>
          <a:xfrm>
            <a:off x="1986984" y="8768027"/>
            <a:ext cx="6724194" cy="2291851"/>
            <a:chOff x="1573664" y="8973206"/>
            <a:chExt cx="6724194" cy="229185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E284522-A0A1-194A-B98A-FCD7864176E0}"/>
                </a:ext>
              </a:extLst>
            </p:cNvPr>
            <p:cNvSpPr txBox="1"/>
            <p:nvPr/>
          </p:nvSpPr>
          <p:spPr>
            <a:xfrm>
              <a:off x="2158717" y="10049340"/>
              <a:ext cx="5499726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Franklin Gothic Book" panose="020B0503020102020204" pitchFamily="34" charset="0"/>
                  <a:ea typeface="+mn-ea"/>
                  <a:cs typeface="+mn-cs"/>
                </a:rPr>
                <a:t>You can provide your name, report anonymously, or report on behalf of someone else: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+00 00 0000 0000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B71631B-3F48-1540-81CD-8EF30CC0EDBF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Call FHI 360’s Ethics </a:t>
              </a:r>
              <a:b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</a:b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and Compliance Hotline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0835237-679A-7946-90B5-67B6D535F9BE}"/>
              </a:ext>
            </a:extLst>
          </p:cNvPr>
          <p:cNvGrpSpPr/>
          <p:nvPr/>
        </p:nvGrpSpPr>
        <p:grpSpPr>
          <a:xfrm>
            <a:off x="2242783" y="14457437"/>
            <a:ext cx="6208881" cy="347034"/>
            <a:chOff x="2368056" y="13691904"/>
            <a:chExt cx="6208881" cy="34703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C63034F-6C50-404D-8CD3-782D09AF6882}"/>
                </a:ext>
              </a:extLst>
            </p:cNvPr>
            <p:cNvSpPr/>
            <p:nvPr/>
          </p:nvSpPr>
          <p:spPr>
            <a:xfrm>
              <a:off x="2368056" y="13691904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!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802A3C6-6398-944D-A007-8BB48C1932A5}"/>
                </a:ext>
              </a:extLst>
            </p:cNvPr>
            <p:cNvSpPr txBox="1"/>
            <p:nvPr/>
          </p:nvSpPr>
          <p:spPr>
            <a:xfrm>
              <a:off x="2705521" y="13700384"/>
              <a:ext cx="58714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Your confidentiality is important and your call will not be recorded.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6661A24-FA81-254B-B693-DC73D44F4C10}"/>
              </a:ext>
            </a:extLst>
          </p:cNvPr>
          <p:cNvGrpSpPr/>
          <p:nvPr/>
        </p:nvGrpSpPr>
        <p:grpSpPr>
          <a:xfrm>
            <a:off x="1536700" y="11280973"/>
            <a:ext cx="7637508" cy="2565720"/>
            <a:chOff x="1379040" y="11280973"/>
            <a:chExt cx="7637508" cy="256572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A7EC702-0ADA-B644-9D15-89C9DDB38990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CBBEDA9-6C46-F440-8EF7-8152D385B5B0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Anonymously online: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2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www.fhi360.org/</a:t>
                </a:r>
                <a:r>
                  <a:rPr kumimoji="0" lang="en-US" sz="1800" b="0" i="0" u="none" strike="noStrike" kern="1200" cap="none" spc="20" normalizeH="0" baseline="0" noProof="0" dirty="0" err="1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anonreportregistry</a:t>
                </a:r>
                <a:endParaRPr kumimoji="0" lang="en-US" sz="1800" b="0" i="0" u="none" strike="noStrike" kern="1200" cap="none" spc="2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73" name="Graphic 72" descr="Cursor with solid fill">
                <a:extLst>
                  <a:ext uri="{FF2B5EF4-FFF2-40B4-BE49-F238E27FC236}">
                    <a16:creationId xmlns:a16="http://schemas.microsoft.com/office/drawing/2014/main" id="{580EA4AC-5137-3942-A6D3-C52113CAE6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C5AB9C4-8121-2047-96AF-A087F4CA50ED}"/>
                </a:ext>
              </a:extLst>
            </p:cNvPr>
            <p:cNvGrpSpPr/>
            <p:nvPr/>
          </p:nvGrpSpPr>
          <p:grpSpPr>
            <a:xfrm>
              <a:off x="1379040" y="12581603"/>
              <a:ext cx="7637508" cy="1265090"/>
              <a:chOff x="4822497" y="11736566"/>
              <a:chExt cx="7637508" cy="1265090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931725EA-DD5E-0142-AFB9-187416E8376A}"/>
                  </a:ext>
                </a:extLst>
              </p:cNvPr>
              <p:cNvSpPr txBox="1"/>
              <p:nvPr/>
            </p:nvSpPr>
            <p:spPr>
              <a:xfrm>
                <a:off x="4822497" y="11736566"/>
                <a:ext cx="7637508" cy="1265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U.S. Toll-free: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1-800-461-9330 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ABAFA6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|  </a:t>
                </a:r>
                <a:r>
                  <a:rPr kumimoji="0" lang="en-US" sz="18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Skype: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9BB1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+1-800-461-9330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International Collect: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+1-720-514-4400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(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Call your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local operator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. Tell operator to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place a collect call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 to the United States. Give this number to the operator: </a:t>
                </a:r>
                <a:r>
                  <a:rPr kumimoji="0" lang="en-US" sz="1400" b="0" i="1" u="none" strike="noStrike" kern="1200" cap="none" spc="7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+mn-ea"/>
                    <a:cs typeface="+mn-cs"/>
                  </a:rPr>
                  <a:t>1-720-514-4400. 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When asked for your name, say </a:t>
                </a:r>
                <a:r>
                  <a:rPr kumimoji="0" lang="en-US" sz="1400" b="1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“FHI 360”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)</a:t>
                </a:r>
                <a:endParaRPr kumimoji="0" lang="en-US" sz="1400" b="0" i="0" u="none" strike="noStrike" kern="1200" cap="none" spc="-1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69" name="Graphic 68" descr="Receiver with solid fill">
                <a:extLst>
                  <a:ext uri="{FF2B5EF4-FFF2-40B4-BE49-F238E27FC236}">
                    <a16:creationId xmlns:a16="http://schemas.microsoft.com/office/drawing/2014/main" id="{6FFA6023-4D53-364E-A0E1-48E0FC09B3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486697" y="11769151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96268765-F33F-8D4D-85DD-4A23D11CBC3D}"/>
                </a:ext>
              </a:extLst>
            </p:cNvPr>
            <p:cNvGrpSpPr/>
            <p:nvPr/>
          </p:nvGrpSpPr>
          <p:grpSpPr>
            <a:xfrm>
              <a:off x="5826473" y="11814925"/>
              <a:ext cx="2718218" cy="654410"/>
              <a:chOff x="8949777" y="10905880"/>
              <a:chExt cx="2718218" cy="654410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2A4E1D6-2847-1044-9722-97FEC4F5A5FB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Confidentially by email: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compliance@fhi360.org</a:t>
                </a:r>
              </a:p>
            </p:txBody>
          </p:sp>
          <p:pic>
            <p:nvPicPr>
              <p:cNvPr id="67" name="Picture 55">
                <a:extLst>
                  <a:ext uri="{FF2B5EF4-FFF2-40B4-BE49-F238E27FC236}">
                    <a16:creationId xmlns:a16="http://schemas.microsoft.com/office/drawing/2014/main" id="{7733F4D0-EE2F-5547-9F59-ACFBBB0DC2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/>
            </p:blipFill>
            <p:spPr>
              <a:xfrm>
                <a:off x="8949777" y="11015012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1F8E898-590F-F946-85DF-027B7FB87DBE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ADDITIONAL OPTIONS FOR REPORTING:</a:t>
              </a: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14200239-3978-E746-B7D6-6A4344BF53C7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NEVER: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program participants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anyone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under 18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Exchange money, employment, goods, or services for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sex (purchasing sex from anyone is never allowed)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Harass, bully, demean, intimidate, humiliate, or otherwise abuse program participants, including children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Show pornographic materials to children or other program participants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These acts violate FHI 360’s policies and can lead to disciplinary action, including termination of employment or partnership with FHI 360 and reporting to local authorities.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82BE9C5-7F5E-EA40-8F74-32447FB22E83}"/>
              </a:ext>
            </a:extLst>
          </p:cNvPr>
          <p:cNvSpPr/>
          <p:nvPr/>
        </p:nvSpPr>
        <p:spPr>
          <a:xfrm>
            <a:off x="6431182" y="4710055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BB1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ALWAYS: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Challenge harmful gender and social norms. Treat everyone as equal and with dignity and respect.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Share this information with your colleagues and program partners.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Understand and comply with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FHI 360’s safeguarding policies: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Report suspected or known misconduct by using one of the reporting options below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Clr>
                <a:srgbClr val="FED205"/>
              </a:buClr>
              <a:buSzPct val="115000"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80E86CFB-2B39-C247-8082-05848951DB5C}"/>
              </a:ext>
            </a:extLst>
          </p:cNvPr>
          <p:cNvSpPr txBox="1">
            <a:spLocks/>
          </p:cNvSpPr>
          <p:nvPr/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>
            <a:lvl1pPr algn="l" defTabSz="106984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069848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Protecting Program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Participants from Harm is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Our Shared Responsibility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713484"/>
              </a:solidFill>
              <a:effectLst/>
              <a:uLnTx/>
              <a:uFillTx/>
              <a:latin typeface="Franklin Gothic Demi" panose="020B0603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33086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39F65DD5-5694-8C49-8900-C87822B24846}"/>
              </a:ext>
            </a:extLst>
          </p:cNvPr>
          <p:cNvGrpSpPr/>
          <p:nvPr/>
        </p:nvGrpSpPr>
        <p:grpSpPr>
          <a:xfrm>
            <a:off x="-795742" y="8797561"/>
            <a:ext cx="12531543" cy="6334912"/>
            <a:chOff x="-1337655" y="7875777"/>
            <a:chExt cx="13567871" cy="6858793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0C011D9-43CC-E04E-94C7-7C778D9B74F1}"/>
                </a:ext>
              </a:extLst>
            </p:cNvPr>
            <p:cNvSpPr/>
            <p:nvPr/>
          </p:nvSpPr>
          <p:spPr>
            <a:xfrm flipH="1">
              <a:off x="1683453" y="10277283"/>
              <a:ext cx="7259731" cy="34952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DB653D07-69C5-DA4C-894B-C0730243F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1337655" y="7875777"/>
              <a:ext cx="3887936" cy="6858793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1BAE172-861C-7D40-85A4-F40C6FA58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342279" y="7875777"/>
              <a:ext cx="3887937" cy="6858793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9590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REMEMBER: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EA9FE2D-19AB-4A41-9C4D-5A4D4C5DEA5E}"/>
              </a:ext>
            </a:extLst>
          </p:cNvPr>
          <p:cNvGrpSpPr/>
          <p:nvPr/>
        </p:nvGrpSpPr>
        <p:grpSpPr>
          <a:xfrm>
            <a:off x="1986984" y="8768027"/>
            <a:ext cx="6724194" cy="2291851"/>
            <a:chOff x="1573664" y="8973206"/>
            <a:chExt cx="6724194" cy="229185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E284522-A0A1-194A-B98A-FCD7864176E0}"/>
                </a:ext>
              </a:extLst>
            </p:cNvPr>
            <p:cNvSpPr txBox="1"/>
            <p:nvPr/>
          </p:nvSpPr>
          <p:spPr>
            <a:xfrm>
              <a:off x="2158717" y="10049340"/>
              <a:ext cx="5499726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Franklin Gothic Book" panose="020B0503020102020204" pitchFamily="34" charset="0"/>
                  <a:ea typeface="+mn-ea"/>
                  <a:cs typeface="+mn-cs"/>
                </a:rPr>
                <a:t>You can provide your name, report anonymously, or report on behalf of someone else: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+00 00 0000 0000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B71631B-3F48-1540-81CD-8EF30CC0EDBF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Call FHI 360’s Ethics </a:t>
              </a:r>
              <a:b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</a:b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and Compliance Hotline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0835237-679A-7946-90B5-67B6D535F9BE}"/>
              </a:ext>
            </a:extLst>
          </p:cNvPr>
          <p:cNvGrpSpPr/>
          <p:nvPr/>
        </p:nvGrpSpPr>
        <p:grpSpPr>
          <a:xfrm>
            <a:off x="2242783" y="14457437"/>
            <a:ext cx="6208881" cy="347034"/>
            <a:chOff x="2368056" y="13691904"/>
            <a:chExt cx="6208881" cy="34703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C63034F-6C50-404D-8CD3-782D09AF6882}"/>
                </a:ext>
              </a:extLst>
            </p:cNvPr>
            <p:cNvSpPr/>
            <p:nvPr/>
          </p:nvSpPr>
          <p:spPr>
            <a:xfrm>
              <a:off x="2368056" y="13691904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!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802A3C6-6398-944D-A007-8BB48C1932A5}"/>
                </a:ext>
              </a:extLst>
            </p:cNvPr>
            <p:cNvSpPr txBox="1"/>
            <p:nvPr/>
          </p:nvSpPr>
          <p:spPr>
            <a:xfrm>
              <a:off x="2705521" y="13700384"/>
              <a:ext cx="58714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Your confidentiality is important and your call will not be recorded.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6661A24-FA81-254B-B693-DC73D44F4C10}"/>
              </a:ext>
            </a:extLst>
          </p:cNvPr>
          <p:cNvGrpSpPr/>
          <p:nvPr/>
        </p:nvGrpSpPr>
        <p:grpSpPr>
          <a:xfrm>
            <a:off x="1536700" y="11280973"/>
            <a:ext cx="7637508" cy="2565720"/>
            <a:chOff x="1379040" y="11280973"/>
            <a:chExt cx="7637508" cy="256572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A7EC702-0ADA-B644-9D15-89C9DDB38990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CBBEDA9-6C46-F440-8EF7-8152D385B5B0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Anonymously online: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2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www.fhi360.org/</a:t>
                </a:r>
                <a:r>
                  <a:rPr kumimoji="0" lang="en-US" sz="1800" b="0" i="0" u="none" strike="noStrike" kern="1200" cap="none" spc="20" normalizeH="0" baseline="0" noProof="0" dirty="0" err="1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anonreportregistry</a:t>
                </a:r>
                <a:endParaRPr kumimoji="0" lang="en-US" sz="1800" b="0" i="0" u="none" strike="noStrike" kern="1200" cap="none" spc="2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73" name="Graphic 72" descr="Cursor with solid fill">
                <a:extLst>
                  <a:ext uri="{FF2B5EF4-FFF2-40B4-BE49-F238E27FC236}">
                    <a16:creationId xmlns:a16="http://schemas.microsoft.com/office/drawing/2014/main" id="{580EA4AC-5137-3942-A6D3-C52113CAE6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C5AB9C4-8121-2047-96AF-A087F4CA50ED}"/>
                </a:ext>
              </a:extLst>
            </p:cNvPr>
            <p:cNvGrpSpPr/>
            <p:nvPr/>
          </p:nvGrpSpPr>
          <p:grpSpPr>
            <a:xfrm>
              <a:off x="1379040" y="12581603"/>
              <a:ext cx="7637508" cy="1265090"/>
              <a:chOff x="4822497" y="11736566"/>
              <a:chExt cx="7637508" cy="1265090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931725EA-DD5E-0142-AFB9-187416E8376A}"/>
                  </a:ext>
                </a:extLst>
              </p:cNvPr>
              <p:cNvSpPr txBox="1"/>
              <p:nvPr/>
            </p:nvSpPr>
            <p:spPr>
              <a:xfrm>
                <a:off x="4822497" y="11736566"/>
                <a:ext cx="7637508" cy="1265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U.S. Toll-free: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1-800-461-9330 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ABAFA6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|  </a:t>
                </a:r>
                <a:r>
                  <a:rPr kumimoji="0" lang="en-US" sz="18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Skype: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9BB1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+1-800-461-9330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International Collect: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+1-720-514-4400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(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Call your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local operator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. Tell operator to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place a collect call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 to the United States. Give this number to the operator: </a:t>
                </a:r>
                <a:r>
                  <a:rPr kumimoji="0" lang="en-US" sz="1400" b="0" i="1" u="none" strike="noStrike" kern="1200" cap="none" spc="7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+mn-ea"/>
                    <a:cs typeface="+mn-cs"/>
                  </a:rPr>
                  <a:t>1-720-514-4400. 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When asked for your name, say </a:t>
                </a:r>
                <a:r>
                  <a:rPr kumimoji="0" lang="en-US" sz="1400" b="1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“FHI 360”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)</a:t>
                </a:r>
                <a:endParaRPr kumimoji="0" lang="en-US" sz="1400" b="0" i="0" u="none" strike="noStrike" kern="1200" cap="none" spc="-1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69" name="Graphic 68" descr="Receiver with solid fill">
                <a:extLst>
                  <a:ext uri="{FF2B5EF4-FFF2-40B4-BE49-F238E27FC236}">
                    <a16:creationId xmlns:a16="http://schemas.microsoft.com/office/drawing/2014/main" id="{6FFA6023-4D53-364E-A0E1-48E0FC09B3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486697" y="11769151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96268765-F33F-8D4D-85DD-4A23D11CBC3D}"/>
                </a:ext>
              </a:extLst>
            </p:cNvPr>
            <p:cNvGrpSpPr/>
            <p:nvPr/>
          </p:nvGrpSpPr>
          <p:grpSpPr>
            <a:xfrm>
              <a:off x="5826473" y="11814925"/>
              <a:ext cx="2718218" cy="654410"/>
              <a:chOff x="8949777" y="10905880"/>
              <a:chExt cx="2718218" cy="654410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2A4E1D6-2847-1044-9722-97FEC4F5A5FB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Confidentially by email: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compliance@fhi360.org</a:t>
                </a:r>
              </a:p>
            </p:txBody>
          </p:sp>
          <p:pic>
            <p:nvPicPr>
              <p:cNvPr id="67" name="Picture 55">
                <a:extLst>
                  <a:ext uri="{FF2B5EF4-FFF2-40B4-BE49-F238E27FC236}">
                    <a16:creationId xmlns:a16="http://schemas.microsoft.com/office/drawing/2014/main" id="{7733F4D0-EE2F-5547-9F59-ACFBBB0DC2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/>
            </p:blipFill>
            <p:spPr>
              <a:xfrm>
                <a:off x="8949777" y="11015012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1F8E898-590F-F946-85DF-027B7FB87DBE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ADDITIONAL OPTIONS FOR REPORTING:</a:t>
              </a: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14200239-3978-E746-B7D6-6A4344BF53C7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NEVER: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program participants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anyone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under 18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Exchange money, employment, goods, or services for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sex (purchasing sex from anyone is never allowed)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Harass, bully, demean, intimidate, humiliate, or otherwise abuse program participants, including children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Show pornographic materials to children or other program participants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These acts violate FHI 360’s policies and can lead to disciplinary action, including termination of employment or partnership with FHI 360 and reporting to local authorities.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82BE9C5-7F5E-EA40-8F74-32447FB22E83}"/>
              </a:ext>
            </a:extLst>
          </p:cNvPr>
          <p:cNvSpPr/>
          <p:nvPr/>
        </p:nvSpPr>
        <p:spPr>
          <a:xfrm>
            <a:off x="6431182" y="4710055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BB1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ALWAYS: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Challenge harmful gender and social norms. Treat everyone as equal and with dignity and respect.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Share this information with your colleagues and program partners.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Understand and comply with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FHI 360’s safeguarding policies: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Report suspected or known misconduct by using one of the reporting options below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Clr>
                <a:srgbClr val="FED205"/>
              </a:buClr>
              <a:buSzPct val="115000"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80E86CFB-2B39-C247-8082-05848951DB5C}"/>
              </a:ext>
            </a:extLst>
          </p:cNvPr>
          <p:cNvSpPr txBox="1">
            <a:spLocks/>
          </p:cNvSpPr>
          <p:nvPr/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>
            <a:lvl1pPr algn="l" defTabSz="106984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069848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Protecting Program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Participants from Harm is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Our Shared Responsibility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713484"/>
              </a:solidFill>
              <a:effectLst/>
              <a:uLnTx/>
              <a:uFillTx/>
              <a:latin typeface="Franklin Gothic Demi" panose="020B0603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05646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3E171224-841D-974A-A9BD-1968813419BE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B81F39"/>
                </a:solidFill>
                <a:latin typeface="Franklin Gothic Demi" panose="020B0603020102020204" pitchFamily="34" charset="0"/>
              </a:rPr>
              <a:t>NEVER</a:t>
            </a:r>
            <a:endParaRPr lang="en-US" sz="2000" dirty="0">
              <a:solidFill>
                <a:srgbClr val="B81F39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program participants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</a:t>
            </a:r>
            <a:r>
              <a:rPr lang="en-US" sz="1600" b="1" dirty="0">
                <a:solidFill>
                  <a:schemeClr val="tx1"/>
                </a:solidFill>
              </a:rPr>
              <a:t>anyone</a:t>
            </a:r>
            <a:r>
              <a:rPr lang="en-US" sz="1600" dirty="0">
                <a:solidFill>
                  <a:schemeClr val="tx1"/>
                </a:solidFill>
              </a:rPr>
              <a:t> under 18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Exchange money, employment, goods, or services for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sex (purchasing sex from anyone is never allowed)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Harass, bully, demean, intimidate, humiliate, or otherwise abuse program participants, including children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Show pornographic materials to children or other program participants</a:t>
            </a:r>
          </a:p>
          <a:p>
            <a:pPr>
              <a:spcAft>
                <a:spcPts val="800"/>
              </a:spcAft>
            </a:pPr>
            <a:r>
              <a:rPr lang="en-US" sz="1600" b="1" dirty="0">
                <a:solidFill>
                  <a:srgbClr val="B81F39"/>
                </a:solidFill>
              </a:rPr>
              <a:t>These acts violate FHI 360’s policies and can lead to disciplinary action, including termination of employment or partnership with FHI 360 and reporting to local authorities.</a:t>
            </a:r>
            <a:endParaRPr lang="en-US" sz="1600" dirty="0">
              <a:solidFill>
                <a:srgbClr val="B81F39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04F956D-840B-8142-A493-30AD868F296C}"/>
              </a:ext>
            </a:extLst>
          </p:cNvPr>
          <p:cNvSpPr/>
          <p:nvPr/>
        </p:nvSpPr>
        <p:spPr>
          <a:xfrm>
            <a:off x="6517634" y="4473766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9BB1"/>
                </a:solidFill>
                <a:latin typeface="Franklin Gothic Demi" panose="020B0603020102020204" pitchFamily="34" charset="0"/>
              </a:rPr>
              <a:t>ALWAYS</a:t>
            </a:r>
            <a:endParaRPr lang="en-US" sz="2000" dirty="0"/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Challenge harmful gender and social norms. Treat everyone as equal and with dignity and respect.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Share this information with your colleagues and program partners.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Understand and comply with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FHI 360’s safeguarding policies: </a:t>
            </a:r>
            <a:r>
              <a:rPr lang="en-US" sz="1600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lang="en-US" sz="1600" dirty="0">
              <a:solidFill>
                <a:schemeClr val="tx1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Report suspected or known misconduct by using one of the reporting options below.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>
              <a:spcAft>
                <a:spcPts val="1400"/>
              </a:spcAft>
              <a:buClr>
                <a:schemeClr val="accent6"/>
              </a:buClr>
              <a:buSzPct val="115000"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0E3DC7-13A4-F346-890E-1628BDDEFCA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/>
          <a:p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Protecting Program </a:t>
            </a:r>
            <a:b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Participants from Harm is </a:t>
            </a:r>
            <a:b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  <a:t>Our Shared Responsibility</a:t>
            </a:r>
            <a:endParaRPr lang="en-US" sz="5400" b="1" dirty="0">
              <a:solidFill>
                <a:schemeClr val="tx2"/>
              </a:solidFill>
              <a:latin typeface="Franklin Gothic Demi" panose="020B06030201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400"/>
                </a:spcAft>
              </a:pPr>
              <a:r>
                <a:rPr lang="en-US" sz="2400" b="1" dirty="0">
                  <a:solidFill>
                    <a:schemeClr val="accent1"/>
                  </a:solidFill>
                  <a:latin typeface="Franklin Gothic Demi" panose="020B0603020102020204" pitchFamily="34" charset="0"/>
                </a:rPr>
                <a:t>REMEMBER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D3838A33-B491-BE42-A7F2-93F0CFF72EFB}"/>
              </a:ext>
            </a:extLst>
          </p:cNvPr>
          <p:cNvGrpSpPr/>
          <p:nvPr/>
        </p:nvGrpSpPr>
        <p:grpSpPr>
          <a:xfrm>
            <a:off x="3182718" y="8854965"/>
            <a:ext cx="6724194" cy="2391241"/>
            <a:chOff x="1573664" y="8973206"/>
            <a:chExt cx="6724194" cy="2391241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25F4EC5-6B87-6D4B-8A65-C77AD7E49AEF}"/>
                </a:ext>
              </a:extLst>
            </p:cNvPr>
            <p:cNvSpPr txBox="1"/>
            <p:nvPr/>
          </p:nvSpPr>
          <p:spPr>
            <a:xfrm>
              <a:off x="2158717" y="10148730"/>
              <a:ext cx="5499726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Franklin Gothic Book" panose="020B0503020102020204" pitchFamily="34" charset="0"/>
                </a:rPr>
                <a:t>You can provide your name, report anonymously, or report on behalf of someone else.</a:t>
              </a:r>
            </a:p>
            <a:p>
              <a:pPr algn="ctr">
                <a:spcAft>
                  <a:spcPts val="300"/>
                </a:spcAft>
              </a:pPr>
              <a:r>
                <a:rPr lang="en-US" sz="3200" dirty="0">
                  <a:solidFill>
                    <a:srgbClr val="009BB1"/>
                  </a:solidFill>
                  <a:latin typeface="Franklin Gothic Demi" panose="020B0603020102020204" pitchFamily="34" charset="0"/>
                </a:rPr>
                <a:t>+00 00 0000 0000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D72BD5C-8279-DC4A-9824-0A63621F2D95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4400" b="1" dirty="0">
                  <a:solidFill>
                    <a:schemeClr val="accent2"/>
                  </a:solidFill>
                  <a:latin typeface="Franklin Gothic Demi Cond" panose="020B0603020102020204" pitchFamily="34" charset="0"/>
                </a:rPr>
                <a:t>Call FHI 360’s Ethics and Compliance Hotline</a:t>
              </a:r>
            </a:p>
          </p:txBody>
        </p:sp>
      </p:grpSp>
      <p:sp>
        <p:nvSpPr>
          <p:cNvPr id="100" name="Rectangle 99">
            <a:extLst>
              <a:ext uri="{FF2B5EF4-FFF2-40B4-BE49-F238E27FC236}">
                <a16:creationId xmlns:a16="http://schemas.microsoft.com/office/drawing/2014/main" id="{995018BA-9E5C-5048-9C79-32237E1FDEFD}"/>
              </a:ext>
            </a:extLst>
          </p:cNvPr>
          <p:cNvSpPr/>
          <p:nvPr/>
        </p:nvSpPr>
        <p:spPr>
          <a:xfrm flipH="1">
            <a:off x="1962726" y="11120595"/>
            <a:ext cx="8629986" cy="32088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F68C9B3-9EFE-684F-8F8B-F5CC990042D2}"/>
              </a:ext>
            </a:extLst>
          </p:cNvPr>
          <p:cNvGrpSpPr/>
          <p:nvPr/>
        </p:nvGrpSpPr>
        <p:grpSpPr>
          <a:xfrm>
            <a:off x="3294975" y="14475828"/>
            <a:ext cx="6140080" cy="344003"/>
            <a:chOff x="2421844" y="13794513"/>
            <a:chExt cx="6140080" cy="344003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B7502C7C-2D1A-A645-953B-EF20687FAE9F}"/>
                </a:ext>
              </a:extLst>
            </p:cNvPr>
            <p:cNvSpPr/>
            <p:nvPr/>
          </p:nvSpPr>
          <p:spPr>
            <a:xfrm>
              <a:off x="2421844" y="13811173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!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00CE7E4-0AAE-7047-9C05-BAE051B67649}"/>
                </a:ext>
              </a:extLst>
            </p:cNvPr>
            <p:cNvSpPr txBox="1"/>
            <p:nvPr/>
          </p:nvSpPr>
          <p:spPr>
            <a:xfrm>
              <a:off x="2741805" y="13794513"/>
              <a:ext cx="5820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</a:rPr>
                <a:t>Your confidentiality is important and your call will not be recorded.</a:t>
              </a:r>
              <a:endParaRPr lang="en-US" sz="1600" dirty="0">
                <a:solidFill>
                  <a:schemeClr val="accent2"/>
                </a:solidFill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E9679ADC-D666-3247-AD94-A86C84A0A3D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-93623" y="8495897"/>
            <a:ext cx="3214182" cy="6591703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49C4D2CB-2880-44D5-98A0-98316C7ED5F5}"/>
              </a:ext>
            </a:extLst>
          </p:cNvPr>
          <p:cNvGrpSpPr/>
          <p:nvPr/>
        </p:nvGrpSpPr>
        <p:grpSpPr>
          <a:xfrm>
            <a:off x="2647473" y="11274154"/>
            <a:ext cx="7740322" cy="3218334"/>
            <a:chOff x="1276226" y="11280973"/>
            <a:chExt cx="7740322" cy="3218334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060071EB-A0ED-40CF-AE41-99AFBBE7D9E4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09AC6876-D517-4E40-960D-DDD886645BE2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Anonymously online: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spc="20" dirty="0">
                    <a:solidFill>
                      <a:schemeClr val="accent5"/>
                    </a:solidFill>
                  </a:rPr>
                  <a:t>www.fhi360.org/anonreportregistry</a:t>
                </a:r>
              </a:p>
            </p:txBody>
          </p:sp>
          <p:pic>
            <p:nvPicPr>
              <p:cNvPr id="61" name="Graphic 60" descr="Cursor with solid fill">
                <a:extLst>
                  <a:ext uri="{FF2B5EF4-FFF2-40B4-BE49-F238E27FC236}">
                    <a16:creationId xmlns:a16="http://schemas.microsoft.com/office/drawing/2014/main" id="{9E8F4D14-6EB4-4B8F-9B2C-08C15E1658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FDB1D01D-7450-4F8E-9FDD-72F06DFD7FFE}"/>
                </a:ext>
              </a:extLst>
            </p:cNvPr>
            <p:cNvGrpSpPr/>
            <p:nvPr/>
          </p:nvGrpSpPr>
          <p:grpSpPr>
            <a:xfrm>
              <a:off x="1276226" y="12581603"/>
              <a:ext cx="7740322" cy="1917704"/>
              <a:chOff x="4719683" y="11736566"/>
              <a:chExt cx="7740322" cy="1917704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4D8E24F3-93BC-4647-B2BD-A48EE2954998}"/>
                  </a:ext>
                </a:extLst>
              </p:cNvPr>
              <p:cNvSpPr txBox="1"/>
              <p:nvPr/>
            </p:nvSpPr>
            <p:spPr>
              <a:xfrm>
                <a:off x="4719683" y="11736566"/>
                <a:ext cx="7740322" cy="19177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U.S. Toll-free: </a:t>
                </a:r>
                <a:r>
                  <a:rPr lang="en-US" dirty="0">
                    <a:solidFill>
                      <a:schemeClr val="accent5"/>
                    </a:solidFill>
                  </a:rPr>
                  <a:t>1-800-461-9330  </a:t>
                </a:r>
                <a:r>
                  <a:rPr lang="en-US" spc="-10" dirty="0">
                    <a:solidFill>
                      <a:schemeClr val="bg2"/>
                    </a:solidFill>
                  </a:rPr>
                  <a:t>|  </a:t>
                </a:r>
                <a:r>
                  <a:rPr lang="en-US" b="1" spc="-1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Skype: </a:t>
                </a:r>
                <a:r>
                  <a:rPr lang="en-US" spc="-10" dirty="0">
                    <a:solidFill>
                      <a:srgbClr val="009BB1"/>
                    </a:solidFill>
                  </a:rPr>
                  <a:t>+1-800-461-9330</a:t>
                </a:r>
                <a:endParaRPr lang="en-US" dirty="0">
                  <a:solidFill>
                    <a:schemeClr val="accent5"/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endParaRPr lang="en-US" sz="11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International Collect: </a:t>
                </a:r>
                <a:r>
                  <a:rPr lang="en-US" dirty="0">
                    <a:solidFill>
                      <a:schemeClr val="accent5"/>
                    </a:solidFill>
                  </a:rPr>
                  <a:t>+1-720-514-4400</a:t>
                </a: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sz="1400" i="1" dirty="0"/>
                  <a:t>(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Call your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local operator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. Tell operator to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place a collect call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 to the United States. Give this number to the operator: </a:t>
                </a:r>
                <a:r>
                  <a:rPr lang="en-US" sz="1400" i="1" spc="7" dirty="0">
                    <a:latin typeface="Franklin Gothic Medium" panose="020B0603020102020204" pitchFamily="34" charset="0"/>
                  </a:rPr>
                  <a:t>1-720-514-4400. 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When asked for your name, say </a:t>
                </a:r>
                <a:r>
                  <a:rPr lang="en-US" sz="1400" b="1" i="1" spc="-14" dirty="0">
                    <a:latin typeface="Franklin Gothic Book" panose="020B0503020102020204" pitchFamily="34" charset="0"/>
                  </a:rPr>
                  <a:t>“FHI 360”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)</a:t>
                </a:r>
                <a:endParaRPr lang="en-US" sz="1400" spc="-10" dirty="0">
                  <a:solidFill>
                    <a:srgbClr val="009BB1"/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endParaRPr lang="en-US" sz="1600" i="1" dirty="0"/>
              </a:p>
            </p:txBody>
          </p:sp>
          <p:pic>
            <p:nvPicPr>
              <p:cNvPr id="59" name="Graphic 58" descr="Receiver with solid fill">
                <a:extLst>
                  <a:ext uri="{FF2B5EF4-FFF2-40B4-BE49-F238E27FC236}">
                    <a16:creationId xmlns:a16="http://schemas.microsoft.com/office/drawing/2014/main" id="{C1D55862-5338-4F9C-BC8C-220FE7D913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5486697" y="11769151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EAE722C-7AD5-45BF-AF4C-C809A93CD979}"/>
                </a:ext>
              </a:extLst>
            </p:cNvPr>
            <p:cNvGrpSpPr/>
            <p:nvPr/>
          </p:nvGrpSpPr>
          <p:grpSpPr>
            <a:xfrm>
              <a:off x="5826473" y="11814925"/>
              <a:ext cx="2718218" cy="654410"/>
              <a:chOff x="8949777" y="10905880"/>
              <a:chExt cx="2718218" cy="654410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9FB3CF2B-3BA7-4D57-B9F4-48E64E4D2B94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Confidentially by email: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dirty="0">
                    <a:solidFill>
                      <a:schemeClr val="accent5"/>
                    </a:solidFill>
                  </a:rPr>
                  <a:t>compliance@fhi360.org</a:t>
                </a:r>
              </a:p>
            </p:txBody>
          </p:sp>
          <p:pic>
            <p:nvPicPr>
              <p:cNvPr id="57" name="Picture 55">
                <a:extLst>
                  <a:ext uri="{FF2B5EF4-FFF2-40B4-BE49-F238E27FC236}">
                    <a16:creationId xmlns:a16="http://schemas.microsoft.com/office/drawing/2014/main" id="{D26457B7-57A9-4005-912A-197D95AFAA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rcRect/>
              <a:stretch/>
            </p:blipFill>
            <p:spPr>
              <a:xfrm>
                <a:off x="8949777" y="11015012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AA2841C-4CB5-42F5-A178-3D9B25728F78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2"/>
                  </a:solidFill>
                  <a:latin typeface="Franklin Gothic Demi" panose="020B0603020102020204" pitchFamily="34" charset="0"/>
                </a:rPr>
                <a:t>ADDITIONAL OPTIONS FOR REPORTING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0269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3E171224-841D-974A-A9BD-1968813419BE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B81F39"/>
                </a:solidFill>
                <a:latin typeface="Franklin Gothic Demi" panose="020B0603020102020204" pitchFamily="34" charset="0"/>
              </a:rPr>
              <a:t>NEVER</a:t>
            </a:r>
            <a:endParaRPr lang="en-US" sz="2000" dirty="0">
              <a:solidFill>
                <a:srgbClr val="B81F39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program participants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</a:t>
            </a:r>
            <a:r>
              <a:rPr lang="en-US" sz="1600" b="1" dirty="0">
                <a:solidFill>
                  <a:schemeClr val="tx1"/>
                </a:solidFill>
              </a:rPr>
              <a:t>anyone</a:t>
            </a:r>
            <a:r>
              <a:rPr lang="en-US" sz="1600" dirty="0">
                <a:solidFill>
                  <a:schemeClr val="tx1"/>
                </a:solidFill>
              </a:rPr>
              <a:t> under 18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Exchange money, employment, goods, or services for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sex (purchasing sex from anyone is never allowed)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Harass, bully, demean, intimidate, humiliate, or otherwise abuse program participants, including children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Show pornographic materials to children or other program participants</a:t>
            </a:r>
          </a:p>
          <a:p>
            <a:pPr>
              <a:spcAft>
                <a:spcPts val="800"/>
              </a:spcAft>
            </a:pPr>
            <a:r>
              <a:rPr lang="en-US" sz="1600" b="1" dirty="0">
                <a:solidFill>
                  <a:srgbClr val="B81F39"/>
                </a:solidFill>
              </a:rPr>
              <a:t>These acts violate FHI 360’s policies and can lead to disciplinary action, including termination of employment or partnership with FHI 360 and reporting to local authorities.</a:t>
            </a:r>
            <a:endParaRPr lang="en-US" sz="1600" dirty="0">
              <a:solidFill>
                <a:srgbClr val="B81F39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04F956D-840B-8142-A493-30AD868F296C}"/>
              </a:ext>
            </a:extLst>
          </p:cNvPr>
          <p:cNvSpPr/>
          <p:nvPr/>
        </p:nvSpPr>
        <p:spPr>
          <a:xfrm>
            <a:off x="6517634" y="4473766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9BB1"/>
                </a:solidFill>
                <a:latin typeface="Franklin Gothic Demi" panose="020B0603020102020204" pitchFamily="34" charset="0"/>
              </a:rPr>
              <a:t>ALWAYS</a:t>
            </a:r>
            <a:endParaRPr lang="en-US" sz="2000" dirty="0"/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Challenge harmful gender and social norms. Treat everyone as equal and with dignity and respect.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Share this information with your colleagues and program partners.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Understand and comply with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FHI 360’s safeguarding policies: </a:t>
            </a:r>
            <a:r>
              <a:rPr lang="en-US" sz="1600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lang="en-US" sz="1600" dirty="0">
              <a:solidFill>
                <a:schemeClr val="tx1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Report suspected or known misconduct by using one of the reporting options below.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>
              <a:spcAft>
                <a:spcPts val="1400"/>
              </a:spcAft>
              <a:buClr>
                <a:schemeClr val="accent6"/>
              </a:buClr>
              <a:buSzPct val="115000"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0E3DC7-13A4-F346-890E-1628BDDEFCA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/>
          <a:p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Protecting Program </a:t>
            </a:r>
            <a:b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Participants from Harm is </a:t>
            </a:r>
            <a:b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  <a:t>Our Shared Responsibility</a:t>
            </a:r>
            <a:endParaRPr lang="en-US" sz="5400" b="1" dirty="0">
              <a:solidFill>
                <a:schemeClr val="tx2"/>
              </a:solidFill>
              <a:latin typeface="Franklin Gothic Demi" panose="020B06030201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400"/>
                </a:spcAft>
              </a:pPr>
              <a:r>
                <a:rPr lang="en-US" sz="2400" b="1" dirty="0">
                  <a:solidFill>
                    <a:schemeClr val="accent1"/>
                  </a:solidFill>
                  <a:latin typeface="Franklin Gothic Demi" panose="020B0603020102020204" pitchFamily="34" charset="0"/>
                </a:rPr>
                <a:t>REMEMBER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D3838A33-B491-BE42-A7F2-93F0CFF72EFB}"/>
              </a:ext>
            </a:extLst>
          </p:cNvPr>
          <p:cNvGrpSpPr/>
          <p:nvPr/>
        </p:nvGrpSpPr>
        <p:grpSpPr>
          <a:xfrm>
            <a:off x="3182718" y="8854965"/>
            <a:ext cx="6724194" cy="2391241"/>
            <a:chOff x="1573664" y="8973206"/>
            <a:chExt cx="6724194" cy="2391241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25F4EC5-6B87-6D4B-8A65-C77AD7E49AEF}"/>
                </a:ext>
              </a:extLst>
            </p:cNvPr>
            <p:cNvSpPr txBox="1"/>
            <p:nvPr/>
          </p:nvSpPr>
          <p:spPr>
            <a:xfrm>
              <a:off x="2158717" y="10148730"/>
              <a:ext cx="5499726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Franklin Gothic Book" panose="020B0503020102020204" pitchFamily="34" charset="0"/>
                </a:rPr>
                <a:t>You can provide your name, report anonymously, or report on behalf of someone else.</a:t>
              </a:r>
            </a:p>
            <a:p>
              <a:pPr algn="ctr">
                <a:spcAft>
                  <a:spcPts val="300"/>
                </a:spcAft>
              </a:pPr>
              <a:r>
                <a:rPr lang="en-US" sz="3200" dirty="0">
                  <a:solidFill>
                    <a:srgbClr val="009BB1"/>
                  </a:solidFill>
                  <a:latin typeface="Franklin Gothic Demi" panose="020B0603020102020204" pitchFamily="34" charset="0"/>
                </a:rPr>
                <a:t>+00 00 0000 0000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D72BD5C-8279-DC4A-9824-0A63621F2D95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4400" b="1" dirty="0">
                  <a:solidFill>
                    <a:schemeClr val="accent2"/>
                  </a:solidFill>
                  <a:latin typeface="Franklin Gothic Demi Cond" panose="020B0603020102020204" pitchFamily="34" charset="0"/>
                </a:rPr>
                <a:t>Call FHI 360’s Ethics and Compliance Hotline</a:t>
              </a:r>
            </a:p>
          </p:txBody>
        </p:sp>
      </p:grpSp>
      <p:sp>
        <p:nvSpPr>
          <p:cNvPr id="100" name="Rectangle 99">
            <a:extLst>
              <a:ext uri="{FF2B5EF4-FFF2-40B4-BE49-F238E27FC236}">
                <a16:creationId xmlns:a16="http://schemas.microsoft.com/office/drawing/2014/main" id="{995018BA-9E5C-5048-9C79-32237E1FDEFD}"/>
              </a:ext>
            </a:extLst>
          </p:cNvPr>
          <p:cNvSpPr/>
          <p:nvPr/>
        </p:nvSpPr>
        <p:spPr>
          <a:xfrm flipH="1">
            <a:off x="1962726" y="11120595"/>
            <a:ext cx="8629986" cy="32088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F68C9B3-9EFE-684F-8F8B-F5CC990042D2}"/>
              </a:ext>
            </a:extLst>
          </p:cNvPr>
          <p:cNvGrpSpPr/>
          <p:nvPr/>
        </p:nvGrpSpPr>
        <p:grpSpPr>
          <a:xfrm>
            <a:off x="3294975" y="14475828"/>
            <a:ext cx="6140080" cy="344003"/>
            <a:chOff x="2421844" y="13794513"/>
            <a:chExt cx="6140080" cy="344003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B7502C7C-2D1A-A645-953B-EF20687FAE9F}"/>
                </a:ext>
              </a:extLst>
            </p:cNvPr>
            <p:cNvSpPr/>
            <p:nvPr/>
          </p:nvSpPr>
          <p:spPr>
            <a:xfrm>
              <a:off x="2421844" y="13811173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!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00CE7E4-0AAE-7047-9C05-BAE051B67649}"/>
                </a:ext>
              </a:extLst>
            </p:cNvPr>
            <p:cNvSpPr txBox="1"/>
            <p:nvPr/>
          </p:nvSpPr>
          <p:spPr>
            <a:xfrm>
              <a:off x="2741805" y="13794513"/>
              <a:ext cx="5820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</a:rPr>
                <a:t>Your confidentiality is important and your call will not be recorded.</a:t>
              </a:r>
              <a:endParaRPr lang="en-US" sz="1600" dirty="0">
                <a:solidFill>
                  <a:schemeClr val="accent2"/>
                </a:solidFill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E9679ADC-D666-3247-AD94-A86C84A0A3D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-497289" y="8568077"/>
            <a:ext cx="3656477" cy="6445551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49C4D2CB-2880-44D5-98A0-98316C7ED5F5}"/>
              </a:ext>
            </a:extLst>
          </p:cNvPr>
          <p:cNvGrpSpPr/>
          <p:nvPr/>
        </p:nvGrpSpPr>
        <p:grpSpPr>
          <a:xfrm>
            <a:off x="2647473" y="11274154"/>
            <a:ext cx="7740322" cy="3218334"/>
            <a:chOff x="1276226" y="11280973"/>
            <a:chExt cx="7740322" cy="3218334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060071EB-A0ED-40CF-AE41-99AFBBE7D9E4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09AC6876-D517-4E40-960D-DDD886645BE2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Anonymously online: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spc="20" dirty="0">
                    <a:solidFill>
                      <a:schemeClr val="accent5"/>
                    </a:solidFill>
                  </a:rPr>
                  <a:t>www.fhi360.org/anonreportregistry</a:t>
                </a:r>
              </a:p>
            </p:txBody>
          </p:sp>
          <p:pic>
            <p:nvPicPr>
              <p:cNvPr id="61" name="Graphic 60" descr="Cursor with solid fill">
                <a:extLst>
                  <a:ext uri="{FF2B5EF4-FFF2-40B4-BE49-F238E27FC236}">
                    <a16:creationId xmlns:a16="http://schemas.microsoft.com/office/drawing/2014/main" id="{9E8F4D14-6EB4-4B8F-9B2C-08C15E1658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FDB1D01D-7450-4F8E-9FDD-72F06DFD7FFE}"/>
                </a:ext>
              </a:extLst>
            </p:cNvPr>
            <p:cNvGrpSpPr/>
            <p:nvPr/>
          </p:nvGrpSpPr>
          <p:grpSpPr>
            <a:xfrm>
              <a:off x="1276226" y="12581603"/>
              <a:ext cx="7740322" cy="1917704"/>
              <a:chOff x="4719683" y="11736566"/>
              <a:chExt cx="7740322" cy="1917704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4D8E24F3-93BC-4647-B2BD-A48EE2954998}"/>
                  </a:ext>
                </a:extLst>
              </p:cNvPr>
              <p:cNvSpPr txBox="1"/>
              <p:nvPr/>
            </p:nvSpPr>
            <p:spPr>
              <a:xfrm>
                <a:off x="4719683" y="11736566"/>
                <a:ext cx="7740322" cy="19177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U.S. Toll-free: </a:t>
                </a:r>
                <a:r>
                  <a:rPr lang="en-US" dirty="0">
                    <a:solidFill>
                      <a:schemeClr val="accent5"/>
                    </a:solidFill>
                  </a:rPr>
                  <a:t>1-800-461-9330  </a:t>
                </a:r>
                <a:r>
                  <a:rPr lang="en-US" spc="-10" dirty="0">
                    <a:solidFill>
                      <a:schemeClr val="bg2"/>
                    </a:solidFill>
                  </a:rPr>
                  <a:t>|  </a:t>
                </a:r>
                <a:r>
                  <a:rPr lang="en-US" b="1" spc="-1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Skype: </a:t>
                </a:r>
                <a:r>
                  <a:rPr lang="en-US" spc="-10" dirty="0">
                    <a:solidFill>
                      <a:srgbClr val="009BB1"/>
                    </a:solidFill>
                  </a:rPr>
                  <a:t>+1-800-461-9330</a:t>
                </a:r>
                <a:endParaRPr lang="en-US" dirty="0">
                  <a:solidFill>
                    <a:schemeClr val="accent5"/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endParaRPr lang="en-US" sz="11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International Collect: </a:t>
                </a:r>
                <a:r>
                  <a:rPr lang="en-US" dirty="0">
                    <a:solidFill>
                      <a:schemeClr val="accent5"/>
                    </a:solidFill>
                  </a:rPr>
                  <a:t>+1-720-514-4400</a:t>
                </a: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sz="1400" i="1" dirty="0"/>
                  <a:t>(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Call your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local operator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. Tell operator to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place a collect call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 to the United States. Give this number to the operator: </a:t>
                </a:r>
                <a:r>
                  <a:rPr lang="en-US" sz="1400" i="1" spc="7" dirty="0">
                    <a:latin typeface="Franklin Gothic Medium" panose="020B0603020102020204" pitchFamily="34" charset="0"/>
                  </a:rPr>
                  <a:t>1-720-514-4400. 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When asked for your name, say </a:t>
                </a:r>
                <a:r>
                  <a:rPr lang="en-US" sz="1400" b="1" i="1" spc="-14" dirty="0">
                    <a:latin typeface="Franklin Gothic Book" panose="020B0503020102020204" pitchFamily="34" charset="0"/>
                  </a:rPr>
                  <a:t>“FHI 360”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)</a:t>
                </a:r>
                <a:endParaRPr lang="en-US" sz="1400" spc="-10" dirty="0">
                  <a:solidFill>
                    <a:srgbClr val="009BB1"/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endParaRPr lang="en-US" sz="1600" i="1" dirty="0"/>
              </a:p>
            </p:txBody>
          </p:sp>
          <p:pic>
            <p:nvPicPr>
              <p:cNvPr id="59" name="Graphic 58" descr="Receiver with solid fill">
                <a:extLst>
                  <a:ext uri="{FF2B5EF4-FFF2-40B4-BE49-F238E27FC236}">
                    <a16:creationId xmlns:a16="http://schemas.microsoft.com/office/drawing/2014/main" id="{C1D55862-5338-4F9C-BC8C-220FE7D913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5486697" y="11769151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EAE722C-7AD5-45BF-AF4C-C809A93CD979}"/>
                </a:ext>
              </a:extLst>
            </p:cNvPr>
            <p:cNvGrpSpPr/>
            <p:nvPr/>
          </p:nvGrpSpPr>
          <p:grpSpPr>
            <a:xfrm>
              <a:off x="5826473" y="11814925"/>
              <a:ext cx="2718218" cy="654410"/>
              <a:chOff x="8949777" y="10905880"/>
              <a:chExt cx="2718218" cy="654410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9FB3CF2B-3BA7-4D57-B9F4-48E64E4D2B94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Confidentially by email: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dirty="0">
                    <a:solidFill>
                      <a:schemeClr val="accent5"/>
                    </a:solidFill>
                  </a:rPr>
                  <a:t>compliance@fhi360.org</a:t>
                </a:r>
              </a:p>
            </p:txBody>
          </p:sp>
          <p:pic>
            <p:nvPicPr>
              <p:cNvPr id="57" name="Picture 55">
                <a:extLst>
                  <a:ext uri="{FF2B5EF4-FFF2-40B4-BE49-F238E27FC236}">
                    <a16:creationId xmlns:a16="http://schemas.microsoft.com/office/drawing/2014/main" id="{D26457B7-57A9-4005-912A-197D95AFAA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rcRect/>
              <a:stretch/>
            </p:blipFill>
            <p:spPr>
              <a:xfrm>
                <a:off x="8949777" y="11015012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AA2841C-4CB5-42F5-A178-3D9B25728F78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2"/>
                  </a:solidFill>
                  <a:latin typeface="Franklin Gothic Demi" panose="020B0603020102020204" pitchFamily="34" charset="0"/>
                </a:rPr>
                <a:t>ADDITIONAL OPTIONS FOR REPORTING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3700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3E171224-841D-974A-A9BD-1968813419BE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B81F39"/>
                </a:solidFill>
                <a:latin typeface="Franklin Gothic Demi" panose="020B0603020102020204" pitchFamily="34" charset="0"/>
              </a:rPr>
              <a:t>NEVER</a:t>
            </a:r>
            <a:endParaRPr lang="en-US" sz="2000" dirty="0">
              <a:solidFill>
                <a:srgbClr val="B81F39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program participants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</a:t>
            </a:r>
            <a:r>
              <a:rPr lang="en-US" sz="1600" b="1" dirty="0">
                <a:solidFill>
                  <a:schemeClr val="tx1"/>
                </a:solidFill>
              </a:rPr>
              <a:t>anyone</a:t>
            </a:r>
            <a:r>
              <a:rPr lang="en-US" sz="1600" dirty="0">
                <a:solidFill>
                  <a:schemeClr val="tx1"/>
                </a:solidFill>
              </a:rPr>
              <a:t> under 18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Exchange money, employment, goods, or services for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sex (purchasing sex from anyone is never allowed)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Harass, bully, demean, intimidate, humiliate, or otherwise abuse program participants, including children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Show pornographic materials to children or other program participants</a:t>
            </a:r>
          </a:p>
          <a:p>
            <a:pPr>
              <a:spcAft>
                <a:spcPts val="800"/>
              </a:spcAft>
            </a:pPr>
            <a:r>
              <a:rPr lang="en-US" sz="1600" b="1" dirty="0">
                <a:solidFill>
                  <a:srgbClr val="B81F39"/>
                </a:solidFill>
              </a:rPr>
              <a:t>These acts violate FHI 360’s policies and can lead to disciplinary action, including termination of employment or partnership with FHI 360 and reporting to local authorities.</a:t>
            </a:r>
            <a:endParaRPr lang="en-US" sz="1600" dirty="0">
              <a:solidFill>
                <a:srgbClr val="B81F39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04F956D-840B-8142-A493-30AD868F296C}"/>
              </a:ext>
            </a:extLst>
          </p:cNvPr>
          <p:cNvSpPr/>
          <p:nvPr/>
        </p:nvSpPr>
        <p:spPr>
          <a:xfrm>
            <a:off x="6517634" y="4473766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9BB1"/>
                </a:solidFill>
                <a:latin typeface="Franklin Gothic Demi" panose="020B0603020102020204" pitchFamily="34" charset="0"/>
              </a:rPr>
              <a:t>ALWAYS</a:t>
            </a:r>
            <a:endParaRPr lang="en-US" sz="2000" dirty="0"/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Challenge harmful gender and social norms. Treat everyone as equal and with dignity and respect.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Share this information with your colleagues and program partners.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Understand and comply with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FHI 360’s safeguarding policies: </a:t>
            </a:r>
            <a:r>
              <a:rPr lang="en-US" sz="1600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lang="en-US" sz="1600" dirty="0">
              <a:solidFill>
                <a:schemeClr val="tx1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Report suspected or known misconduct by using one of the reporting options below.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>
              <a:spcAft>
                <a:spcPts val="1400"/>
              </a:spcAft>
              <a:buClr>
                <a:schemeClr val="accent6"/>
              </a:buClr>
              <a:buSzPct val="115000"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0E3DC7-13A4-F346-890E-1628BDDEFCA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/>
          <a:p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Protecting Program </a:t>
            </a:r>
            <a:b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Participants from Harm is </a:t>
            </a:r>
            <a:b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  <a:t>Our Shared Responsibility</a:t>
            </a:r>
            <a:endParaRPr lang="en-US" sz="5400" b="1" dirty="0">
              <a:solidFill>
                <a:schemeClr val="tx2"/>
              </a:solidFill>
              <a:latin typeface="Franklin Gothic Demi" panose="020B06030201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400"/>
                </a:spcAft>
              </a:pPr>
              <a:r>
                <a:rPr lang="en-US" sz="2400" b="1" dirty="0">
                  <a:solidFill>
                    <a:schemeClr val="accent1"/>
                  </a:solidFill>
                  <a:latin typeface="Franklin Gothic Demi" panose="020B0603020102020204" pitchFamily="34" charset="0"/>
                </a:rPr>
                <a:t>REMEMBER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D3838A33-B491-BE42-A7F2-93F0CFF72EFB}"/>
              </a:ext>
            </a:extLst>
          </p:cNvPr>
          <p:cNvGrpSpPr/>
          <p:nvPr/>
        </p:nvGrpSpPr>
        <p:grpSpPr>
          <a:xfrm>
            <a:off x="3182718" y="8854965"/>
            <a:ext cx="6724194" cy="2391241"/>
            <a:chOff x="1573664" y="8973206"/>
            <a:chExt cx="6724194" cy="2391241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25F4EC5-6B87-6D4B-8A65-C77AD7E49AEF}"/>
                </a:ext>
              </a:extLst>
            </p:cNvPr>
            <p:cNvSpPr txBox="1"/>
            <p:nvPr/>
          </p:nvSpPr>
          <p:spPr>
            <a:xfrm>
              <a:off x="2158717" y="10148730"/>
              <a:ext cx="5499726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Franklin Gothic Book" panose="020B0503020102020204" pitchFamily="34" charset="0"/>
                </a:rPr>
                <a:t>You can provide your name, report anonymously, or report on behalf of someone else.</a:t>
              </a:r>
            </a:p>
            <a:p>
              <a:pPr algn="ctr">
                <a:spcAft>
                  <a:spcPts val="300"/>
                </a:spcAft>
              </a:pPr>
              <a:r>
                <a:rPr lang="en-US" sz="3200" dirty="0">
                  <a:solidFill>
                    <a:srgbClr val="009BB1"/>
                  </a:solidFill>
                  <a:latin typeface="Franklin Gothic Demi" panose="020B0603020102020204" pitchFamily="34" charset="0"/>
                </a:rPr>
                <a:t>+00 00 0000 0000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D72BD5C-8279-DC4A-9824-0A63621F2D95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4400" b="1" dirty="0">
                  <a:solidFill>
                    <a:schemeClr val="accent2"/>
                  </a:solidFill>
                  <a:latin typeface="Franklin Gothic Demi Cond" panose="020B0603020102020204" pitchFamily="34" charset="0"/>
                </a:rPr>
                <a:t>Call FHI 360’s Ethics and Compliance Hotline</a:t>
              </a:r>
            </a:p>
          </p:txBody>
        </p:sp>
      </p:grpSp>
      <p:sp>
        <p:nvSpPr>
          <p:cNvPr id="100" name="Rectangle 99">
            <a:extLst>
              <a:ext uri="{FF2B5EF4-FFF2-40B4-BE49-F238E27FC236}">
                <a16:creationId xmlns:a16="http://schemas.microsoft.com/office/drawing/2014/main" id="{995018BA-9E5C-5048-9C79-32237E1FDEFD}"/>
              </a:ext>
            </a:extLst>
          </p:cNvPr>
          <p:cNvSpPr/>
          <p:nvPr/>
        </p:nvSpPr>
        <p:spPr>
          <a:xfrm flipH="1">
            <a:off x="1962726" y="11120595"/>
            <a:ext cx="8629986" cy="32088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F68C9B3-9EFE-684F-8F8B-F5CC990042D2}"/>
              </a:ext>
            </a:extLst>
          </p:cNvPr>
          <p:cNvGrpSpPr/>
          <p:nvPr/>
        </p:nvGrpSpPr>
        <p:grpSpPr>
          <a:xfrm>
            <a:off x="3294975" y="14475828"/>
            <a:ext cx="6140080" cy="344003"/>
            <a:chOff x="2421844" y="13794513"/>
            <a:chExt cx="6140080" cy="344003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B7502C7C-2D1A-A645-953B-EF20687FAE9F}"/>
                </a:ext>
              </a:extLst>
            </p:cNvPr>
            <p:cNvSpPr/>
            <p:nvPr/>
          </p:nvSpPr>
          <p:spPr>
            <a:xfrm>
              <a:off x="2421844" y="13811173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!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00CE7E4-0AAE-7047-9C05-BAE051B67649}"/>
                </a:ext>
              </a:extLst>
            </p:cNvPr>
            <p:cNvSpPr txBox="1"/>
            <p:nvPr/>
          </p:nvSpPr>
          <p:spPr>
            <a:xfrm>
              <a:off x="2741805" y="13794513"/>
              <a:ext cx="5820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</a:rPr>
                <a:t>Your confidentiality is important and your call will not be recorded.</a:t>
              </a:r>
              <a:endParaRPr lang="en-US" sz="1600" dirty="0">
                <a:solidFill>
                  <a:schemeClr val="accent2"/>
                </a:solidFill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E9679ADC-D666-3247-AD94-A86C84A0A3D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-344152" y="8451488"/>
            <a:ext cx="3656476" cy="6445551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49C4D2CB-2880-44D5-98A0-98316C7ED5F5}"/>
              </a:ext>
            </a:extLst>
          </p:cNvPr>
          <p:cNvGrpSpPr/>
          <p:nvPr/>
        </p:nvGrpSpPr>
        <p:grpSpPr>
          <a:xfrm>
            <a:off x="2647473" y="11274154"/>
            <a:ext cx="7740322" cy="3218334"/>
            <a:chOff x="1276226" y="11280973"/>
            <a:chExt cx="7740322" cy="3218334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060071EB-A0ED-40CF-AE41-99AFBBE7D9E4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09AC6876-D517-4E40-960D-DDD886645BE2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Anonymously online: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spc="20" dirty="0">
                    <a:solidFill>
                      <a:schemeClr val="accent5"/>
                    </a:solidFill>
                  </a:rPr>
                  <a:t>www.fhi360.org/anonreportregistry</a:t>
                </a:r>
              </a:p>
            </p:txBody>
          </p:sp>
          <p:pic>
            <p:nvPicPr>
              <p:cNvPr id="61" name="Graphic 60" descr="Cursor with solid fill">
                <a:extLst>
                  <a:ext uri="{FF2B5EF4-FFF2-40B4-BE49-F238E27FC236}">
                    <a16:creationId xmlns:a16="http://schemas.microsoft.com/office/drawing/2014/main" id="{9E8F4D14-6EB4-4B8F-9B2C-08C15E1658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FDB1D01D-7450-4F8E-9FDD-72F06DFD7FFE}"/>
                </a:ext>
              </a:extLst>
            </p:cNvPr>
            <p:cNvGrpSpPr/>
            <p:nvPr/>
          </p:nvGrpSpPr>
          <p:grpSpPr>
            <a:xfrm>
              <a:off x="1276226" y="12581603"/>
              <a:ext cx="7740322" cy="1917704"/>
              <a:chOff x="4719683" y="11736566"/>
              <a:chExt cx="7740322" cy="1917704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4D8E24F3-93BC-4647-B2BD-A48EE2954998}"/>
                  </a:ext>
                </a:extLst>
              </p:cNvPr>
              <p:cNvSpPr txBox="1"/>
              <p:nvPr/>
            </p:nvSpPr>
            <p:spPr>
              <a:xfrm>
                <a:off x="4719683" y="11736566"/>
                <a:ext cx="7740322" cy="19177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U.S. Toll-free: </a:t>
                </a:r>
                <a:r>
                  <a:rPr lang="en-US" dirty="0">
                    <a:solidFill>
                      <a:schemeClr val="accent5"/>
                    </a:solidFill>
                  </a:rPr>
                  <a:t>1-800-461-9330  </a:t>
                </a:r>
                <a:r>
                  <a:rPr lang="en-US" spc="-10" dirty="0">
                    <a:solidFill>
                      <a:schemeClr val="bg2"/>
                    </a:solidFill>
                  </a:rPr>
                  <a:t>|  </a:t>
                </a:r>
                <a:r>
                  <a:rPr lang="en-US" b="1" spc="-1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Skype: </a:t>
                </a:r>
                <a:r>
                  <a:rPr lang="en-US" spc="-10" dirty="0">
                    <a:solidFill>
                      <a:srgbClr val="009BB1"/>
                    </a:solidFill>
                  </a:rPr>
                  <a:t>+1-800-461-9330</a:t>
                </a:r>
                <a:endParaRPr lang="en-US" dirty="0">
                  <a:solidFill>
                    <a:schemeClr val="accent5"/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endParaRPr lang="en-US" sz="11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International Collect: </a:t>
                </a:r>
                <a:r>
                  <a:rPr lang="en-US" dirty="0">
                    <a:solidFill>
                      <a:schemeClr val="accent5"/>
                    </a:solidFill>
                  </a:rPr>
                  <a:t>+1-720-514-4400</a:t>
                </a: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sz="1400" i="1" dirty="0"/>
                  <a:t>(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Call your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local operator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. Tell operator to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place a collect call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 to the United States. Give this number to the operator: </a:t>
                </a:r>
                <a:r>
                  <a:rPr lang="en-US" sz="1400" i="1" spc="7" dirty="0">
                    <a:latin typeface="Franklin Gothic Medium" panose="020B0603020102020204" pitchFamily="34" charset="0"/>
                  </a:rPr>
                  <a:t>1-720-514-4400. 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When asked for your name, say </a:t>
                </a:r>
                <a:r>
                  <a:rPr lang="en-US" sz="1400" b="1" i="1" spc="-14" dirty="0">
                    <a:latin typeface="Franklin Gothic Book" panose="020B0503020102020204" pitchFamily="34" charset="0"/>
                  </a:rPr>
                  <a:t>“FHI 360”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)</a:t>
                </a:r>
                <a:endParaRPr lang="en-US" sz="1400" spc="-10" dirty="0">
                  <a:solidFill>
                    <a:srgbClr val="009BB1"/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endParaRPr lang="en-US" sz="1600" i="1" dirty="0"/>
              </a:p>
            </p:txBody>
          </p:sp>
          <p:pic>
            <p:nvPicPr>
              <p:cNvPr id="59" name="Graphic 58" descr="Receiver with solid fill">
                <a:extLst>
                  <a:ext uri="{FF2B5EF4-FFF2-40B4-BE49-F238E27FC236}">
                    <a16:creationId xmlns:a16="http://schemas.microsoft.com/office/drawing/2014/main" id="{C1D55862-5338-4F9C-BC8C-220FE7D913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5486697" y="11769151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EAE722C-7AD5-45BF-AF4C-C809A93CD979}"/>
                </a:ext>
              </a:extLst>
            </p:cNvPr>
            <p:cNvGrpSpPr/>
            <p:nvPr/>
          </p:nvGrpSpPr>
          <p:grpSpPr>
            <a:xfrm>
              <a:off x="5826473" y="11814925"/>
              <a:ext cx="2718218" cy="654410"/>
              <a:chOff x="8949777" y="10905880"/>
              <a:chExt cx="2718218" cy="654410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9FB3CF2B-3BA7-4D57-B9F4-48E64E4D2B94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Confidentially by email: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dirty="0">
                    <a:solidFill>
                      <a:schemeClr val="accent5"/>
                    </a:solidFill>
                  </a:rPr>
                  <a:t>compliance@fhi360.org</a:t>
                </a:r>
              </a:p>
            </p:txBody>
          </p:sp>
          <p:pic>
            <p:nvPicPr>
              <p:cNvPr id="57" name="Picture 55">
                <a:extLst>
                  <a:ext uri="{FF2B5EF4-FFF2-40B4-BE49-F238E27FC236}">
                    <a16:creationId xmlns:a16="http://schemas.microsoft.com/office/drawing/2014/main" id="{D26457B7-57A9-4005-912A-197D95AFAA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rcRect/>
              <a:stretch/>
            </p:blipFill>
            <p:spPr>
              <a:xfrm>
                <a:off x="8949777" y="11015012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AA2841C-4CB5-42F5-A178-3D9B25728F78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2"/>
                  </a:solidFill>
                  <a:latin typeface="Franklin Gothic Demi" panose="020B0603020102020204" pitchFamily="34" charset="0"/>
                </a:rPr>
                <a:t>ADDITIONAL OPTIONS FOR REPORTING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5281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3E171224-841D-974A-A9BD-1968813419BE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B81F39"/>
                </a:solidFill>
                <a:latin typeface="Franklin Gothic Demi" panose="020B0603020102020204" pitchFamily="34" charset="0"/>
              </a:rPr>
              <a:t>NEVER</a:t>
            </a:r>
            <a:endParaRPr lang="en-US" sz="2000" dirty="0">
              <a:solidFill>
                <a:srgbClr val="B81F39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program participants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</a:t>
            </a:r>
            <a:r>
              <a:rPr lang="en-US" sz="1600" b="1" dirty="0">
                <a:solidFill>
                  <a:schemeClr val="tx1"/>
                </a:solidFill>
              </a:rPr>
              <a:t>anyone</a:t>
            </a:r>
            <a:r>
              <a:rPr lang="en-US" sz="1600" dirty="0">
                <a:solidFill>
                  <a:schemeClr val="tx1"/>
                </a:solidFill>
              </a:rPr>
              <a:t> under 18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Exchange money, employment, goods, or services for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sex (purchasing sex from anyone is never allowed)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Harass, bully, demean, intimidate, humiliate, or otherwise abuse program participants, including children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Show pornographic materials to children or other program participants</a:t>
            </a:r>
          </a:p>
          <a:p>
            <a:pPr>
              <a:spcAft>
                <a:spcPts val="800"/>
              </a:spcAft>
            </a:pPr>
            <a:r>
              <a:rPr lang="en-US" sz="1600" b="1" dirty="0">
                <a:solidFill>
                  <a:srgbClr val="B81F39"/>
                </a:solidFill>
              </a:rPr>
              <a:t>These acts violate FHI 360’s policies and can lead to disciplinary action, including termination of employment or partnership with FHI 360 and reporting to local authorities.</a:t>
            </a:r>
            <a:endParaRPr lang="en-US" sz="1600" dirty="0">
              <a:solidFill>
                <a:srgbClr val="B81F39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04F956D-840B-8142-A493-30AD868F296C}"/>
              </a:ext>
            </a:extLst>
          </p:cNvPr>
          <p:cNvSpPr/>
          <p:nvPr/>
        </p:nvSpPr>
        <p:spPr>
          <a:xfrm>
            <a:off x="6579697" y="4445326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9BB1"/>
                </a:solidFill>
                <a:latin typeface="Franklin Gothic Demi" panose="020B0603020102020204" pitchFamily="34" charset="0"/>
              </a:rPr>
              <a:t>ALWAYS</a:t>
            </a:r>
            <a:endParaRPr lang="en-US" sz="2000" dirty="0"/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Challenge harmful gender and social norms. Treat everyone as equal and with dignity and respect.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Share this information with your colleagues and program partners.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Understand and comply with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FHI 360’s safeguarding policies: </a:t>
            </a:r>
            <a:r>
              <a:rPr lang="en-US" sz="1600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lang="en-US" sz="1600" dirty="0">
              <a:solidFill>
                <a:schemeClr val="tx1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Report suspected or known misconduct by using one of the reporting options below.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>
              <a:spcAft>
                <a:spcPts val="1400"/>
              </a:spcAft>
              <a:buClr>
                <a:schemeClr val="accent6"/>
              </a:buClr>
              <a:buSzPct val="115000"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0E3DC7-13A4-F346-890E-1628BDDEFCA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/>
          <a:p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Protecting Program </a:t>
            </a:r>
            <a:b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Participants from Harm is </a:t>
            </a:r>
            <a:b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  <a:t>Our Shared Responsibility</a:t>
            </a:r>
            <a:endParaRPr lang="en-US" sz="5400" b="1" dirty="0">
              <a:solidFill>
                <a:schemeClr val="tx2"/>
              </a:solidFill>
              <a:latin typeface="Franklin Gothic Demi" panose="020B06030201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400"/>
                </a:spcAft>
              </a:pPr>
              <a:r>
                <a:rPr lang="en-US" sz="2400" b="1" dirty="0">
                  <a:solidFill>
                    <a:schemeClr val="accent1"/>
                  </a:solidFill>
                  <a:latin typeface="Franklin Gothic Demi" panose="020B0603020102020204" pitchFamily="34" charset="0"/>
                </a:rPr>
                <a:t>REMEMBER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D3838A33-B491-BE42-A7F2-93F0CFF72EFB}"/>
              </a:ext>
            </a:extLst>
          </p:cNvPr>
          <p:cNvGrpSpPr/>
          <p:nvPr/>
        </p:nvGrpSpPr>
        <p:grpSpPr>
          <a:xfrm>
            <a:off x="976983" y="8710981"/>
            <a:ext cx="6724194" cy="2352769"/>
            <a:chOff x="1573664" y="8973206"/>
            <a:chExt cx="6724194" cy="2352769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25F4EC5-6B87-6D4B-8A65-C77AD7E49AEF}"/>
                </a:ext>
              </a:extLst>
            </p:cNvPr>
            <p:cNvSpPr txBox="1"/>
            <p:nvPr/>
          </p:nvSpPr>
          <p:spPr>
            <a:xfrm>
              <a:off x="2158717" y="10148730"/>
              <a:ext cx="5499726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Franklin Gothic Book" panose="020B0503020102020204" pitchFamily="34" charset="0"/>
                </a:rPr>
                <a:t>You can provide your name, report anonymously, or report on behalf of someone else.</a:t>
              </a:r>
            </a:p>
            <a:p>
              <a:pPr algn="ctr">
                <a:spcAft>
                  <a:spcPts val="300"/>
                </a:spcAft>
              </a:pPr>
              <a:r>
                <a:rPr lang="en-US" sz="3200" dirty="0">
                  <a:solidFill>
                    <a:srgbClr val="009BB1"/>
                  </a:solidFill>
                  <a:latin typeface="Franklin Gothic Demi" panose="020B0603020102020204" pitchFamily="34" charset="0"/>
                </a:rPr>
                <a:t>+00 00 0000 0000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D72BD5C-8279-DC4A-9824-0A63621F2D95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4400" b="1" dirty="0">
                  <a:solidFill>
                    <a:schemeClr val="accent2"/>
                  </a:solidFill>
                  <a:latin typeface="Franklin Gothic Demi Cond" panose="020B0603020102020204" pitchFamily="34" charset="0"/>
                </a:rPr>
                <a:t>Call FHI 360’s Ethics and Compliance Hotline</a:t>
              </a:r>
            </a:p>
          </p:txBody>
        </p:sp>
      </p:grpSp>
      <p:sp>
        <p:nvSpPr>
          <p:cNvPr id="100" name="Rectangle 99">
            <a:extLst>
              <a:ext uri="{FF2B5EF4-FFF2-40B4-BE49-F238E27FC236}">
                <a16:creationId xmlns:a16="http://schemas.microsoft.com/office/drawing/2014/main" id="{995018BA-9E5C-5048-9C79-32237E1FDEFD}"/>
              </a:ext>
            </a:extLst>
          </p:cNvPr>
          <p:cNvSpPr/>
          <p:nvPr/>
        </p:nvSpPr>
        <p:spPr>
          <a:xfrm flipH="1">
            <a:off x="494647" y="11163300"/>
            <a:ext cx="7968298" cy="2944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F68C9B3-9EFE-684F-8F8B-F5CC990042D2}"/>
              </a:ext>
            </a:extLst>
          </p:cNvPr>
          <p:cNvGrpSpPr/>
          <p:nvPr/>
        </p:nvGrpSpPr>
        <p:grpSpPr>
          <a:xfrm>
            <a:off x="1306289" y="14433389"/>
            <a:ext cx="6140080" cy="344003"/>
            <a:chOff x="2421844" y="13794513"/>
            <a:chExt cx="6140080" cy="344003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B7502C7C-2D1A-A645-953B-EF20687FAE9F}"/>
                </a:ext>
              </a:extLst>
            </p:cNvPr>
            <p:cNvSpPr/>
            <p:nvPr/>
          </p:nvSpPr>
          <p:spPr>
            <a:xfrm>
              <a:off x="2421844" y="13811173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!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00CE7E4-0AAE-7047-9C05-BAE051B67649}"/>
                </a:ext>
              </a:extLst>
            </p:cNvPr>
            <p:cNvSpPr txBox="1"/>
            <p:nvPr/>
          </p:nvSpPr>
          <p:spPr>
            <a:xfrm>
              <a:off x="2741805" y="13794513"/>
              <a:ext cx="5820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</a:rPr>
                <a:t>Your confidentiality is important and your call will not be recorded.</a:t>
              </a:r>
              <a:endParaRPr lang="en-US" sz="1600" dirty="0">
                <a:solidFill>
                  <a:schemeClr val="accent2"/>
                </a:solidFill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E9679ADC-D666-3247-AD94-A86C84A0A3D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424909" y="8476598"/>
            <a:ext cx="3214181" cy="6594614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10516EB3-213B-4D6C-87D0-FD9873EF93D2}"/>
              </a:ext>
            </a:extLst>
          </p:cNvPr>
          <p:cNvGrpSpPr/>
          <p:nvPr/>
        </p:nvGrpSpPr>
        <p:grpSpPr>
          <a:xfrm>
            <a:off x="771097" y="11206725"/>
            <a:ext cx="7135965" cy="2820405"/>
            <a:chOff x="1276226" y="11280973"/>
            <a:chExt cx="7740322" cy="2820405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5D3921D-9AEB-4589-85FC-95964DB625C4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3434040-E136-4800-B61E-67CE2B3DF805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Anonymously online: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spc="20" dirty="0">
                    <a:solidFill>
                      <a:schemeClr val="accent5"/>
                    </a:solidFill>
                  </a:rPr>
                  <a:t>www.fhi360.org/anonreportregistry</a:t>
                </a:r>
              </a:p>
            </p:txBody>
          </p:sp>
          <p:pic>
            <p:nvPicPr>
              <p:cNvPr id="61" name="Graphic 60" descr="Cursor with solid fill">
                <a:extLst>
                  <a:ext uri="{FF2B5EF4-FFF2-40B4-BE49-F238E27FC236}">
                    <a16:creationId xmlns:a16="http://schemas.microsoft.com/office/drawing/2014/main" id="{54F1F758-9587-473D-9A4F-E0CCFFCD91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D7A4847-5422-40DD-9716-03EEC024A4DE}"/>
                </a:ext>
              </a:extLst>
            </p:cNvPr>
            <p:cNvGrpSpPr/>
            <p:nvPr/>
          </p:nvGrpSpPr>
          <p:grpSpPr>
            <a:xfrm>
              <a:off x="1276226" y="12581603"/>
              <a:ext cx="7740322" cy="1519775"/>
              <a:chOff x="4719683" y="11736566"/>
              <a:chExt cx="7740322" cy="1519775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1B46C6BE-CDC0-4916-8473-D43EBFA76174}"/>
                  </a:ext>
                </a:extLst>
              </p:cNvPr>
              <p:cNvSpPr txBox="1"/>
              <p:nvPr/>
            </p:nvSpPr>
            <p:spPr>
              <a:xfrm>
                <a:off x="4719683" y="11736566"/>
                <a:ext cx="7740322" cy="1519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U.S. Toll-free: </a:t>
                </a:r>
                <a:r>
                  <a:rPr lang="en-US" dirty="0">
                    <a:solidFill>
                      <a:schemeClr val="accent5"/>
                    </a:solidFill>
                  </a:rPr>
                  <a:t>1-800-461-9330  </a:t>
                </a:r>
                <a:r>
                  <a:rPr lang="en-US" spc="-10" dirty="0">
                    <a:solidFill>
                      <a:schemeClr val="bg2"/>
                    </a:solidFill>
                  </a:rPr>
                  <a:t>|  </a:t>
                </a:r>
                <a:r>
                  <a:rPr lang="en-US" b="1" spc="-1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Skype: </a:t>
                </a:r>
                <a:r>
                  <a:rPr lang="en-US" spc="-10" dirty="0">
                    <a:solidFill>
                      <a:srgbClr val="009BB1"/>
                    </a:solidFill>
                  </a:rPr>
                  <a:t>+1-800-461-9330</a:t>
                </a:r>
                <a:endParaRPr lang="en-US" dirty="0">
                  <a:solidFill>
                    <a:schemeClr val="accent5"/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endParaRPr lang="en-US" sz="11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International Collect: </a:t>
                </a:r>
                <a:r>
                  <a:rPr lang="en-US" dirty="0">
                    <a:solidFill>
                      <a:schemeClr val="accent5"/>
                    </a:solidFill>
                  </a:rPr>
                  <a:t>+1-720-514-4400</a:t>
                </a: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sz="1400" i="1" dirty="0"/>
                  <a:t>(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Call your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local operator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. Tell operator to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place a collect call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 to the United States. Give this number to the operator: </a:t>
                </a:r>
                <a:r>
                  <a:rPr lang="en-US" sz="1400" i="1" spc="7" dirty="0">
                    <a:latin typeface="Franklin Gothic Medium" panose="020B0603020102020204" pitchFamily="34" charset="0"/>
                  </a:rPr>
                  <a:t>1-720-514-4400. 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When asked for your name, say </a:t>
                </a:r>
                <a:r>
                  <a:rPr lang="en-US" sz="1400" b="1" i="1" spc="-14" dirty="0">
                    <a:latin typeface="Franklin Gothic Book" panose="020B0503020102020204" pitchFamily="34" charset="0"/>
                  </a:rPr>
                  <a:t>“FHI 360”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)</a:t>
                </a:r>
                <a:endParaRPr lang="en-US" sz="1400" spc="-10" dirty="0">
                  <a:solidFill>
                    <a:srgbClr val="009BB1"/>
                  </a:solidFill>
                </a:endParaRPr>
              </a:p>
            </p:txBody>
          </p:sp>
          <p:pic>
            <p:nvPicPr>
              <p:cNvPr id="59" name="Graphic 58" descr="Receiver with solid fill">
                <a:extLst>
                  <a:ext uri="{FF2B5EF4-FFF2-40B4-BE49-F238E27FC236}">
                    <a16:creationId xmlns:a16="http://schemas.microsoft.com/office/drawing/2014/main" id="{47F218FB-5A26-4298-816F-F78C27F5D6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5154578" y="11802600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635D7CB-9B42-4951-B658-37B044BAD9DC}"/>
                </a:ext>
              </a:extLst>
            </p:cNvPr>
            <p:cNvGrpSpPr/>
            <p:nvPr/>
          </p:nvGrpSpPr>
          <p:grpSpPr>
            <a:xfrm>
              <a:off x="5689818" y="11814925"/>
              <a:ext cx="2854873" cy="654410"/>
              <a:chOff x="8813122" y="10905880"/>
              <a:chExt cx="2854873" cy="654410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E9850F1-55AB-40DC-B1F8-F0D35EEE3F20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Confidentially by email: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dirty="0">
                    <a:solidFill>
                      <a:schemeClr val="accent5"/>
                    </a:solidFill>
                  </a:rPr>
                  <a:t>compliance@fhi360.org</a:t>
                </a:r>
              </a:p>
            </p:txBody>
          </p:sp>
          <p:pic>
            <p:nvPicPr>
              <p:cNvPr id="57" name="Picture 55">
                <a:extLst>
                  <a:ext uri="{FF2B5EF4-FFF2-40B4-BE49-F238E27FC236}">
                    <a16:creationId xmlns:a16="http://schemas.microsoft.com/office/drawing/2014/main" id="{B0C3F1EA-0C08-44DE-BC88-5EB315F746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rcRect/>
              <a:stretch/>
            </p:blipFill>
            <p:spPr>
              <a:xfrm>
                <a:off x="8813122" y="10996323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357C749-D8E9-4370-994E-7BFE4E87776A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2"/>
                  </a:solidFill>
                  <a:latin typeface="Franklin Gothic Demi" panose="020B0603020102020204" pitchFamily="34" charset="0"/>
                </a:rPr>
                <a:t>ADDITIONAL OPTIONS FOR REPORTING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11870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3E171224-841D-974A-A9BD-1968813419BE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B81F39"/>
                </a:solidFill>
                <a:latin typeface="Franklin Gothic Demi" panose="020B0603020102020204" pitchFamily="34" charset="0"/>
              </a:rPr>
              <a:t>NEVER</a:t>
            </a:r>
            <a:endParaRPr lang="en-US" sz="2000" dirty="0">
              <a:solidFill>
                <a:srgbClr val="B81F39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program participants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</a:t>
            </a:r>
            <a:r>
              <a:rPr lang="en-US" sz="1600" b="1" dirty="0">
                <a:solidFill>
                  <a:schemeClr val="tx1"/>
                </a:solidFill>
              </a:rPr>
              <a:t>anyone</a:t>
            </a:r>
            <a:r>
              <a:rPr lang="en-US" sz="1600" dirty="0">
                <a:solidFill>
                  <a:schemeClr val="tx1"/>
                </a:solidFill>
              </a:rPr>
              <a:t> under 18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Exchange money, employment, goods, or services for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sex (purchasing sex from anyone is never allowed)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Harass, bully, demean, intimidate, humiliate, or otherwise abuse program participants, including children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Show pornographic materials to children or other program participants</a:t>
            </a:r>
          </a:p>
          <a:p>
            <a:pPr>
              <a:spcAft>
                <a:spcPts val="800"/>
              </a:spcAft>
            </a:pPr>
            <a:r>
              <a:rPr lang="en-US" sz="1600" b="1" dirty="0">
                <a:solidFill>
                  <a:srgbClr val="B81F39"/>
                </a:solidFill>
              </a:rPr>
              <a:t>These acts violate FHI 360’s policies and can lead to disciplinary action, including termination of employment or partnership with FHI 360 and reporting to local authorities.</a:t>
            </a:r>
            <a:endParaRPr lang="en-US" sz="1600" dirty="0">
              <a:solidFill>
                <a:srgbClr val="B81F39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04F956D-840B-8142-A493-30AD868F296C}"/>
              </a:ext>
            </a:extLst>
          </p:cNvPr>
          <p:cNvSpPr/>
          <p:nvPr/>
        </p:nvSpPr>
        <p:spPr>
          <a:xfrm>
            <a:off x="6579697" y="4445326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9BB1"/>
                </a:solidFill>
                <a:latin typeface="Franklin Gothic Demi" panose="020B0603020102020204" pitchFamily="34" charset="0"/>
              </a:rPr>
              <a:t>ALWAYS</a:t>
            </a:r>
            <a:endParaRPr lang="en-US" sz="2000" dirty="0"/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Challenge harmful gender and social norms. Treat everyone as equal and with dignity and respect.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Share this information with your colleagues and program partners.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Understand and comply with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FHI 360’s safeguarding policies: </a:t>
            </a:r>
            <a:r>
              <a:rPr lang="en-US" sz="1600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lang="en-US" sz="1600" dirty="0">
              <a:solidFill>
                <a:schemeClr val="tx1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Report suspected or known misconduct by using one of the reporting options below.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>
              <a:spcAft>
                <a:spcPts val="1400"/>
              </a:spcAft>
              <a:buClr>
                <a:schemeClr val="accent6"/>
              </a:buClr>
              <a:buSzPct val="115000"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0E3DC7-13A4-F346-890E-1628BDDEFCA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/>
          <a:p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Protecting Program </a:t>
            </a:r>
            <a:b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Participants from Harm is </a:t>
            </a:r>
            <a:b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  <a:t>Our Shared Responsibility</a:t>
            </a:r>
            <a:endParaRPr lang="en-US" sz="5400" b="1" dirty="0">
              <a:solidFill>
                <a:schemeClr val="tx2"/>
              </a:solidFill>
              <a:latin typeface="Franklin Gothic Demi" panose="020B06030201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400"/>
                </a:spcAft>
              </a:pPr>
              <a:r>
                <a:rPr lang="en-US" sz="2400" b="1" dirty="0">
                  <a:solidFill>
                    <a:schemeClr val="accent1"/>
                  </a:solidFill>
                  <a:latin typeface="Franklin Gothic Demi" panose="020B0603020102020204" pitchFamily="34" charset="0"/>
                </a:rPr>
                <a:t>REMEMBER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D3838A33-B491-BE42-A7F2-93F0CFF72EFB}"/>
              </a:ext>
            </a:extLst>
          </p:cNvPr>
          <p:cNvGrpSpPr/>
          <p:nvPr/>
        </p:nvGrpSpPr>
        <p:grpSpPr>
          <a:xfrm>
            <a:off x="976983" y="8710981"/>
            <a:ext cx="6724194" cy="2352769"/>
            <a:chOff x="1573664" y="8973206"/>
            <a:chExt cx="6724194" cy="2352769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25F4EC5-6B87-6D4B-8A65-C77AD7E49AEF}"/>
                </a:ext>
              </a:extLst>
            </p:cNvPr>
            <p:cNvSpPr txBox="1"/>
            <p:nvPr/>
          </p:nvSpPr>
          <p:spPr>
            <a:xfrm>
              <a:off x="2158717" y="10148730"/>
              <a:ext cx="5499726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Franklin Gothic Book" panose="020B0503020102020204" pitchFamily="34" charset="0"/>
                </a:rPr>
                <a:t>You can provide your name, report anonymously, or report on behalf of someone else.</a:t>
              </a:r>
            </a:p>
            <a:p>
              <a:pPr algn="ctr">
                <a:spcAft>
                  <a:spcPts val="300"/>
                </a:spcAft>
              </a:pPr>
              <a:r>
                <a:rPr lang="en-US" sz="3200" dirty="0">
                  <a:solidFill>
                    <a:srgbClr val="009BB1"/>
                  </a:solidFill>
                  <a:latin typeface="Franklin Gothic Demi" panose="020B0603020102020204" pitchFamily="34" charset="0"/>
                </a:rPr>
                <a:t>+00 00 0000 0000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D72BD5C-8279-DC4A-9824-0A63621F2D95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4400" b="1" dirty="0">
                  <a:solidFill>
                    <a:schemeClr val="accent2"/>
                  </a:solidFill>
                  <a:latin typeface="Franklin Gothic Demi Cond" panose="020B0603020102020204" pitchFamily="34" charset="0"/>
                </a:rPr>
                <a:t>Call FHI 360’s Ethics and Compliance Hotline</a:t>
              </a:r>
            </a:p>
          </p:txBody>
        </p:sp>
      </p:grpSp>
      <p:sp>
        <p:nvSpPr>
          <p:cNvPr id="100" name="Rectangle 99">
            <a:extLst>
              <a:ext uri="{FF2B5EF4-FFF2-40B4-BE49-F238E27FC236}">
                <a16:creationId xmlns:a16="http://schemas.microsoft.com/office/drawing/2014/main" id="{995018BA-9E5C-5048-9C79-32237E1FDEFD}"/>
              </a:ext>
            </a:extLst>
          </p:cNvPr>
          <p:cNvSpPr/>
          <p:nvPr/>
        </p:nvSpPr>
        <p:spPr>
          <a:xfrm flipH="1">
            <a:off x="494647" y="11163300"/>
            <a:ext cx="7968298" cy="2944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F68C9B3-9EFE-684F-8F8B-F5CC990042D2}"/>
              </a:ext>
            </a:extLst>
          </p:cNvPr>
          <p:cNvGrpSpPr/>
          <p:nvPr/>
        </p:nvGrpSpPr>
        <p:grpSpPr>
          <a:xfrm>
            <a:off x="1306289" y="14433389"/>
            <a:ext cx="6140080" cy="344003"/>
            <a:chOff x="2421844" y="13794513"/>
            <a:chExt cx="6140080" cy="344003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B7502C7C-2D1A-A645-953B-EF20687FAE9F}"/>
                </a:ext>
              </a:extLst>
            </p:cNvPr>
            <p:cNvSpPr/>
            <p:nvPr/>
          </p:nvSpPr>
          <p:spPr>
            <a:xfrm>
              <a:off x="2421844" y="13811173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!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00CE7E4-0AAE-7047-9C05-BAE051B67649}"/>
                </a:ext>
              </a:extLst>
            </p:cNvPr>
            <p:cNvSpPr txBox="1"/>
            <p:nvPr/>
          </p:nvSpPr>
          <p:spPr>
            <a:xfrm>
              <a:off x="2741805" y="13794513"/>
              <a:ext cx="5820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</a:rPr>
                <a:t>Your confidentiality is important and your call will not be recorded.</a:t>
              </a:r>
              <a:endParaRPr lang="en-US" sz="1600" dirty="0">
                <a:solidFill>
                  <a:schemeClr val="accent2"/>
                </a:solidFill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E9679ADC-D666-3247-AD94-A86C84A0A3D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222319" y="8583843"/>
            <a:ext cx="3416771" cy="6023003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10516EB3-213B-4D6C-87D0-FD9873EF93D2}"/>
              </a:ext>
            </a:extLst>
          </p:cNvPr>
          <p:cNvGrpSpPr/>
          <p:nvPr/>
        </p:nvGrpSpPr>
        <p:grpSpPr>
          <a:xfrm>
            <a:off x="771097" y="11206725"/>
            <a:ext cx="7135965" cy="2820405"/>
            <a:chOff x="1276226" y="11280973"/>
            <a:chExt cx="7740322" cy="2820405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5D3921D-9AEB-4589-85FC-95964DB625C4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3434040-E136-4800-B61E-67CE2B3DF805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Anonymously online: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spc="20" dirty="0">
                    <a:solidFill>
                      <a:schemeClr val="accent5"/>
                    </a:solidFill>
                  </a:rPr>
                  <a:t>www.fhi360.org/anonreportregistry</a:t>
                </a:r>
              </a:p>
            </p:txBody>
          </p:sp>
          <p:pic>
            <p:nvPicPr>
              <p:cNvPr id="61" name="Graphic 60" descr="Cursor with solid fill">
                <a:extLst>
                  <a:ext uri="{FF2B5EF4-FFF2-40B4-BE49-F238E27FC236}">
                    <a16:creationId xmlns:a16="http://schemas.microsoft.com/office/drawing/2014/main" id="{54F1F758-9587-473D-9A4F-E0CCFFCD91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D7A4847-5422-40DD-9716-03EEC024A4DE}"/>
                </a:ext>
              </a:extLst>
            </p:cNvPr>
            <p:cNvGrpSpPr/>
            <p:nvPr/>
          </p:nvGrpSpPr>
          <p:grpSpPr>
            <a:xfrm>
              <a:off x="1276226" y="12581603"/>
              <a:ext cx="7740322" cy="1519775"/>
              <a:chOff x="4719683" y="11736566"/>
              <a:chExt cx="7740322" cy="1519775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1B46C6BE-CDC0-4916-8473-D43EBFA76174}"/>
                  </a:ext>
                </a:extLst>
              </p:cNvPr>
              <p:cNvSpPr txBox="1"/>
              <p:nvPr/>
            </p:nvSpPr>
            <p:spPr>
              <a:xfrm>
                <a:off x="4719683" y="11736566"/>
                <a:ext cx="7740322" cy="1519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U.S. Toll-free: </a:t>
                </a:r>
                <a:r>
                  <a:rPr lang="en-US" dirty="0">
                    <a:solidFill>
                      <a:schemeClr val="accent5"/>
                    </a:solidFill>
                  </a:rPr>
                  <a:t>1-800-461-9330  </a:t>
                </a:r>
                <a:r>
                  <a:rPr lang="en-US" spc="-10" dirty="0">
                    <a:solidFill>
                      <a:schemeClr val="bg2"/>
                    </a:solidFill>
                  </a:rPr>
                  <a:t>|  </a:t>
                </a:r>
                <a:r>
                  <a:rPr lang="en-US" b="1" spc="-1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Skype: </a:t>
                </a:r>
                <a:r>
                  <a:rPr lang="en-US" spc="-10" dirty="0">
                    <a:solidFill>
                      <a:srgbClr val="009BB1"/>
                    </a:solidFill>
                  </a:rPr>
                  <a:t>+1-800-461-9330</a:t>
                </a:r>
                <a:endParaRPr lang="en-US" dirty="0">
                  <a:solidFill>
                    <a:schemeClr val="accent5"/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endParaRPr lang="en-US" sz="11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International Collect: </a:t>
                </a:r>
                <a:r>
                  <a:rPr lang="en-US" dirty="0">
                    <a:solidFill>
                      <a:schemeClr val="accent5"/>
                    </a:solidFill>
                  </a:rPr>
                  <a:t>+1-720-514-4400</a:t>
                </a: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sz="1400" i="1" dirty="0"/>
                  <a:t>(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Call your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local operator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. Tell operator to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place a collect call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 to the United States. Give this number to the operator: </a:t>
                </a:r>
                <a:r>
                  <a:rPr lang="en-US" sz="1400" i="1" spc="7" dirty="0">
                    <a:latin typeface="Franklin Gothic Medium" panose="020B0603020102020204" pitchFamily="34" charset="0"/>
                  </a:rPr>
                  <a:t>1-720-514-4400. 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When asked for your name, say </a:t>
                </a:r>
                <a:r>
                  <a:rPr lang="en-US" sz="1400" b="1" i="1" spc="-14" dirty="0">
                    <a:latin typeface="Franklin Gothic Book" panose="020B0503020102020204" pitchFamily="34" charset="0"/>
                  </a:rPr>
                  <a:t>“FHI 360”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)</a:t>
                </a:r>
                <a:endParaRPr lang="en-US" sz="1400" spc="-10" dirty="0">
                  <a:solidFill>
                    <a:srgbClr val="009BB1"/>
                  </a:solidFill>
                </a:endParaRPr>
              </a:p>
            </p:txBody>
          </p:sp>
          <p:pic>
            <p:nvPicPr>
              <p:cNvPr id="59" name="Graphic 58" descr="Receiver with solid fill">
                <a:extLst>
                  <a:ext uri="{FF2B5EF4-FFF2-40B4-BE49-F238E27FC236}">
                    <a16:creationId xmlns:a16="http://schemas.microsoft.com/office/drawing/2014/main" id="{47F218FB-5A26-4298-816F-F78C27F5D6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5154578" y="11802600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635D7CB-9B42-4951-B658-37B044BAD9DC}"/>
                </a:ext>
              </a:extLst>
            </p:cNvPr>
            <p:cNvGrpSpPr/>
            <p:nvPr/>
          </p:nvGrpSpPr>
          <p:grpSpPr>
            <a:xfrm>
              <a:off x="5689818" y="11814925"/>
              <a:ext cx="2854873" cy="654410"/>
              <a:chOff x="8813122" y="10905880"/>
              <a:chExt cx="2854873" cy="654410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E9850F1-55AB-40DC-B1F8-F0D35EEE3F20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Confidentially by email: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dirty="0">
                    <a:solidFill>
                      <a:schemeClr val="accent5"/>
                    </a:solidFill>
                  </a:rPr>
                  <a:t>compliance@fhi360.org</a:t>
                </a:r>
              </a:p>
            </p:txBody>
          </p:sp>
          <p:pic>
            <p:nvPicPr>
              <p:cNvPr id="57" name="Picture 55">
                <a:extLst>
                  <a:ext uri="{FF2B5EF4-FFF2-40B4-BE49-F238E27FC236}">
                    <a16:creationId xmlns:a16="http://schemas.microsoft.com/office/drawing/2014/main" id="{B0C3F1EA-0C08-44DE-BC88-5EB315F746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rcRect/>
              <a:stretch/>
            </p:blipFill>
            <p:spPr>
              <a:xfrm>
                <a:off x="8813122" y="10996323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357C749-D8E9-4370-994E-7BFE4E87776A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2"/>
                  </a:solidFill>
                  <a:latin typeface="Franklin Gothic Demi" panose="020B0603020102020204" pitchFamily="34" charset="0"/>
                </a:rPr>
                <a:t>ADDITIONAL OPTIONS FOR REPORTING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4250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3E171224-841D-974A-A9BD-1968813419BE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B81F39"/>
                </a:solidFill>
                <a:latin typeface="Franklin Gothic Demi" panose="020B0603020102020204" pitchFamily="34" charset="0"/>
              </a:rPr>
              <a:t>NEVER</a:t>
            </a:r>
            <a:endParaRPr lang="en-US" sz="2000" dirty="0">
              <a:solidFill>
                <a:srgbClr val="B81F39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program participants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</a:t>
            </a:r>
            <a:r>
              <a:rPr lang="en-US" sz="1600" b="1" dirty="0">
                <a:solidFill>
                  <a:schemeClr val="tx1"/>
                </a:solidFill>
              </a:rPr>
              <a:t>anyone</a:t>
            </a:r>
            <a:r>
              <a:rPr lang="en-US" sz="1600" dirty="0">
                <a:solidFill>
                  <a:schemeClr val="tx1"/>
                </a:solidFill>
              </a:rPr>
              <a:t> under 18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Exchange money, employment, goods, or services for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sex (purchasing sex from anyone is never allowed)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Harass, bully, demean, intimidate, humiliate, or otherwise abuse program participants, including children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Show pornographic materials to children or other program participants</a:t>
            </a:r>
          </a:p>
          <a:p>
            <a:pPr>
              <a:spcAft>
                <a:spcPts val="800"/>
              </a:spcAft>
            </a:pPr>
            <a:r>
              <a:rPr lang="en-US" sz="1600" b="1" dirty="0">
                <a:solidFill>
                  <a:srgbClr val="B81F39"/>
                </a:solidFill>
              </a:rPr>
              <a:t>These acts violate FHI 360’s policies and can lead to disciplinary action, including termination of employment or partnership with FHI 360 and reporting to local authorities.</a:t>
            </a:r>
            <a:endParaRPr lang="en-US" sz="1600" dirty="0">
              <a:solidFill>
                <a:srgbClr val="B81F39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04F956D-840B-8142-A493-30AD868F296C}"/>
              </a:ext>
            </a:extLst>
          </p:cNvPr>
          <p:cNvSpPr/>
          <p:nvPr/>
        </p:nvSpPr>
        <p:spPr>
          <a:xfrm>
            <a:off x="6579697" y="4445326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9BB1"/>
                </a:solidFill>
                <a:latin typeface="Franklin Gothic Demi" panose="020B0603020102020204" pitchFamily="34" charset="0"/>
              </a:rPr>
              <a:t>ALWAYS</a:t>
            </a:r>
            <a:endParaRPr lang="en-US" sz="2000" dirty="0"/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Challenge harmful gender and social norms. Treat everyone as equal and with dignity and respect.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Share this information with your colleagues and program partners.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Understand and comply with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FHI 360’s safeguarding policies: </a:t>
            </a:r>
            <a:r>
              <a:rPr lang="en-US" sz="1600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lang="en-US" sz="1600" dirty="0">
              <a:solidFill>
                <a:schemeClr val="tx1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Report suspected or known misconduct by using one of the reporting options below.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>
              <a:spcAft>
                <a:spcPts val="1400"/>
              </a:spcAft>
              <a:buClr>
                <a:schemeClr val="accent6"/>
              </a:buClr>
              <a:buSzPct val="115000"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0E3DC7-13A4-F346-890E-1628BDDEFCA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/>
          <a:p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Protecting Program </a:t>
            </a:r>
            <a:b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Participants from Harm is </a:t>
            </a:r>
            <a:b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  <a:t>Our Shared Responsibility</a:t>
            </a:r>
            <a:endParaRPr lang="en-US" sz="5400" b="1" dirty="0">
              <a:solidFill>
                <a:schemeClr val="tx2"/>
              </a:solidFill>
              <a:latin typeface="Franklin Gothic Demi" panose="020B06030201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400"/>
                </a:spcAft>
              </a:pPr>
              <a:r>
                <a:rPr lang="en-US" sz="2400" b="1" dirty="0">
                  <a:solidFill>
                    <a:schemeClr val="accent1"/>
                  </a:solidFill>
                  <a:latin typeface="Franklin Gothic Demi" panose="020B0603020102020204" pitchFamily="34" charset="0"/>
                </a:rPr>
                <a:t>REMEMBER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D3838A33-B491-BE42-A7F2-93F0CFF72EFB}"/>
              </a:ext>
            </a:extLst>
          </p:cNvPr>
          <p:cNvGrpSpPr/>
          <p:nvPr/>
        </p:nvGrpSpPr>
        <p:grpSpPr>
          <a:xfrm>
            <a:off x="976983" y="8710981"/>
            <a:ext cx="6724194" cy="2352769"/>
            <a:chOff x="1573664" y="8973206"/>
            <a:chExt cx="6724194" cy="2352769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25F4EC5-6B87-6D4B-8A65-C77AD7E49AEF}"/>
                </a:ext>
              </a:extLst>
            </p:cNvPr>
            <p:cNvSpPr txBox="1"/>
            <p:nvPr/>
          </p:nvSpPr>
          <p:spPr>
            <a:xfrm>
              <a:off x="2158717" y="10148730"/>
              <a:ext cx="5499726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Franklin Gothic Book" panose="020B0503020102020204" pitchFamily="34" charset="0"/>
                </a:rPr>
                <a:t>You can provide your name, report anonymously, or report on behalf of someone else.</a:t>
              </a:r>
            </a:p>
            <a:p>
              <a:pPr algn="ctr">
                <a:spcAft>
                  <a:spcPts val="300"/>
                </a:spcAft>
              </a:pPr>
              <a:r>
                <a:rPr lang="en-US" sz="3200" dirty="0">
                  <a:solidFill>
                    <a:srgbClr val="009BB1"/>
                  </a:solidFill>
                  <a:latin typeface="Franklin Gothic Demi" panose="020B0603020102020204" pitchFamily="34" charset="0"/>
                </a:rPr>
                <a:t>+00 00 0000 0000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D72BD5C-8279-DC4A-9824-0A63621F2D95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4400" b="1" dirty="0">
                  <a:solidFill>
                    <a:schemeClr val="accent2"/>
                  </a:solidFill>
                  <a:latin typeface="Franklin Gothic Demi Cond" panose="020B0603020102020204" pitchFamily="34" charset="0"/>
                </a:rPr>
                <a:t>Call FHI 360’s Ethics and Compliance Hotline</a:t>
              </a:r>
            </a:p>
          </p:txBody>
        </p:sp>
      </p:grpSp>
      <p:sp>
        <p:nvSpPr>
          <p:cNvPr id="100" name="Rectangle 99">
            <a:extLst>
              <a:ext uri="{FF2B5EF4-FFF2-40B4-BE49-F238E27FC236}">
                <a16:creationId xmlns:a16="http://schemas.microsoft.com/office/drawing/2014/main" id="{995018BA-9E5C-5048-9C79-32237E1FDEFD}"/>
              </a:ext>
            </a:extLst>
          </p:cNvPr>
          <p:cNvSpPr/>
          <p:nvPr/>
        </p:nvSpPr>
        <p:spPr>
          <a:xfrm flipH="1">
            <a:off x="494647" y="11163300"/>
            <a:ext cx="7968298" cy="2944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F68C9B3-9EFE-684F-8F8B-F5CC990042D2}"/>
              </a:ext>
            </a:extLst>
          </p:cNvPr>
          <p:cNvGrpSpPr/>
          <p:nvPr/>
        </p:nvGrpSpPr>
        <p:grpSpPr>
          <a:xfrm>
            <a:off x="1306289" y="14433389"/>
            <a:ext cx="6140080" cy="344003"/>
            <a:chOff x="2421844" y="13794513"/>
            <a:chExt cx="6140080" cy="344003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B7502C7C-2D1A-A645-953B-EF20687FAE9F}"/>
                </a:ext>
              </a:extLst>
            </p:cNvPr>
            <p:cNvSpPr/>
            <p:nvPr/>
          </p:nvSpPr>
          <p:spPr>
            <a:xfrm>
              <a:off x="2421844" y="13811173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!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00CE7E4-0AAE-7047-9C05-BAE051B67649}"/>
                </a:ext>
              </a:extLst>
            </p:cNvPr>
            <p:cNvSpPr txBox="1"/>
            <p:nvPr/>
          </p:nvSpPr>
          <p:spPr>
            <a:xfrm>
              <a:off x="2741805" y="13794513"/>
              <a:ext cx="5820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</a:rPr>
                <a:t>Your confidentiality is important and your call will not be recorded.</a:t>
              </a:r>
              <a:endParaRPr lang="en-US" sz="1600" dirty="0">
                <a:solidFill>
                  <a:schemeClr val="accent2"/>
                </a:solidFill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E9679ADC-D666-3247-AD94-A86C84A0A3D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278322" y="8682564"/>
            <a:ext cx="3360767" cy="5924282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10516EB3-213B-4D6C-87D0-FD9873EF93D2}"/>
              </a:ext>
            </a:extLst>
          </p:cNvPr>
          <p:cNvGrpSpPr/>
          <p:nvPr/>
        </p:nvGrpSpPr>
        <p:grpSpPr>
          <a:xfrm>
            <a:off x="771097" y="11206725"/>
            <a:ext cx="7135965" cy="2820405"/>
            <a:chOff x="1276226" y="11280973"/>
            <a:chExt cx="7740322" cy="2820405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5D3921D-9AEB-4589-85FC-95964DB625C4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3434040-E136-4800-B61E-67CE2B3DF805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Anonymously online: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spc="20" dirty="0">
                    <a:solidFill>
                      <a:schemeClr val="accent5"/>
                    </a:solidFill>
                  </a:rPr>
                  <a:t>www.fhi360.org/anonreportregistry</a:t>
                </a:r>
              </a:p>
            </p:txBody>
          </p:sp>
          <p:pic>
            <p:nvPicPr>
              <p:cNvPr id="61" name="Graphic 60" descr="Cursor with solid fill">
                <a:extLst>
                  <a:ext uri="{FF2B5EF4-FFF2-40B4-BE49-F238E27FC236}">
                    <a16:creationId xmlns:a16="http://schemas.microsoft.com/office/drawing/2014/main" id="{54F1F758-9587-473D-9A4F-E0CCFFCD91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D7A4847-5422-40DD-9716-03EEC024A4DE}"/>
                </a:ext>
              </a:extLst>
            </p:cNvPr>
            <p:cNvGrpSpPr/>
            <p:nvPr/>
          </p:nvGrpSpPr>
          <p:grpSpPr>
            <a:xfrm>
              <a:off x="1276226" y="12581603"/>
              <a:ext cx="7740322" cy="1519775"/>
              <a:chOff x="4719683" y="11736566"/>
              <a:chExt cx="7740322" cy="1519775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1B46C6BE-CDC0-4916-8473-D43EBFA76174}"/>
                  </a:ext>
                </a:extLst>
              </p:cNvPr>
              <p:cNvSpPr txBox="1"/>
              <p:nvPr/>
            </p:nvSpPr>
            <p:spPr>
              <a:xfrm>
                <a:off x="4719683" y="11736566"/>
                <a:ext cx="7740322" cy="1519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U.S. Toll-free: </a:t>
                </a:r>
                <a:r>
                  <a:rPr lang="en-US" dirty="0">
                    <a:solidFill>
                      <a:schemeClr val="accent5"/>
                    </a:solidFill>
                  </a:rPr>
                  <a:t>1-800-461-9330  </a:t>
                </a:r>
                <a:r>
                  <a:rPr lang="en-US" spc="-10" dirty="0">
                    <a:solidFill>
                      <a:schemeClr val="bg2"/>
                    </a:solidFill>
                  </a:rPr>
                  <a:t>|  </a:t>
                </a:r>
                <a:r>
                  <a:rPr lang="en-US" b="1" spc="-1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Skype: </a:t>
                </a:r>
                <a:r>
                  <a:rPr lang="en-US" spc="-10" dirty="0">
                    <a:solidFill>
                      <a:srgbClr val="009BB1"/>
                    </a:solidFill>
                  </a:rPr>
                  <a:t>+1-800-461-9330</a:t>
                </a:r>
                <a:endParaRPr lang="en-US" dirty="0">
                  <a:solidFill>
                    <a:schemeClr val="accent5"/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endParaRPr lang="en-US" sz="11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International Collect: </a:t>
                </a:r>
                <a:r>
                  <a:rPr lang="en-US" dirty="0">
                    <a:solidFill>
                      <a:schemeClr val="accent5"/>
                    </a:solidFill>
                  </a:rPr>
                  <a:t>+1-720-514-4400</a:t>
                </a: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sz="1400" i="1" dirty="0"/>
                  <a:t>(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Call your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local operator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. Tell operator to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place a collect call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 to the United States. Give this number to the operator: </a:t>
                </a:r>
                <a:r>
                  <a:rPr lang="en-US" sz="1400" i="1" spc="7" dirty="0">
                    <a:latin typeface="Franklin Gothic Medium" panose="020B0603020102020204" pitchFamily="34" charset="0"/>
                  </a:rPr>
                  <a:t>1-720-514-4400. 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When asked for your name, say </a:t>
                </a:r>
                <a:r>
                  <a:rPr lang="en-US" sz="1400" b="1" i="1" spc="-14" dirty="0">
                    <a:latin typeface="Franklin Gothic Book" panose="020B0503020102020204" pitchFamily="34" charset="0"/>
                  </a:rPr>
                  <a:t>“FHI 360”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)</a:t>
                </a:r>
                <a:endParaRPr lang="en-US" sz="1400" spc="-10" dirty="0">
                  <a:solidFill>
                    <a:srgbClr val="009BB1"/>
                  </a:solidFill>
                </a:endParaRPr>
              </a:p>
            </p:txBody>
          </p:sp>
          <p:pic>
            <p:nvPicPr>
              <p:cNvPr id="59" name="Graphic 58" descr="Receiver with solid fill">
                <a:extLst>
                  <a:ext uri="{FF2B5EF4-FFF2-40B4-BE49-F238E27FC236}">
                    <a16:creationId xmlns:a16="http://schemas.microsoft.com/office/drawing/2014/main" id="{47F218FB-5A26-4298-816F-F78C27F5D6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5154578" y="11802600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635D7CB-9B42-4951-B658-37B044BAD9DC}"/>
                </a:ext>
              </a:extLst>
            </p:cNvPr>
            <p:cNvGrpSpPr/>
            <p:nvPr/>
          </p:nvGrpSpPr>
          <p:grpSpPr>
            <a:xfrm>
              <a:off x="5689818" y="11814925"/>
              <a:ext cx="2854873" cy="654410"/>
              <a:chOff x="8813122" y="10905880"/>
              <a:chExt cx="2854873" cy="654410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E9850F1-55AB-40DC-B1F8-F0D35EEE3F20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Confidentially by email: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dirty="0">
                    <a:solidFill>
                      <a:schemeClr val="accent5"/>
                    </a:solidFill>
                  </a:rPr>
                  <a:t>compliance@fhi360.org</a:t>
                </a:r>
              </a:p>
            </p:txBody>
          </p:sp>
          <p:pic>
            <p:nvPicPr>
              <p:cNvPr id="57" name="Picture 55">
                <a:extLst>
                  <a:ext uri="{FF2B5EF4-FFF2-40B4-BE49-F238E27FC236}">
                    <a16:creationId xmlns:a16="http://schemas.microsoft.com/office/drawing/2014/main" id="{B0C3F1EA-0C08-44DE-BC88-5EB315F746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rcRect/>
              <a:stretch/>
            </p:blipFill>
            <p:spPr>
              <a:xfrm>
                <a:off x="8813122" y="10996323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357C749-D8E9-4370-994E-7BFE4E87776A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2"/>
                  </a:solidFill>
                  <a:latin typeface="Franklin Gothic Demi" panose="020B0603020102020204" pitchFamily="34" charset="0"/>
                </a:rPr>
                <a:t>ADDITIONAL OPTIONS FOR REPORTING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8141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3E171224-841D-974A-A9BD-1968813419BE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B81F39"/>
                </a:solidFill>
                <a:latin typeface="Franklin Gothic Demi" panose="020B0603020102020204" pitchFamily="34" charset="0"/>
              </a:rPr>
              <a:t>NEVER</a:t>
            </a:r>
            <a:endParaRPr lang="en-US" sz="2000" dirty="0">
              <a:solidFill>
                <a:srgbClr val="B81F39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program participants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</a:t>
            </a:r>
            <a:r>
              <a:rPr lang="en-US" sz="1600" b="1" dirty="0">
                <a:solidFill>
                  <a:schemeClr val="tx1"/>
                </a:solidFill>
              </a:rPr>
              <a:t>anyone</a:t>
            </a:r>
            <a:r>
              <a:rPr lang="en-US" sz="1600" dirty="0">
                <a:solidFill>
                  <a:schemeClr val="tx1"/>
                </a:solidFill>
              </a:rPr>
              <a:t> under 18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Exchange money, employment, goods, or services for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sex (purchasing sex from anyone is never allowed)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Harass, bully, demean, intimidate, humiliate, or otherwise abuse program participants, including children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Show pornographic materials to children or other program participants</a:t>
            </a:r>
          </a:p>
          <a:p>
            <a:pPr>
              <a:spcAft>
                <a:spcPts val="800"/>
              </a:spcAft>
            </a:pPr>
            <a:r>
              <a:rPr lang="en-US" sz="1600" b="1" dirty="0">
                <a:solidFill>
                  <a:srgbClr val="B81F39"/>
                </a:solidFill>
              </a:rPr>
              <a:t>These acts violate FHI 360’s policies and can lead to disciplinary action, including termination of employment or partnership with FHI 360 and reporting to local authorities.</a:t>
            </a:r>
            <a:endParaRPr lang="en-US" sz="1600" dirty="0">
              <a:solidFill>
                <a:srgbClr val="B81F39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04F956D-840B-8142-A493-30AD868F296C}"/>
              </a:ext>
            </a:extLst>
          </p:cNvPr>
          <p:cNvSpPr/>
          <p:nvPr/>
        </p:nvSpPr>
        <p:spPr>
          <a:xfrm>
            <a:off x="6579697" y="4445326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9BB1"/>
                </a:solidFill>
                <a:latin typeface="Franklin Gothic Demi" panose="020B0603020102020204" pitchFamily="34" charset="0"/>
              </a:rPr>
              <a:t>ALWAYS</a:t>
            </a:r>
            <a:endParaRPr lang="en-US" sz="2000" dirty="0"/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Challenge harmful gender and social norms. Treat everyone as equal and with dignity and respect.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Share this information with your colleagues and program partners.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Understand and comply with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FHI 360’s safeguarding policies: </a:t>
            </a:r>
            <a:r>
              <a:rPr lang="en-US" sz="1600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lang="en-US" sz="1600" dirty="0">
              <a:solidFill>
                <a:schemeClr val="tx1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Report suspected or known misconduct by using one of the reporting options below.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>
              <a:spcAft>
                <a:spcPts val="1400"/>
              </a:spcAft>
              <a:buClr>
                <a:schemeClr val="accent6"/>
              </a:buClr>
              <a:buSzPct val="115000"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0E3DC7-13A4-F346-890E-1628BDDEFCA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/>
          <a:p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Protecting Program </a:t>
            </a:r>
            <a:b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Participants from Harm is </a:t>
            </a:r>
            <a:b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  <a:t>Our Shared Responsibility</a:t>
            </a:r>
            <a:endParaRPr lang="en-US" sz="5400" b="1" dirty="0">
              <a:solidFill>
                <a:schemeClr val="tx2"/>
              </a:solidFill>
              <a:latin typeface="Franklin Gothic Demi" panose="020B06030201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400"/>
                </a:spcAft>
              </a:pPr>
              <a:r>
                <a:rPr lang="en-US" sz="2400" b="1" dirty="0">
                  <a:solidFill>
                    <a:schemeClr val="accent1"/>
                  </a:solidFill>
                  <a:latin typeface="Franklin Gothic Demi" panose="020B0603020102020204" pitchFamily="34" charset="0"/>
                </a:rPr>
                <a:t>REMEMBER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D3838A33-B491-BE42-A7F2-93F0CFF72EFB}"/>
              </a:ext>
            </a:extLst>
          </p:cNvPr>
          <p:cNvGrpSpPr/>
          <p:nvPr/>
        </p:nvGrpSpPr>
        <p:grpSpPr>
          <a:xfrm>
            <a:off x="976983" y="8710981"/>
            <a:ext cx="6724194" cy="2352769"/>
            <a:chOff x="1573664" y="8973206"/>
            <a:chExt cx="6724194" cy="2352769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25F4EC5-6B87-6D4B-8A65-C77AD7E49AEF}"/>
                </a:ext>
              </a:extLst>
            </p:cNvPr>
            <p:cNvSpPr txBox="1"/>
            <p:nvPr/>
          </p:nvSpPr>
          <p:spPr>
            <a:xfrm>
              <a:off x="2158717" y="10148730"/>
              <a:ext cx="5499726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Franklin Gothic Book" panose="020B0503020102020204" pitchFamily="34" charset="0"/>
                </a:rPr>
                <a:t>You can provide your name, report anonymously, or report on behalf of someone else.</a:t>
              </a:r>
            </a:p>
            <a:p>
              <a:pPr algn="ctr">
                <a:spcAft>
                  <a:spcPts val="300"/>
                </a:spcAft>
              </a:pPr>
              <a:r>
                <a:rPr lang="en-US" sz="3200" dirty="0">
                  <a:solidFill>
                    <a:srgbClr val="009BB1"/>
                  </a:solidFill>
                  <a:latin typeface="Franklin Gothic Demi" panose="020B0603020102020204" pitchFamily="34" charset="0"/>
                </a:rPr>
                <a:t>+00 00 0000 0000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D72BD5C-8279-DC4A-9824-0A63621F2D95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4400" b="1" dirty="0">
                  <a:solidFill>
                    <a:schemeClr val="accent2"/>
                  </a:solidFill>
                  <a:latin typeface="Franklin Gothic Demi Cond" panose="020B0603020102020204" pitchFamily="34" charset="0"/>
                </a:rPr>
                <a:t>Call FHI 360’s Ethics and Compliance Hotline</a:t>
              </a:r>
            </a:p>
          </p:txBody>
        </p:sp>
      </p:grpSp>
      <p:sp>
        <p:nvSpPr>
          <p:cNvPr id="100" name="Rectangle 99">
            <a:extLst>
              <a:ext uri="{FF2B5EF4-FFF2-40B4-BE49-F238E27FC236}">
                <a16:creationId xmlns:a16="http://schemas.microsoft.com/office/drawing/2014/main" id="{995018BA-9E5C-5048-9C79-32237E1FDEFD}"/>
              </a:ext>
            </a:extLst>
          </p:cNvPr>
          <p:cNvSpPr/>
          <p:nvPr/>
        </p:nvSpPr>
        <p:spPr>
          <a:xfrm flipH="1">
            <a:off x="494647" y="11163300"/>
            <a:ext cx="7968298" cy="2944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F68C9B3-9EFE-684F-8F8B-F5CC990042D2}"/>
              </a:ext>
            </a:extLst>
          </p:cNvPr>
          <p:cNvGrpSpPr/>
          <p:nvPr/>
        </p:nvGrpSpPr>
        <p:grpSpPr>
          <a:xfrm>
            <a:off x="1306289" y="14433389"/>
            <a:ext cx="6140080" cy="344003"/>
            <a:chOff x="2421844" y="13794513"/>
            <a:chExt cx="6140080" cy="344003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B7502C7C-2D1A-A645-953B-EF20687FAE9F}"/>
                </a:ext>
              </a:extLst>
            </p:cNvPr>
            <p:cNvSpPr/>
            <p:nvPr/>
          </p:nvSpPr>
          <p:spPr>
            <a:xfrm>
              <a:off x="2421844" y="13811173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!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00CE7E4-0AAE-7047-9C05-BAE051B67649}"/>
                </a:ext>
              </a:extLst>
            </p:cNvPr>
            <p:cNvSpPr txBox="1"/>
            <p:nvPr/>
          </p:nvSpPr>
          <p:spPr>
            <a:xfrm>
              <a:off x="2741805" y="13794513"/>
              <a:ext cx="5820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</a:rPr>
                <a:t>Your confidentiality is important and your call will not be recorded.</a:t>
              </a:r>
              <a:endParaRPr lang="en-US" sz="1600" dirty="0">
                <a:solidFill>
                  <a:schemeClr val="accent2"/>
                </a:solidFill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E9679ADC-D666-3247-AD94-A86C84A0A3D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278322" y="8682565"/>
            <a:ext cx="3360767" cy="592428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10516EB3-213B-4D6C-87D0-FD9873EF93D2}"/>
              </a:ext>
            </a:extLst>
          </p:cNvPr>
          <p:cNvGrpSpPr/>
          <p:nvPr/>
        </p:nvGrpSpPr>
        <p:grpSpPr>
          <a:xfrm>
            <a:off x="771097" y="11206725"/>
            <a:ext cx="7135965" cy="2820405"/>
            <a:chOff x="1276226" y="11280973"/>
            <a:chExt cx="7740322" cy="2820405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5D3921D-9AEB-4589-85FC-95964DB625C4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3434040-E136-4800-B61E-67CE2B3DF805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Anonymously online: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spc="20" dirty="0">
                    <a:solidFill>
                      <a:schemeClr val="accent5"/>
                    </a:solidFill>
                  </a:rPr>
                  <a:t>www.fhi360.org/anonreportregistry</a:t>
                </a:r>
              </a:p>
            </p:txBody>
          </p:sp>
          <p:pic>
            <p:nvPicPr>
              <p:cNvPr id="61" name="Graphic 60" descr="Cursor with solid fill">
                <a:extLst>
                  <a:ext uri="{FF2B5EF4-FFF2-40B4-BE49-F238E27FC236}">
                    <a16:creationId xmlns:a16="http://schemas.microsoft.com/office/drawing/2014/main" id="{54F1F758-9587-473D-9A4F-E0CCFFCD91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D7A4847-5422-40DD-9716-03EEC024A4DE}"/>
                </a:ext>
              </a:extLst>
            </p:cNvPr>
            <p:cNvGrpSpPr/>
            <p:nvPr/>
          </p:nvGrpSpPr>
          <p:grpSpPr>
            <a:xfrm>
              <a:off x="1276226" y="12581603"/>
              <a:ext cx="7740322" cy="1519775"/>
              <a:chOff x="4719683" y="11736566"/>
              <a:chExt cx="7740322" cy="1519775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1B46C6BE-CDC0-4916-8473-D43EBFA76174}"/>
                  </a:ext>
                </a:extLst>
              </p:cNvPr>
              <p:cNvSpPr txBox="1"/>
              <p:nvPr/>
            </p:nvSpPr>
            <p:spPr>
              <a:xfrm>
                <a:off x="4719683" y="11736566"/>
                <a:ext cx="7740322" cy="1519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U.S. Toll-free: </a:t>
                </a:r>
                <a:r>
                  <a:rPr lang="en-US" dirty="0">
                    <a:solidFill>
                      <a:schemeClr val="accent5"/>
                    </a:solidFill>
                  </a:rPr>
                  <a:t>1-800-461-9330  </a:t>
                </a:r>
                <a:r>
                  <a:rPr lang="en-US" spc="-10" dirty="0">
                    <a:solidFill>
                      <a:schemeClr val="bg2"/>
                    </a:solidFill>
                  </a:rPr>
                  <a:t>|  </a:t>
                </a:r>
                <a:r>
                  <a:rPr lang="en-US" b="1" spc="-1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Skype: </a:t>
                </a:r>
                <a:r>
                  <a:rPr lang="en-US" spc="-10" dirty="0">
                    <a:solidFill>
                      <a:srgbClr val="009BB1"/>
                    </a:solidFill>
                  </a:rPr>
                  <a:t>+1-800-461-9330</a:t>
                </a:r>
                <a:endParaRPr lang="en-US" dirty="0">
                  <a:solidFill>
                    <a:schemeClr val="accent5"/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endParaRPr lang="en-US" sz="11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International Collect: </a:t>
                </a:r>
                <a:r>
                  <a:rPr lang="en-US" dirty="0">
                    <a:solidFill>
                      <a:schemeClr val="accent5"/>
                    </a:solidFill>
                  </a:rPr>
                  <a:t>+1-720-514-4400</a:t>
                </a:r>
              </a:p>
              <a:p>
                <a:pPr algn="ctr">
                  <a:lnSpc>
                    <a:spcPct val="105000"/>
                  </a:lnSpc>
                  <a:spcAft>
                    <a:spcPts val="600"/>
                  </a:spcAft>
                </a:pPr>
                <a:r>
                  <a:rPr lang="en-US" sz="1400" i="1" dirty="0"/>
                  <a:t>(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Call your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local operator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. Tell operator to </a:t>
                </a:r>
                <a:r>
                  <a:rPr lang="en-US" sz="1400" i="1" u="sng" spc="-14" dirty="0">
                    <a:latin typeface="Franklin Gothic Book" panose="020B0503020102020204" pitchFamily="34" charset="0"/>
                  </a:rPr>
                  <a:t>place a collect call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 to the United States. Give this number to the operator: </a:t>
                </a:r>
                <a:r>
                  <a:rPr lang="en-US" sz="1400" i="1" spc="7" dirty="0">
                    <a:latin typeface="Franklin Gothic Medium" panose="020B0603020102020204" pitchFamily="34" charset="0"/>
                  </a:rPr>
                  <a:t>1-720-514-4400. 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When asked for your name, say </a:t>
                </a:r>
                <a:r>
                  <a:rPr lang="en-US" sz="1400" b="1" i="1" spc="-14" dirty="0">
                    <a:latin typeface="Franklin Gothic Book" panose="020B0503020102020204" pitchFamily="34" charset="0"/>
                  </a:rPr>
                  <a:t>“FHI 360”</a:t>
                </a:r>
                <a:r>
                  <a:rPr lang="en-US" sz="1400" i="1" spc="-14" dirty="0">
                    <a:latin typeface="Franklin Gothic Book" panose="020B0503020102020204" pitchFamily="34" charset="0"/>
                  </a:rPr>
                  <a:t>)</a:t>
                </a:r>
                <a:endParaRPr lang="en-US" sz="1400" spc="-10" dirty="0">
                  <a:solidFill>
                    <a:srgbClr val="009BB1"/>
                  </a:solidFill>
                </a:endParaRPr>
              </a:p>
            </p:txBody>
          </p:sp>
          <p:pic>
            <p:nvPicPr>
              <p:cNvPr id="59" name="Graphic 58" descr="Receiver with solid fill">
                <a:extLst>
                  <a:ext uri="{FF2B5EF4-FFF2-40B4-BE49-F238E27FC236}">
                    <a16:creationId xmlns:a16="http://schemas.microsoft.com/office/drawing/2014/main" id="{47F218FB-5A26-4298-816F-F78C27F5D6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5154578" y="11802600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635D7CB-9B42-4951-B658-37B044BAD9DC}"/>
                </a:ext>
              </a:extLst>
            </p:cNvPr>
            <p:cNvGrpSpPr/>
            <p:nvPr/>
          </p:nvGrpSpPr>
          <p:grpSpPr>
            <a:xfrm>
              <a:off x="5689818" y="11814925"/>
              <a:ext cx="2854873" cy="654410"/>
              <a:chOff x="8813122" y="10905880"/>
              <a:chExt cx="2854873" cy="654410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E9850F1-55AB-40DC-B1F8-F0D35EEE3F20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05000"/>
                  </a:lnSpc>
                </a:pPr>
                <a:r>
                  <a:rPr 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Confidentially by email:</a:t>
                </a:r>
              </a:p>
              <a:p>
                <a:pPr algn="ctr">
                  <a:lnSpc>
                    <a:spcPct val="105000"/>
                  </a:lnSpc>
                </a:pPr>
                <a:r>
                  <a:rPr lang="en-US" dirty="0">
                    <a:solidFill>
                      <a:schemeClr val="accent5"/>
                    </a:solidFill>
                  </a:rPr>
                  <a:t>compliance@fhi360.org</a:t>
                </a:r>
              </a:p>
            </p:txBody>
          </p:sp>
          <p:pic>
            <p:nvPicPr>
              <p:cNvPr id="57" name="Picture 55">
                <a:extLst>
                  <a:ext uri="{FF2B5EF4-FFF2-40B4-BE49-F238E27FC236}">
                    <a16:creationId xmlns:a16="http://schemas.microsoft.com/office/drawing/2014/main" id="{B0C3F1EA-0C08-44DE-BC88-5EB315F746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rcRect/>
              <a:stretch/>
            </p:blipFill>
            <p:spPr>
              <a:xfrm>
                <a:off x="8813122" y="10996323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357C749-D8E9-4370-994E-7BFE4E87776A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2"/>
                  </a:solidFill>
                  <a:latin typeface="Franklin Gothic Demi" panose="020B0603020102020204" pitchFamily="34" charset="0"/>
                </a:rPr>
                <a:t>ADDITIONAL OPTIONS FOR REPORTING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079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17633-E7B5-45D3-819D-4F5C25A9E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92" y="3"/>
            <a:ext cx="10629179" cy="1636234"/>
          </a:xfrm>
        </p:spPr>
        <p:txBody>
          <a:bodyPr>
            <a:normAutofit/>
          </a:bodyPr>
          <a:lstStyle/>
          <a:p>
            <a:r>
              <a:rPr lang="en-US" dirty="0"/>
              <a:t>INSTRUCTIONS (continued)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A71367D-9955-48C2-B382-F05354AD8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95" y="1636237"/>
            <a:ext cx="10315376" cy="1147940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0147ED0-8BF0-4C8F-B1AB-458BBEC05D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998" y="9523207"/>
            <a:ext cx="10326673" cy="2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670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3E171224-841D-974A-A9BD-1968813419BE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B81F39"/>
                </a:solidFill>
                <a:latin typeface="Franklin Gothic Demi" panose="020B0603020102020204" pitchFamily="34" charset="0"/>
              </a:rPr>
              <a:t>NEVER</a:t>
            </a:r>
            <a:endParaRPr lang="en-US" sz="2000" dirty="0">
              <a:solidFill>
                <a:srgbClr val="B81F39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program participants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</a:t>
            </a:r>
            <a:r>
              <a:rPr lang="en-US" sz="1600" b="1" dirty="0">
                <a:solidFill>
                  <a:schemeClr val="tx1"/>
                </a:solidFill>
              </a:rPr>
              <a:t>anyone</a:t>
            </a:r>
            <a:r>
              <a:rPr lang="en-US" sz="1600" dirty="0">
                <a:solidFill>
                  <a:schemeClr val="tx1"/>
                </a:solidFill>
              </a:rPr>
              <a:t> under 18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Exchange money, employment, goods, or services for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sex (purchasing sex from anyone is never allowed)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Harass, bully, demean, intimidate, humiliate, or otherwise abuse program participants, including children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Show pornographic materials to children or other program participants</a:t>
            </a:r>
          </a:p>
          <a:p>
            <a:pPr>
              <a:spcAft>
                <a:spcPts val="800"/>
              </a:spcAft>
            </a:pPr>
            <a:r>
              <a:rPr lang="en-US" sz="1600" b="1" dirty="0">
                <a:solidFill>
                  <a:srgbClr val="B81F39"/>
                </a:solidFill>
              </a:rPr>
              <a:t>These acts violate FHI 360’s policies and can lead to disciplinary action, including termination of employment or partnership with FHI 360 and reporting to local authorities.</a:t>
            </a:r>
            <a:endParaRPr lang="en-US" sz="1600" dirty="0">
              <a:solidFill>
                <a:srgbClr val="B81F39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04F956D-840B-8142-A493-30AD868F296C}"/>
              </a:ext>
            </a:extLst>
          </p:cNvPr>
          <p:cNvSpPr/>
          <p:nvPr/>
        </p:nvSpPr>
        <p:spPr>
          <a:xfrm>
            <a:off x="6461394" y="4461038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9BB1"/>
                </a:solidFill>
                <a:latin typeface="Franklin Gothic Demi" panose="020B0603020102020204" pitchFamily="34" charset="0"/>
              </a:rPr>
              <a:t>ALWAYS</a:t>
            </a:r>
            <a:endParaRPr lang="en-US" sz="2000" dirty="0"/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Challenge harmful gender and social norms. Treat everyone as equal and with dignity and respect.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Share this information with your colleagues and program partners.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Understand and comply with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FHI 360’s safeguarding policies: </a:t>
            </a:r>
            <a:r>
              <a:rPr lang="en-US" sz="1600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lang="en-US" sz="1600" dirty="0">
              <a:solidFill>
                <a:schemeClr val="tx1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Report suspected or known misconduct by using one of the reporting options below.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>
              <a:spcAft>
                <a:spcPts val="1400"/>
              </a:spcAft>
              <a:buClr>
                <a:schemeClr val="accent6"/>
              </a:buClr>
              <a:buSzPct val="115000"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0E3DC7-13A4-F346-890E-1628BDDEFCA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/>
          <a:p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Protecting Program </a:t>
            </a:r>
            <a:b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Participants from Harm is </a:t>
            </a:r>
            <a:b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tx2"/>
                </a:solidFill>
                <a:latin typeface="Franklin Gothic Demi" panose="020B0603020102020204" pitchFamily="34" charset="0"/>
              </a:rPr>
              <a:t>Our Shared Responsibility</a:t>
            </a:r>
            <a:endParaRPr lang="en-US" sz="5400" b="1" dirty="0">
              <a:solidFill>
                <a:schemeClr val="tx2"/>
              </a:solidFill>
              <a:latin typeface="Franklin Gothic Demi" panose="020B06030201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400"/>
                </a:spcAft>
              </a:pPr>
              <a:r>
                <a:rPr lang="en-US" sz="2400" b="1" dirty="0">
                  <a:solidFill>
                    <a:schemeClr val="accent1"/>
                  </a:solidFill>
                  <a:latin typeface="Franklin Gothic Demi" panose="020B0603020102020204" pitchFamily="34" charset="0"/>
                </a:rPr>
                <a:t>REMEMBER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lvl="0" indent="-233363">
                <a:lnSpc>
                  <a:spcPct val="110000"/>
                </a:lnSpc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</a:pPr>
              <a:r>
                <a:rPr lang="en-US" sz="1600" dirty="0"/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F68C9B3-9EFE-684F-8F8B-F5CC990042D2}"/>
              </a:ext>
            </a:extLst>
          </p:cNvPr>
          <p:cNvGrpSpPr/>
          <p:nvPr/>
        </p:nvGrpSpPr>
        <p:grpSpPr>
          <a:xfrm>
            <a:off x="3868641" y="14541357"/>
            <a:ext cx="6207424" cy="377047"/>
            <a:chOff x="4815214" y="13866077"/>
            <a:chExt cx="6207424" cy="377047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B7502C7C-2D1A-A645-953B-EF20687FAE9F}"/>
                </a:ext>
              </a:extLst>
            </p:cNvPr>
            <p:cNvSpPr/>
            <p:nvPr/>
          </p:nvSpPr>
          <p:spPr>
            <a:xfrm>
              <a:off x="4815214" y="13866077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!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00CE7E4-0AAE-7047-9C05-BAE051B67649}"/>
                </a:ext>
              </a:extLst>
            </p:cNvPr>
            <p:cNvSpPr txBox="1"/>
            <p:nvPr/>
          </p:nvSpPr>
          <p:spPr>
            <a:xfrm>
              <a:off x="5181733" y="13904570"/>
              <a:ext cx="58409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5"/>
                  </a:solidFill>
                </a:rPr>
                <a:t>Your confidentiality is important and your call will not be recorded.</a:t>
              </a:r>
              <a:endParaRPr lang="en-US" sz="1600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B87CD47-20DF-1143-B900-C8B6E6BAE5EB}"/>
              </a:ext>
            </a:extLst>
          </p:cNvPr>
          <p:cNvGrpSpPr/>
          <p:nvPr/>
        </p:nvGrpSpPr>
        <p:grpSpPr>
          <a:xfrm>
            <a:off x="515261" y="8873197"/>
            <a:ext cx="9949540" cy="1623995"/>
            <a:chOff x="1175723" y="8973206"/>
            <a:chExt cx="9949540" cy="162399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B182E2A-69F4-6F43-B236-8810EB8F892B}"/>
                </a:ext>
              </a:extLst>
            </p:cNvPr>
            <p:cNvSpPr txBox="1"/>
            <p:nvPr/>
          </p:nvSpPr>
          <p:spPr>
            <a:xfrm>
              <a:off x="1765363" y="9604622"/>
              <a:ext cx="9359900" cy="99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Franklin Gothic Book" panose="020B0503020102020204" pitchFamily="34" charset="0"/>
                </a:rPr>
                <a:t>You can provide your name, report anonymously, or report on behalf of someone else.</a:t>
              </a:r>
            </a:p>
            <a:p>
              <a:pPr algn="ctr">
                <a:spcAft>
                  <a:spcPts val="300"/>
                </a:spcAft>
              </a:pPr>
              <a:r>
                <a:rPr lang="en-US" sz="3600" dirty="0">
                  <a:solidFill>
                    <a:srgbClr val="009BB1"/>
                  </a:solidFill>
                  <a:latin typeface="Franklin Gothic Demi" panose="020B0603020102020204" pitchFamily="34" charset="0"/>
                </a:rPr>
                <a:t>+00 00 0000 0000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9C2EE95-AD72-C04A-9FA4-7A11329199B8}"/>
                </a:ext>
              </a:extLst>
            </p:cNvPr>
            <p:cNvSpPr txBox="1"/>
            <p:nvPr/>
          </p:nvSpPr>
          <p:spPr>
            <a:xfrm>
              <a:off x="1175723" y="8973206"/>
              <a:ext cx="9784961" cy="634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4400" b="1" dirty="0">
                  <a:solidFill>
                    <a:schemeClr val="accent2"/>
                  </a:solidFill>
                  <a:latin typeface="Franklin Gothic Demi Cond" panose="020B0603020102020204" pitchFamily="34" charset="0"/>
                </a:rPr>
                <a:t>Call FHI 360’s Ethics and Compliance Hotline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A6C81FFE-6A89-324C-84B1-7778549413E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-199270" y="8040739"/>
            <a:ext cx="3994542" cy="704686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91CD5308-76A4-4FC6-830F-02D5B9DFA8DA}"/>
              </a:ext>
            </a:extLst>
          </p:cNvPr>
          <p:cNvSpPr/>
          <p:nvPr/>
        </p:nvSpPr>
        <p:spPr>
          <a:xfrm flipH="1">
            <a:off x="3027241" y="10436555"/>
            <a:ext cx="5272515" cy="376118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ffectLst>
            <a:outerShdw blurRad="2286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E6E52FB-6329-4A06-8D5A-54154CFFA42A}"/>
              </a:ext>
            </a:extLst>
          </p:cNvPr>
          <p:cNvGrpSpPr/>
          <p:nvPr/>
        </p:nvGrpSpPr>
        <p:grpSpPr>
          <a:xfrm>
            <a:off x="2522587" y="10559931"/>
            <a:ext cx="7101948" cy="3890961"/>
            <a:chOff x="-162599" y="10900790"/>
            <a:chExt cx="5272516" cy="3890961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4206C370-F44F-4C2A-9E01-C91ED6C89FD4}"/>
                </a:ext>
              </a:extLst>
            </p:cNvPr>
            <p:cNvGrpSpPr/>
            <p:nvPr/>
          </p:nvGrpSpPr>
          <p:grpSpPr>
            <a:xfrm>
              <a:off x="-162599" y="11281435"/>
              <a:ext cx="5272516" cy="3510316"/>
              <a:chOff x="4583506" y="10959101"/>
              <a:chExt cx="5272516" cy="3510316"/>
            </a:xfrm>
          </p:grpSpPr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5EB55BDE-FADB-4E63-AE33-693CED72349A}"/>
                  </a:ext>
                </a:extLst>
              </p:cNvPr>
              <p:cNvGrpSpPr/>
              <p:nvPr/>
            </p:nvGrpSpPr>
            <p:grpSpPr>
              <a:xfrm>
                <a:off x="5401416" y="10959101"/>
                <a:ext cx="3706143" cy="654410"/>
                <a:chOff x="5562825" y="10959101"/>
                <a:chExt cx="3706143" cy="654410"/>
              </a:xfrm>
            </p:grpSpPr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0AA8E5B0-1054-4F9D-8380-3AC9E9A3F659}"/>
                    </a:ext>
                  </a:extLst>
                </p:cNvPr>
                <p:cNvSpPr txBox="1"/>
                <p:nvPr/>
              </p:nvSpPr>
              <p:spPr>
                <a:xfrm>
                  <a:off x="5562825" y="10959101"/>
                  <a:ext cx="3706143" cy="6544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05000"/>
                    </a:lnSpc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Anonymously online:</a:t>
                  </a:r>
                </a:p>
                <a:p>
                  <a:pPr algn="ctr">
                    <a:lnSpc>
                      <a:spcPct val="105000"/>
                    </a:lnSpc>
                  </a:pPr>
                  <a:r>
                    <a:rPr lang="en-US" spc="20" dirty="0">
                      <a:solidFill>
                        <a:schemeClr val="accent5"/>
                      </a:solidFill>
                    </a:rPr>
                    <a:t>www.fhi360.org/anonreportregistry</a:t>
                  </a:r>
                </a:p>
              </p:txBody>
            </p:sp>
            <p:pic>
              <p:nvPicPr>
                <p:cNvPr id="80" name="Graphic 79" descr="Cursor with solid fill">
                  <a:extLst>
                    <a:ext uri="{FF2B5EF4-FFF2-40B4-BE49-F238E27FC236}">
                      <a16:creationId xmlns:a16="http://schemas.microsoft.com/office/drawing/2014/main" id="{BFFFD562-2A70-419D-BFF3-71BEEBAC2C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 rot="1001943">
                  <a:off x="6012964" y="10994037"/>
                  <a:ext cx="337738" cy="337738"/>
                </a:xfrm>
                <a:prstGeom prst="rect">
                  <a:avLst/>
                </a:prstGeom>
              </p:spPr>
            </p:pic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CF567169-3C97-46E1-A3BF-01AD6928EC4A}"/>
                  </a:ext>
                </a:extLst>
              </p:cNvPr>
              <p:cNvGrpSpPr/>
              <p:nvPr/>
            </p:nvGrpSpPr>
            <p:grpSpPr>
              <a:xfrm>
                <a:off x="4583506" y="12453481"/>
                <a:ext cx="5272516" cy="2015936"/>
                <a:chOff x="4367932" y="12453481"/>
                <a:chExt cx="5272516" cy="2015936"/>
              </a:xfrm>
            </p:grpSpPr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DD5F172A-6772-4D8B-A343-B06126E56A79}"/>
                    </a:ext>
                  </a:extLst>
                </p:cNvPr>
                <p:cNvSpPr txBox="1"/>
                <p:nvPr/>
              </p:nvSpPr>
              <p:spPr>
                <a:xfrm>
                  <a:off x="4367932" y="12453481"/>
                  <a:ext cx="5272516" cy="20159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05000"/>
                    </a:lnSpc>
                    <a:spcAft>
                      <a:spcPts val="600"/>
                    </a:spcAft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U.S. Toll-free: </a:t>
                  </a:r>
                  <a:r>
                    <a:rPr lang="en-US" dirty="0">
                      <a:solidFill>
                        <a:schemeClr val="accent5"/>
                      </a:solidFill>
                    </a:rPr>
                    <a:t>1-800-461-9330</a:t>
                  </a:r>
                  <a:r>
                    <a:rPr lang="en-US" dirty="0">
                      <a:solidFill>
                        <a:schemeClr val="bg2"/>
                      </a:solidFill>
                    </a:rPr>
                    <a:t> | </a:t>
                  </a:r>
                </a:p>
                <a:p>
                  <a:pPr algn="ctr">
                    <a:lnSpc>
                      <a:spcPct val="105000"/>
                    </a:lnSpc>
                    <a:spcAft>
                      <a:spcPts val="600"/>
                    </a:spcAft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Skype: </a:t>
                  </a:r>
                  <a:r>
                    <a:rPr lang="en-US" dirty="0">
                      <a:solidFill>
                        <a:schemeClr val="accent5"/>
                      </a:solidFill>
                    </a:rPr>
                    <a:t>+1-800-461-9330</a:t>
                  </a:r>
                </a:p>
                <a:p>
                  <a:pPr algn="ctr">
                    <a:lnSpc>
                      <a:spcPct val="95000"/>
                    </a:lnSpc>
                    <a:spcAft>
                      <a:spcPts val="600"/>
                    </a:spcAft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International Collect: </a:t>
                  </a:r>
                  <a:r>
                    <a:rPr lang="en-US" dirty="0">
                      <a:solidFill>
                        <a:schemeClr val="accent5"/>
                      </a:solidFill>
                    </a:rPr>
                    <a:t>+1-720-514-4400</a:t>
                  </a:r>
                  <a:br>
                    <a:rPr lang="en-US" dirty="0">
                      <a:solidFill>
                        <a:schemeClr val="accent5"/>
                      </a:solidFill>
                    </a:rPr>
                  </a:br>
                  <a:r>
                    <a:rPr lang="en-US" sz="1400" i="1" dirty="0"/>
                    <a:t>(</a:t>
                  </a:r>
                  <a:r>
                    <a:rPr lang="en-US" sz="1400" i="1" spc="-14" dirty="0">
                      <a:latin typeface="Franklin Gothic Book" panose="020B0503020102020204" pitchFamily="34" charset="0"/>
                    </a:rPr>
                    <a:t>Call your </a:t>
                  </a:r>
                  <a:r>
                    <a:rPr lang="en-US" sz="1400" i="1" u="sng" spc="-14" dirty="0">
                      <a:latin typeface="Franklin Gothic Book" panose="020B0503020102020204" pitchFamily="34" charset="0"/>
                    </a:rPr>
                    <a:t>local operator</a:t>
                  </a:r>
                  <a:r>
                    <a:rPr lang="en-US" sz="1400" i="1" spc="-14" dirty="0">
                      <a:latin typeface="Franklin Gothic Book" panose="020B0503020102020204" pitchFamily="34" charset="0"/>
                    </a:rPr>
                    <a:t>. Tell operator to </a:t>
                  </a:r>
                  <a:r>
                    <a:rPr lang="en-US" sz="1400" i="1" u="sng" spc="-14" dirty="0">
                      <a:latin typeface="Franklin Gothic Book" panose="020B0503020102020204" pitchFamily="34" charset="0"/>
                    </a:rPr>
                    <a:t>place a collect call</a:t>
                  </a:r>
                  <a:r>
                    <a:rPr lang="en-US" sz="1400" i="1" spc="-14" dirty="0">
                      <a:latin typeface="Franklin Gothic Book" panose="020B0503020102020204" pitchFamily="34" charset="0"/>
                    </a:rPr>
                    <a:t> to the United States. Give this number to the operator: </a:t>
                  </a:r>
                  <a:r>
                    <a:rPr lang="en-US" sz="1400" i="1" spc="7" dirty="0">
                      <a:latin typeface="Franklin Gothic Medium" panose="020B0603020102020204" pitchFamily="34" charset="0"/>
                    </a:rPr>
                    <a:t>1-720-514-4400. </a:t>
                  </a:r>
                  <a:r>
                    <a:rPr lang="en-US" sz="1400" i="1" spc="-14" dirty="0">
                      <a:latin typeface="Franklin Gothic Book" panose="020B0503020102020204" pitchFamily="34" charset="0"/>
                    </a:rPr>
                    <a:t>When asked for your name, say </a:t>
                  </a:r>
                  <a:r>
                    <a:rPr lang="en-US" sz="1400" b="1" i="1" spc="-14" dirty="0">
                      <a:latin typeface="Franklin Gothic Book" panose="020B0503020102020204" pitchFamily="34" charset="0"/>
                    </a:rPr>
                    <a:t>“FHI 360”</a:t>
                  </a:r>
                  <a:r>
                    <a:rPr lang="en-US" sz="1400" i="1" spc="-14" dirty="0">
                      <a:latin typeface="Franklin Gothic Book" panose="020B0503020102020204" pitchFamily="34" charset="0"/>
                    </a:rPr>
                    <a:t>)</a:t>
                  </a:r>
                  <a:endParaRPr lang="en-US" sz="1400" spc="-10" dirty="0">
                    <a:solidFill>
                      <a:srgbClr val="009BB1"/>
                    </a:solidFill>
                  </a:endParaRPr>
                </a:p>
                <a:p>
                  <a:pPr algn="ctr">
                    <a:lnSpc>
                      <a:spcPct val="95000"/>
                    </a:lnSpc>
                    <a:spcAft>
                      <a:spcPts val="600"/>
                    </a:spcAft>
                  </a:pPr>
                  <a:endParaRPr lang="en-US" sz="1600" i="1" dirty="0"/>
                </a:p>
              </p:txBody>
            </p:sp>
            <p:pic>
              <p:nvPicPr>
                <p:cNvPr id="78" name="Graphic 77" descr="Receiver with solid fill">
                  <a:extLst>
                    <a:ext uri="{FF2B5EF4-FFF2-40B4-BE49-F238E27FC236}">
                      <a16:creationId xmlns:a16="http://schemas.microsoft.com/office/drawing/2014/main" id="{A22EBB6B-0C66-4F4D-81E6-FB3DB24EEE2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27307" y="12511300"/>
                  <a:ext cx="291245" cy="291245"/>
                </a:xfrm>
                <a:prstGeom prst="rect">
                  <a:avLst/>
                </a:prstGeom>
              </p:spPr>
            </p:pic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9A4856B0-27E7-4453-BB5B-9CCB9BAE9B71}"/>
                  </a:ext>
                </a:extLst>
              </p:cNvPr>
              <p:cNvGrpSpPr/>
              <p:nvPr/>
            </p:nvGrpSpPr>
            <p:grpSpPr>
              <a:xfrm>
                <a:off x="5889931" y="11660551"/>
                <a:ext cx="2718218" cy="654410"/>
                <a:chOff x="5354204" y="11596543"/>
                <a:chExt cx="2718218" cy="654410"/>
              </a:xfrm>
            </p:grpSpPr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23B35D64-A1A5-4588-BCE2-A46FF24A7B95}"/>
                    </a:ext>
                  </a:extLst>
                </p:cNvPr>
                <p:cNvSpPr txBox="1"/>
                <p:nvPr/>
              </p:nvSpPr>
              <p:spPr>
                <a:xfrm>
                  <a:off x="5581484" y="11596543"/>
                  <a:ext cx="2490938" cy="6544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05000"/>
                    </a:lnSpc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Confidentially by email:</a:t>
                  </a:r>
                </a:p>
                <a:p>
                  <a:pPr algn="ctr">
                    <a:lnSpc>
                      <a:spcPct val="105000"/>
                    </a:lnSpc>
                  </a:pPr>
                  <a:r>
                    <a:rPr lang="en-US" dirty="0">
                      <a:solidFill>
                        <a:schemeClr val="accent5"/>
                      </a:solidFill>
                    </a:rPr>
                    <a:t>compliance@fhi360.org</a:t>
                  </a:r>
                </a:p>
              </p:txBody>
            </p:sp>
            <p:pic>
              <p:nvPicPr>
                <p:cNvPr id="76" name="Picture 55">
                  <a:extLst>
                    <a:ext uri="{FF2B5EF4-FFF2-40B4-BE49-F238E27FC236}">
                      <a16:creationId xmlns:a16="http://schemas.microsoft.com/office/drawing/2014/main" id="{4C32C720-FC26-48D8-B63C-92B97DF00D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rcRect/>
                <a:stretch/>
              </p:blipFill>
              <p:spPr>
                <a:xfrm>
                  <a:off x="5354204" y="11705675"/>
                  <a:ext cx="273310" cy="176513"/>
                </a:xfrm>
                <a:prstGeom prst="rect">
                  <a:avLst/>
                </a:prstGeom>
                <a:solidFill>
                  <a:schemeClr val="bg1"/>
                </a:solidFill>
              </p:spPr>
            </p:pic>
          </p:grpSp>
        </p:grp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84AC543A-9D8A-4525-AD5D-6C05EAF9F21E}"/>
                </a:ext>
              </a:extLst>
            </p:cNvPr>
            <p:cNvSpPr txBox="1"/>
            <p:nvPr/>
          </p:nvSpPr>
          <p:spPr>
            <a:xfrm>
              <a:off x="557073" y="10900790"/>
              <a:ext cx="4115156" cy="369332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lIns="45720" rIns="45720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Franklin Gothic Demi" panose="020B0603020102020204" pitchFamily="34" charset="0"/>
                </a:rPr>
                <a:t>ADDITIONAL OPTIONS FOR REPORTING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82993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49D2805B-810A-4162-8845-DEA3C91FD3BB}"/>
              </a:ext>
            </a:extLst>
          </p:cNvPr>
          <p:cNvSpPr/>
          <p:nvPr/>
        </p:nvSpPr>
        <p:spPr>
          <a:xfrm flipH="1">
            <a:off x="4161338" y="10579100"/>
            <a:ext cx="6285420" cy="35666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A305F7D-2E51-6146-BA37-93680FA19A25}"/>
              </a:ext>
            </a:extLst>
          </p:cNvPr>
          <p:cNvSpPr/>
          <p:nvPr/>
        </p:nvSpPr>
        <p:spPr>
          <a:xfrm>
            <a:off x="266820" y="4499499"/>
            <a:ext cx="5553777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B81F39"/>
                </a:solidFill>
                <a:latin typeface="Franklin Gothic Demi" panose="020B0603020102020204" pitchFamily="34" charset="0"/>
              </a:rPr>
              <a:t>NEVER</a:t>
            </a:r>
            <a:endParaRPr lang="en-US" sz="2000" dirty="0">
              <a:solidFill>
                <a:srgbClr val="B81F39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program participants</a:t>
            </a:r>
          </a:p>
          <a:p>
            <a:pPr marL="285750" lvl="0" indent="-285750">
              <a:spcAft>
                <a:spcPts val="800"/>
              </a:spcAft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</a:t>
            </a:r>
            <a:r>
              <a:rPr lang="en-US" sz="1600" b="1" dirty="0">
                <a:solidFill>
                  <a:schemeClr val="tx1"/>
                </a:solidFill>
              </a:rPr>
              <a:t>anyone</a:t>
            </a:r>
            <a:r>
              <a:rPr lang="en-US" sz="1600" dirty="0">
                <a:solidFill>
                  <a:schemeClr val="tx1"/>
                </a:solidFill>
              </a:rPr>
              <a:t> under 18</a:t>
            </a:r>
          </a:p>
          <a:p>
            <a:pPr marL="285750" lvl="0" indent="-285750">
              <a:spcAft>
                <a:spcPts val="800"/>
              </a:spcAft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Exchange money, employment, goods, or services for sex (purchasing sex from anyone is never allowed)</a:t>
            </a:r>
          </a:p>
          <a:p>
            <a:pPr marL="285750" lvl="0" indent="-285750">
              <a:spcAft>
                <a:spcPts val="800"/>
              </a:spcAft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Harass, bully, demean, intimidate, humiliate, or otherwise abuse program participants, including children</a:t>
            </a:r>
          </a:p>
          <a:p>
            <a:pPr marL="285750" lvl="0" indent="-285750">
              <a:spcAft>
                <a:spcPts val="800"/>
              </a:spcAft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Show pornographic materials to children or other program participants</a:t>
            </a:r>
          </a:p>
          <a:p>
            <a:pPr>
              <a:spcAft>
                <a:spcPts val="800"/>
              </a:spcAft>
            </a:pPr>
            <a:r>
              <a:rPr lang="en-US" sz="1600" b="1" dirty="0">
                <a:solidFill>
                  <a:srgbClr val="B81F39"/>
                </a:solidFill>
              </a:rPr>
              <a:t>These acts violate FHI 360’s policies and can lead to disciplinary action, including termination of employment or partnership with FHI 360 and reporting to local authorities.</a:t>
            </a:r>
            <a:endParaRPr lang="en-US" sz="1600" dirty="0">
              <a:solidFill>
                <a:srgbClr val="B81F3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E5BE0F-E24D-F24E-932C-120B1B8EC9B3}"/>
              </a:ext>
            </a:extLst>
          </p:cNvPr>
          <p:cNvSpPr txBox="1"/>
          <p:nvPr/>
        </p:nvSpPr>
        <p:spPr>
          <a:xfrm>
            <a:off x="418702" y="2610293"/>
            <a:ext cx="2035739" cy="46166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spcAft>
                <a:spcPts val="400"/>
              </a:spcAft>
            </a:pPr>
            <a:r>
              <a:rPr lang="en-US" sz="2400" b="1" dirty="0">
                <a:solidFill>
                  <a:schemeClr val="accent1"/>
                </a:solidFill>
                <a:latin typeface="Franklin Gothic Demi" panose="020B0603020102020204" pitchFamily="34" charset="0"/>
              </a:rPr>
              <a:t>REMEMBER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D4F71A-6908-DD44-B949-F18D9B725D78}"/>
              </a:ext>
            </a:extLst>
          </p:cNvPr>
          <p:cNvSpPr/>
          <p:nvPr/>
        </p:nvSpPr>
        <p:spPr>
          <a:xfrm>
            <a:off x="6670986" y="4586776"/>
            <a:ext cx="40271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9BB1"/>
                </a:solidFill>
                <a:latin typeface="Franklin Gothic Demi" panose="020B0603020102020204" pitchFamily="34" charset="0"/>
              </a:rPr>
              <a:t>ALWAYS</a:t>
            </a:r>
            <a:endParaRPr lang="en-US" sz="2000" dirty="0"/>
          </a:p>
          <a:p>
            <a:pPr marL="285750" lvl="0" indent="-285750">
              <a:spcAft>
                <a:spcPts val="800"/>
              </a:spcAft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Challenge harmful gender and social norms. Treat everyone as equal and with dignity and respect.</a:t>
            </a:r>
          </a:p>
          <a:p>
            <a:pPr marL="285750" lvl="0" indent="-285750">
              <a:spcAft>
                <a:spcPts val="800"/>
              </a:spcAft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Share this information with your colleagues and program partners.</a:t>
            </a:r>
          </a:p>
          <a:p>
            <a:pPr marL="285750" lvl="0" indent="-285750">
              <a:spcAft>
                <a:spcPts val="800"/>
              </a:spcAft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Understand and comply with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FHI 360’s safeguarding policies: </a:t>
            </a:r>
            <a:r>
              <a:rPr lang="en-US" sz="1600" dirty="0">
                <a:solidFill>
                  <a:schemeClr val="tx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lang="en-US" sz="1600" dirty="0">
              <a:solidFill>
                <a:schemeClr val="tx1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Report suspected or known misconduct by using one of the reporting options below.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>
              <a:spcAft>
                <a:spcPts val="1400"/>
              </a:spcAft>
              <a:buClr>
                <a:schemeClr val="accent6"/>
              </a:buClr>
              <a:buSzPct val="115000"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E3DC34-6CB9-F948-AD7E-5361E1A88982}"/>
              </a:ext>
            </a:extLst>
          </p:cNvPr>
          <p:cNvSpPr txBox="1"/>
          <p:nvPr/>
        </p:nvSpPr>
        <p:spPr>
          <a:xfrm>
            <a:off x="2454441" y="2606700"/>
            <a:ext cx="7992318" cy="1441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lvl="0" indent="-174625">
              <a:lnSpc>
                <a:spcPct val="110000"/>
              </a:lnSpc>
              <a:spcAft>
                <a:spcPts val="600"/>
              </a:spcAft>
              <a:buClr>
                <a:srgbClr val="7234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Services and assistance to program participants are always free.</a:t>
            </a:r>
          </a:p>
          <a:p>
            <a:pPr marL="174625" lvl="0" indent="-174625">
              <a:lnSpc>
                <a:spcPct val="110000"/>
              </a:lnSpc>
              <a:spcAft>
                <a:spcPts val="600"/>
              </a:spcAft>
              <a:buClr>
                <a:srgbClr val="7234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Humanitarian and development workers should never threaten or harm program participants or ask them to engage in sexual acts.</a:t>
            </a:r>
          </a:p>
          <a:p>
            <a:pPr marL="174625" lvl="0" indent="-174625">
              <a:lnSpc>
                <a:spcPct val="110000"/>
              </a:lnSpc>
              <a:spcAft>
                <a:spcPts val="600"/>
              </a:spcAft>
              <a:buClr>
                <a:srgbClr val="7234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FHI 360 does not tolerate retaliation against anyone who reports misconduct.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4D400D-6F19-1044-AF66-EDFD73B9D3F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-147184" y="8914415"/>
            <a:ext cx="4715869" cy="537022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7176081-0A63-6A40-8587-7D52DCB2CC2F}"/>
              </a:ext>
            </a:extLst>
          </p:cNvPr>
          <p:cNvSpPr txBox="1"/>
          <p:nvPr/>
        </p:nvSpPr>
        <p:spPr>
          <a:xfrm>
            <a:off x="4722880" y="9554119"/>
            <a:ext cx="4872801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Book" panose="020B0503020102020204" pitchFamily="34" charset="0"/>
              </a:rPr>
              <a:t>You can provide your name, report anonymously, or report on behalf of someone else.</a:t>
            </a:r>
          </a:p>
          <a:p>
            <a:pPr algn="ctr"/>
            <a:r>
              <a:rPr lang="en-US" sz="3200" dirty="0">
                <a:solidFill>
                  <a:srgbClr val="009BB1"/>
                </a:solidFill>
                <a:latin typeface="Franklin Gothic Demi" panose="020B0603020102020204" pitchFamily="34" charset="0"/>
              </a:rPr>
              <a:t>+00 00 0000 0000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DBBA035-DFA6-D643-92A2-2DF00CC5E0EC}"/>
              </a:ext>
            </a:extLst>
          </p:cNvPr>
          <p:cNvSpPr txBox="1"/>
          <p:nvPr/>
        </p:nvSpPr>
        <p:spPr>
          <a:xfrm>
            <a:off x="2246483" y="8513050"/>
            <a:ext cx="6724194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4400" b="1" dirty="0">
                <a:solidFill>
                  <a:schemeClr val="accent2"/>
                </a:solidFill>
                <a:latin typeface="Franklin Gothic Demi Cond" panose="020B0603020102020204" pitchFamily="34" charset="0"/>
              </a:rPr>
              <a:t>Call FHI 360’s Ethics </a:t>
            </a:r>
            <a:br>
              <a:rPr lang="en-US" sz="4400" b="1" dirty="0">
                <a:solidFill>
                  <a:schemeClr val="accent2"/>
                </a:solidFill>
                <a:latin typeface="Franklin Gothic Demi Cond" panose="020B0603020102020204" pitchFamily="34" charset="0"/>
              </a:rPr>
            </a:br>
            <a:r>
              <a:rPr lang="en-US" sz="4400" b="1" dirty="0">
                <a:solidFill>
                  <a:schemeClr val="accent2"/>
                </a:solidFill>
                <a:latin typeface="Franklin Gothic Demi Cond" panose="020B0603020102020204" pitchFamily="34" charset="0"/>
              </a:rPr>
              <a:t>and Compliance Hotline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47D37AD4-1BF7-8345-A9D8-7BA41A62C2F3}"/>
              </a:ext>
            </a:extLst>
          </p:cNvPr>
          <p:cNvSpPr txBox="1">
            <a:spLocks/>
          </p:cNvSpPr>
          <p:nvPr/>
        </p:nvSpPr>
        <p:spPr>
          <a:xfrm>
            <a:off x="382803" y="493772"/>
            <a:ext cx="8431597" cy="1839041"/>
          </a:xfrm>
          <a:prstGeom prst="rect">
            <a:avLst/>
          </a:prstGeom>
        </p:spPr>
        <p:txBody>
          <a:bodyPr/>
          <a:lstStyle>
            <a:lvl1pPr algn="l" defTabSz="106984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Protecting Program </a:t>
            </a:r>
            <a:b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Participants from Harm is </a:t>
            </a:r>
            <a:br>
              <a:rPr lang="en-US" sz="4800" b="1" dirty="0">
                <a:solidFill>
                  <a:schemeClr val="accent1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rgbClr val="723484"/>
                </a:solidFill>
                <a:latin typeface="Franklin Gothic Demi" panose="020B0603020102020204" pitchFamily="34" charset="0"/>
              </a:rPr>
              <a:t>Our Shared Responsibility</a:t>
            </a:r>
            <a:endParaRPr lang="en-US" sz="5400" b="1" dirty="0">
              <a:solidFill>
                <a:srgbClr val="723484"/>
              </a:solidFill>
              <a:latin typeface="Franklin Gothic Demi" panose="020B060302010202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9D285A5-372E-E545-AFA8-7A340C794EB5}"/>
              </a:ext>
            </a:extLst>
          </p:cNvPr>
          <p:cNvGrpSpPr/>
          <p:nvPr/>
        </p:nvGrpSpPr>
        <p:grpSpPr>
          <a:xfrm>
            <a:off x="1958174" y="14291648"/>
            <a:ext cx="8708970" cy="576617"/>
            <a:chOff x="149707" y="13571125"/>
            <a:chExt cx="8708970" cy="576617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C76008A-739F-8243-A297-E4B4BDB8B543}"/>
                </a:ext>
              </a:extLst>
            </p:cNvPr>
            <p:cNvSpPr/>
            <p:nvPr/>
          </p:nvSpPr>
          <p:spPr>
            <a:xfrm>
              <a:off x="149707" y="13571125"/>
              <a:ext cx="576617" cy="5766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latin typeface="Arial Rounded MT Bold" panose="020F0704030504030204" pitchFamily="34" charset="77"/>
                </a:rPr>
                <a:t>!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AD1BB1E-7B19-C345-825D-448A69995010}"/>
                </a:ext>
              </a:extLst>
            </p:cNvPr>
            <p:cNvSpPr txBox="1"/>
            <p:nvPr/>
          </p:nvSpPr>
          <p:spPr>
            <a:xfrm>
              <a:off x="866360" y="13690157"/>
              <a:ext cx="79923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</a:rPr>
                <a:t>Your confidentiality is important and your call will not be recorded.</a:t>
              </a:r>
              <a:endParaRPr lang="en-US" sz="1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FFDEBCD-B50B-43BE-829B-8CFAAA334CA9}"/>
              </a:ext>
            </a:extLst>
          </p:cNvPr>
          <p:cNvGrpSpPr/>
          <p:nvPr/>
        </p:nvGrpSpPr>
        <p:grpSpPr>
          <a:xfrm>
            <a:off x="4175440" y="10836972"/>
            <a:ext cx="6285420" cy="3239271"/>
            <a:chOff x="-748012" y="10900790"/>
            <a:chExt cx="6285420" cy="3239271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2B17726B-122F-4892-AAB0-AB56CE2942A8}"/>
                </a:ext>
              </a:extLst>
            </p:cNvPr>
            <p:cNvGrpSpPr/>
            <p:nvPr/>
          </p:nvGrpSpPr>
          <p:grpSpPr>
            <a:xfrm>
              <a:off x="-748012" y="11281435"/>
              <a:ext cx="6285420" cy="2858626"/>
              <a:chOff x="3998093" y="10959101"/>
              <a:chExt cx="6285420" cy="2858626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E747720-3497-4BFE-91D2-509946E0B581}"/>
                  </a:ext>
                </a:extLst>
              </p:cNvPr>
              <p:cNvGrpSpPr/>
              <p:nvPr/>
            </p:nvGrpSpPr>
            <p:grpSpPr>
              <a:xfrm>
                <a:off x="5401416" y="10959101"/>
                <a:ext cx="3706143" cy="654410"/>
                <a:chOff x="5562825" y="10959101"/>
                <a:chExt cx="3706143" cy="654410"/>
              </a:xfrm>
            </p:grpSpPr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CB11E2DE-4487-4810-BFA0-D6F536EAA5CD}"/>
                    </a:ext>
                  </a:extLst>
                </p:cNvPr>
                <p:cNvSpPr txBox="1"/>
                <p:nvPr/>
              </p:nvSpPr>
              <p:spPr>
                <a:xfrm>
                  <a:off x="5562825" y="10959101"/>
                  <a:ext cx="3706143" cy="6544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05000"/>
                    </a:lnSpc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Anonymously online:</a:t>
                  </a:r>
                </a:p>
                <a:p>
                  <a:pPr algn="ctr">
                    <a:lnSpc>
                      <a:spcPct val="105000"/>
                    </a:lnSpc>
                  </a:pPr>
                  <a:r>
                    <a:rPr lang="en-US" spc="20" dirty="0">
                      <a:solidFill>
                        <a:schemeClr val="accent5"/>
                      </a:solidFill>
                    </a:rPr>
                    <a:t>www.fhi360.org/anonreportregistry</a:t>
                  </a:r>
                </a:p>
              </p:txBody>
            </p:sp>
            <p:pic>
              <p:nvPicPr>
                <p:cNvPr id="53" name="Graphic 52" descr="Cursor with solid fill">
                  <a:extLst>
                    <a:ext uri="{FF2B5EF4-FFF2-40B4-BE49-F238E27FC236}">
                      <a16:creationId xmlns:a16="http://schemas.microsoft.com/office/drawing/2014/main" id="{03F8B5E9-FE6A-4C3A-9A2B-D085AEE104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 rot="1001943">
                  <a:off x="6012964" y="10994037"/>
                  <a:ext cx="337738" cy="337738"/>
                </a:xfrm>
                <a:prstGeom prst="rect">
                  <a:avLst/>
                </a:prstGeom>
              </p:spPr>
            </p:pic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4885734B-E9A8-4167-B6D5-F3BF0039CF1D}"/>
                  </a:ext>
                </a:extLst>
              </p:cNvPr>
              <p:cNvGrpSpPr/>
              <p:nvPr/>
            </p:nvGrpSpPr>
            <p:grpSpPr>
              <a:xfrm>
                <a:off x="3998093" y="12513439"/>
                <a:ext cx="6285420" cy="1304288"/>
                <a:chOff x="3782519" y="12513439"/>
                <a:chExt cx="6285420" cy="1304288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323F4A65-3A11-470D-9B30-FC9D7920EDAF}"/>
                    </a:ext>
                  </a:extLst>
                </p:cNvPr>
                <p:cNvSpPr txBox="1"/>
                <p:nvPr/>
              </p:nvSpPr>
              <p:spPr>
                <a:xfrm>
                  <a:off x="3782519" y="12520449"/>
                  <a:ext cx="6285420" cy="12972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05000"/>
                    </a:lnSpc>
                    <a:spcAft>
                      <a:spcPts val="600"/>
                    </a:spcAft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U.S. Toll-free: </a:t>
                  </a:r>
                  <a:r>
                    <a:rPr lang="en-US" dirty="0">
                      <a:solidFill>
                        <a:schemeClr val="accent5"/>
                      </a:solidFill>
                    </a:rPr>
                    <a:t>1-800-461-9330</a:t>
                  </a:r>
                  <a:r>
                    <a:rPr lang="en-US" dirty="0">
                      <a:solidFill>
                        <a:schemeClr val="bg2"/>
                      </a:solidFill>
                    </a:rPr>
                    <a:t> | </a:t>
                  </a: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Skype: </a:t>
                  </a:r>
                  <a:r>
                    <a:rPr lang="en-US" dirty="0">
                      <a:solidFill>
                        <a:schemeClr val="accent5"/>
                      </a:solidFill>
                    </a:rPr>
                    <a:t>+1-800-461-9330</a:t>
                  </a:r>
                </a:p>
                <a:p>
                  <a:pPr algn="ctr">
                    <a:lnSpc>
                      <a:spcPct val="95000"/>
                    </a:lnSpc>
                    <a:spcAft>
                      <a:spcPts val="600"/>
                    </a:spcAft>
                  </a:pPr>
                  <a:endParaRPr lang="en-US" sz="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  <a:p>
                  <a:pPr algn="ctr">
                    <a:lnSpc>
                      <a:spcPct val="95000"/>
                    </a:lnSpc>
                    <a:spcAft>
                      <a:spcPts val="600"/>
                    </a:spcAft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International Collect: </a:t>
                  </a:r>
                  <a:r>
                    <a:rPr lang="en-US" dirty="0">
                      <a:solidFill>
                        <a:schemeClr val="accent5"/>
                      </a:solidFill>
                    </a:rPr>
                    <a:t>+1-720-514-4400</a:t>
                  </a:r>
                  <a:br>
                    <a:rPr lang="en-US" dirty="0">
                      <a:solidFill>
                        <a:schemeClr val="accent5"/>
                      </a:solidFill>
                    </a:rPr>
                  </a:br>
                  <a:r>
                    <a:rPr lang="en-US" sz="1300" i="1" dirty="0"/>
                    <a:t>(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Call your </a:t>
                  </a:r>
                  <a:r>
                    <a:rPr lang="en-US" sz="1300" i="1" u="sng" spc="-14" dirty="0">
                      <a:latin typeface="Franklin Gothic Book" panose="020B0503020102020204" pitchFamily="34" charset="0"/>
                    </a:rPr>
                    <a:t>local operator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. Tell operator to </a:t>
                  </a:r>
                  <a:r>
                    <a:rPr lang="en-US" sz="1300" i="1" u="sng" spc="-14" dirty="0">
                      <a:latin typeface="Franklin Gothic Book" panose="020B0503020102020204" pitchFamily="34" charset="0"/>
                    </a:rPr>
                    <a:t>place a collect call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 to the United States. Give this  number to the operator: </a:t>
                  </a:r>
                  <a:r>
                    <a:rPr lang="en-US" sz="1300" i="1" spc="7" dirty="0">
                      <a:latin typeface="Franklin Gothic Medium" panose="020B0603020102020204" pitchFamily="34" charset="0"/>
                    </a:rPr>
                    <a:t>1-720-514-4400. 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When asked for your name, say </a:t>
                  </a:r>
                  <a:r>
                    <a:rPr lang="en-US" sz="1300" b="1" i="1" spc="-14" dirty="0">
                      <a:latin typeface="Franklin Gothic Book" panose="020B0503020102020204" pitchFamily="34" charset="0"/>
                    </a:rPr>
                    <a:t>“FHI 360”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)</a:t>
                  </a:r>
                  <a:endParaRPr lang="en-US" sz="1300" spc="-10" dirty="0">
                    <a:solidFill>
                      <a:srgbClr val="009BB1"/>
                    </a:solidFill>
                  </a:endParaRPr>
                </a:p>
              </p:txBody>
            </p:sp>
            <p:pic>
              <p:nvPicPr>
                <p:cNvPr id="51" name="Graphic 50" descr="Receiver with solid fill">
                  <a:extLst>
                    <a:ext uri="{FF2B5EF4-FFF2-40B4-BE49-F238E27FC236}">
                      <a16:creationId xmlns:a16="http://schemas.microsoft.com/office/drawing/2014/main" id="{2D403B13-7B80-4F21-9683-380C12804D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15994" y="12513439"/>
                  <a:ext cx="291245" cy="291245"/>
                </a:xfrm>
                <a:prstGeom prst="rect">
                  <a:avLst/>
                </a:prstGeom>
              </p:spPr>
            </p:pic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D562672B-5379-4DF3-8981-AA479B8642B1}"/>
                  </a:ext>
                </a:extLst>
              </p:cNvPr>
              <p:cNvGrpSpPr/>
              <p:nvPr/>
            </p:nvGrpSpPr>
            <p:grpSpPr>
              <a:xfrm>
                <a:off x="5889931" y="11660551"/>
                <a:ext cx="2718218" cy="654410"/>
                <a:chOff x="5354204" y="11596543"/>
                <a:chExt cx="2718218" cy="654410"/>
              </a:xfrm>
            </p:grpSpPr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F425991F-6416-4A39-850D-B3B47B0CB4BA}"/>
                    </a:ext>
                  </a:extLst>
                </p:cNvPr>
                <p:cNvSpPr txBox="1"/>
                <p:nvPr/>
              </p:nvSpPr>
              <p:spPr>
                <a:xfrm>
                  <a:off x="5581484" y="11596543"/>
                  <a:ext cx="2490938" cy="6544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05000"/>
                    </a:lnSpc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Confidentially by email:</a:t>
                  </a:r>
                </a:p>
                <a:p>
                  <a:pPr algn="ctr">
                    <a:lnSpc>
                      <a:spcPct val="105000"/>
                    </a:lnSpc>
                  </a:pPr>
                  <a:r>
                    <a:rPr lang="en-US" dirty="0">
                      <a:solidFill>
                        <a:schemeClr val="accent5"/>
                      </a:solidFill>
                    </a:rPr>
                    <a:t>compliance@fhi360.org</a:t>
                  </a:r>
                </a:p>
              </p:txBody>
            </p:sp>
            <p:pic>
              <p:nvPicPr>
                <p:cNvPr id="34" name="Picture 55">
                  <a:extLst>
                    <a:ext uri="{FF2B5EF4-FFF2-40B4-BE49-F238E27FC236}">
                      <a16:creationId xmlns:a16="http://schemas.microsoft.com/office/drawing/2014/main" id="{E87548ED-F1FE-46FE-8284-A4C8D12423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rcRect/>
                <a:stretch/>
              </p:blipFill>
              <p:spPr>
                <a:xfrm>
                  <a:off x="5354204" y="11705675"/>
                  <a:ext cx="273310" cy="176513"/>
                </a:xfrm>
                <a:prstGeom prst="rect">
                  <a:avLst/>
                </a:prstGeom>
                <a:solidFill>
                  <a:schemeClr val="bg1"/>
                </a:solidFill>
              </p:spPr>
            </p:pic>
          </p:grp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C1C470A-D172-49E2-8867-D67454E2A5CA}"/>
                </a:ext>
              </a:extLst>
            </p:cNvPr>
            <p:cNvSpPr txBox="1"/>
            <p:nvPr/>
          </p:nvSpPr>
          <p:spPr>
            <a:xfrm>
              <a:off x="557073" y="10900790"/>
              <a:ext cx="4115156" cy="369332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lIns="45720" rIns="45720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Franklin Gothic Demi" panose="020B0603020102020204" pitchFamily="34" charset="0"/>
                </a:rPr>
                <a:t>ADDITIONAL OPTIONS FOR REPORTING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64860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49D2805B-810A-4162-8845-DEA3C91FD3BB}"/>
              </a:ext>
            </a:extLst>
          </p:cNvPr>
          <p:cNvSpPr/>
          <p:nvPr/>
        </p:nvSpPr>
        <p:spPr>
          <a:xfrm flipH="1">
            <a:off x="4161339" y="10823514"/>
            <a:ext cx="6285420" cy="35453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A305F7D-2E51-6146-BA37-93680FA19A25}"/>
              </a:ext>
            </a:extLst>
          </p:cNvPr>
          <p:cNvSpPr/>
          <p:nvPr/>
        </p:nvSpPr>
        <p:spPr>
          <a:xfrm>
            <a:off x="266820" y="4499499"/>
            <a:ext cx="5553777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B81F39"/>
                </a:solidFill>
                <a:latin typeface="Franklin Gothic Demi" panose="020B0603020102020204" pitchFamily="34" charset="0"/>
              </a:rPr>
              <a:t>NEVER</a:t>
            </a:r>
            <a:endParaRPr lang="en-US" sz="2000" dirty="0">
              <a:solidFill>
                <a:srgbClr val="B81F39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program participants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</a:t>
            </a:r>
            <a:r>
              <a:rPr lang="en-US" sz="1600" b="1" dirty="0">
                <a:solidFill>
                  <a:schemeClr val="tx1"/>
                </a:solidFill>
              </a:rPr>
              <a:t>anyone</a:t>
            </a:r>
            <a:r>
              <a:rPr lang="en-US" sz="1600" dirty="0">
                <a:solidFill>
                  <a:schemeClr val="tx1"/>
                </a:solidFill>
              </a:rPr>
              <a:t> under 18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Exchange money, employment, goods, or services for sex (purchasing sex from anyone is never allowed)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Harass, bully, demean, intimidate, humiliate, or otherwise abuse program participants, including children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Show pornographic materials to children or other program participants</a:t>
            </a:r>
          </a:p>
          <a:p>
            <a:pPr>
              <a:spcAft>
                <a:spcPts val="800"/>
              </a:spcAft>
            </a:pPr>
            <a:r>
              <a:rPr lang="en-US" sz="1600" b="1" dirty="0">
                <a:solidFill>
                  <a:srgbClr val="B81F39"/>
                </a:solidFill>
              </a:rPr>
              <a:t>These acts violate FHI 360’s policies and can lead to disciplinary action, including termination of employment or partnership with FHI 360 and reporting to local authorities.</a:t>
            </a:r>
            <a:endParaRPr lang="en-US" sz="1600" dirty="0">
              <a:solidFill>
                <a:srgbClr val="B81F3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E5BE0F-E24D-F24E-932C-120B1B8EC9B3}"/>
              </a:ext>
            </a:extLst>
          </p:cNvPr>
          <p:cNvSpPr txBox="1"/>
          <p:nvPr/>
        </p:nvSpPr>
        <p:spPr>
          <a:xfrm>
            <a:off x="418702" y="2610293"/>
            <a:ext cx="2035739" cy="46166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spcAft>
                <a:spcPts val="400"/>
              </a:spcAft>
            </a:pPr>
            <a:r>
              <a:rPr lang="en-US" sz="2400" b="1" dirty="0">
                <a:solidFill>
                  <a:schemeClr val="accent1"/>
                </a:solidFill>
                <a:latin typeface="Franklin Gothic Demi" panose="020B0603020102020204" pitchFamily="34" charset="0"/>
              </a:rPr>
              <a:t>REMEMBER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D4F71A-6908-DD44-B949-F18D9B725D78}"/>
              </a:ext>
            </a:extLst>
          </p:cNvPr>
          <p:cNvSpPr/>
          <p:nvPr/>
        </p:nvSpPr>
        <p:spPr>
          <a:xfrm>
            <a:off x="6670986" y="4586776"/>
            <a:ext cx="40271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9BB1"/>
                </a:solidFill>
                <a:latin typeface="Franklin Gothic Demi" panose="020B0603020102020204" pitchFamily="34" charset="0"/>
              </a:rPr>
              <a:t>ALWAYS</a:t>
            </a:r>
            <a:endParaRPr lang="en-US" sz="2000" dirty="0"/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Challenge harmful gender and social norms. Treat everyone as equal and with dignity and respect.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Share this information with your colleagues and program partners.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Understand and comply with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FHI 360’s safeguarding policies: </a:t>
            </a:r>
            <a:r>
              <a:rPr lang="en-US" sz="1600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lang="en-US" sz="1600" dirty="0">
              <a:solidFill>
                <a:schemeClr val="tx1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Report suspected or known misconduct by using one of the reporting options below.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>
              <a:spcAft>
                <a:spcPts val="1400"/>
              </a:spcAft>
              <a:buClr>
                <a:schemeClr val="accent6"/>
              </a:buClr>
              <a:buSzPct val="115000"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E3DC34-6CB9-F948-AD7E-5361E1A88982}"/>
              </a:ext>
            </a:extLst>
          </p:cNvPr>
          <p:cNvSpPr txBox="1"/>
          <p:nvPr/>
        </p:nvSpPr>
        <p:spPr>
          <a:xfrm>
            <a:off x="2454441" y="2606700"/>
            <a:ext cx="7992318" cy="1441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lvl="0" indent="-174625">
              <a:lnSpc>
                <a:spcPct val="110000"/>
              </a:lnSpc>
              <a:spcAft>
                <a:spcPts val="600"/>
              </a:spcAft>
              <a:buClr>
                <a:srgbClr val="7234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Services and assistance to program participants are always free.</a:t>
            </a:r>
          </a:p>
          <a:p>
            <a:pPr marL="174625" lvl="0" indent="-174625">
              <a:lnSpc>
                <a:spcPct val="110000"/>
              </a:lnSpc>
              <a:spcAft>
                <a:spcPts val="600"/>
              </a:spcAft>
              <a:buClr>
                <a:srgbClr val="7234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Humanitarian and development workers should never threaten or harm program participants or ask them to engage in sexual acts.</a:t>
            </a:r>
          </a:p>
          <a:p>
            <a:pPr marL="174625" lvl="0" indent="-174625">
              <a:lnSpc>
                <a:spcPct val="110000"/>
              </a:lnSpc>
              <a:spcAft>
                <a:spcPts val="600"/>
              </a:spcAft>
              <a:buClr>
                <a:srgbClr val="7234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FHI 360 does not tolerate retaliation against anyone who reports misconduct.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4D400D-6F19-1044-AF66-EDFD73B9D3FC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-147184" y="8914571"/>
            <a:ext cx="4715869" cy="536991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7176081-0A63-6A40-8587-7D52DCB2CC2F}"/>
              </a:ext>
            </a:extLst>
          </p:cNvPr>
          <p:cNvSpPr txBox="1"/>
          <p:nvPr/>
        </p:nvSpPr>
        <p:spPr>
          <a:xfrm>
            <a:off x="4722880" y="9554119"/>
            <a:ext cx="4872801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Book" panose="020B0503020102020204" pitchFamily="34" charset="0"/>
              </a:rPr>
              <a:t>You can provide your name, report anonymously, or report on behalf of someone else.</a:t>
            </a:r>
          </a:p>
          <a:p>
            <a:pPr algn="ctr"/>
            <a:r>
              <a:rPr lang="en-US" sz="3200" dirty="0">
                <a:solidFill>
                  <a:srgbClr val="009BB1"/>
                </a:solidFill>
                <a:latin typeface="Franklin Gothic Demi" panose="020B0603020102020204" pitchFamily="34" charset="0"/>
              </a:rPr>
              <a:t>+00 00 0000 0000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DBBA035-DFA6-D643-92A2-2DF00CC5E0EC}"/>
              </a:ext>
            </a:extLst>
          </p:cNvPr>
          <p:cNvSpPr txBox="1"/>
          <p:nvPr/>
        </p:nvSpPr>
        <p:spPr>
          <a:xfrm>
            <a:off x="2246483" y="8513050"/>
            <a:ext cx="6724194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4400" b="1" dirty="0">
                <a:solidFill>
                  <a:schemeClr val="accent2"/>
                </a:solidFill>
                <a:latin typeface="Franklin Gothic Demi Cond" panose="020B0603020102020204" pitchFamily="34" charset="0"/>
              </a:rPr>
              <a:t>Call FHI 360’s Ethics </a:t>
            </a:r>
            <a:br>
              <a:rPr lang="en-US" sz="4400" b="1" dirty="0">
                <a:solidFill>
                  <a:schemeClr val="accent2"/>
                </a:solidFill>
                <a:latin typeface="Franklin Gothic Demi Cond" panose="020B0603020102020204" pitchFamily="34" charset="0"/>
              </a:rPr>
            </a:br>
            <a:r>
              <a:rPr lang="en-US" sz="4400" b="1" dirty="0">
                <a:solidFill>
                  <a:schemeClr val="accent2"/>
                </a:solidFill>
                <a:latin typeface="Franklin Gothic Demi Cond" panose="020B0603020102020204" pitchFamily="34" charset="0"/>
              </a:rPr>
              <a:t>and Compliance Hotline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47D37AD4-1BF7-8345-A9D8-7BA41A62C2F3}"/>
              </a:ext>
            </a:extLst>
          </p:cNvPr>
          <p:cNvSpPr txBox="1">
            <a:spLocks/>
          </p:cNvSpPr>
          <p:nvPr/>
        </p:nvSpPr>
        <p:spPr>
          <a:xfrm>
            <a:off x="382803" y="493772"/>
            <a:ext cx="8431597" cy="1839041"/>
          </a:xfrm>
          <a:prstGeom prst="rect">
            <a:avLst/>
          </a:prstGeom>
        </p:spPr>
        <p:txBody>
          <a:bodyPr/>
          <a:lstStyle>
            <a:lvl1pPr algn="l" defTabSz="106984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Protecting Program </a:t>
            </a:r>
            <a:b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Participants from Harm is </a:t>
            </a:r>
            <a:br>
              <a:rPr lang="en-US" sz="4800" b="1" dirty="0">
                <a:solidFill>
                  <a:schemeClr val="accent1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rgbClr val="723484"/>
                </a:solidFill>
                <a:latin typeface="Franklin Gothic Demi" panose="020B0603020102020204" pitchFamily="34" charset="0"/>
              </a:rPr>
              <a:t>Our Shared Responsibility</a:t>
            </a:r>
            <a:endParaRPr lang="en-US" sz="5400" b="1" dirty="0">
              <a:solidFill>
                <a:srgbClr val="723484"/>
              </a:solidFill>
              <a:latin typeface="Franklin Gothic Demi" panose="020B060302010202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9D285A5-372E-E545-AFA8-7A340C794EB5}"/>
              </a:ext>
            </a:extLst>
          </p:cNvPr>
          <p:cNvGrpSpPr/>
          <p:nvPr/>
        </p:nvGrpSpPr>
        <p:grpSpPr>
          <a:xfrm>
            <a:off x="1958174" y="14291648"/>
            <a:ext cx="8708970" cy="576617"/>
            <a:chOff x="149707" y="13571125"/>
            <a:chExt cx="8708970" cy="576617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C76008A-739F-8243-A297-E4B4BDB8B543}"/>
                </a:ext>
              </a:extLst>
            </p:cNvPr>
            <p:cNvSpPr/>
            <p:nvPr/>
          </p:nvSpPr>
          <p:spPr>
            <a:xfrm>
              <a:off x="149707" y="13571125"/>
              <a:ext cx="576617" cy="5766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latin typeface="Arial Rounded MT Bold" panose="020F0704030504030204" pitchFamily="34" charset="77"/>
                </a:rPr>
                <a:t>!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AD1BB1E-7B19-C345-825D-448A69995010}"/>
                </a:ext>
              </a:extLst>
            </p:cNvPr>
            <p:cNvSpPr txBox="1"/>
            <p:nvPr/>
          </p:nvSpPr>
          <p:spPr>
            <a:xfrm>
              <a:off x="866360" y="13690157"/>
              <a:ext cx="79923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</a:rPr>
                <a:t>Your confidentiality is important and your call will not be recorded.</a:t>
              </a:r>
              <a:endParaRPr lang="en-US" sz="1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FFDEBCD-B50B-43BE-829B-8CFAAA334CA9}"/>
              </a:ext>
            </a:extLst>
          </p:cNvPr>
          <p:cNvGrpSpPr/>
          <p:nvPr/>
        </p:nvGrpSpPr>
        <p:grpSpPr>
          <a:xfrm>
            <a:off x="4195919" y="10940193"/>
            <a:ext cx="6285420" cy="3244051"/>
            <a:chOff x="-658383" y="10900790"/>
            <a:chExt cx="6285420" cy="3244051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2B17726B-122F-4892-AAB0-AB56CE2942A8}"/>
                </a:ext>
              </a:extLst>
            </p:cNvPr>
            <p:cNvGrpSpPr/>
            <p:nvPr/>
          </p:nvGrpSpPr>
          <p:grpSpPr>
            <a:xfrm>
              <a:off x="-658383" y="11281435"/>
              <a:ext cx="6285420" cy="2863406"/>
              <a:chOff x="4087722" y="10959101"/>
              <a:chExt cx="6285420" cy="2863406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E747720-3497-4BFE-91D2-509946E0B581}"/>
                  </a:ext>
                </a:extLst>
              </p:cNvPr>
              <p:cNvGrpSpPr/>
              <p:nvPr/>
            </p:nvGrpSpPr>
            <p:grpSpPr>
              <a:xfrm>
                <a:off x="5401416" y="10959101"/>
                <a:ext cx="3706143" cy="654410"/>
                <a:chOff x="5562825" y="10959101"/>
                <a:chExt cx="3706143" cy="654410"/>
              </a:xfrm>
            </p:grpSpPr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CB11E2DE-4487-4810-BFA0-D6F536EAA5CD}"/>
                    </a:ext>
                  </a:extLst>
                </p:cNvPr>
                <p:cNvSpPr txBox="1"/>
                <p:nvPr/>
              </p:nvSpPr>
              <p:spPr>
                <a:xfrm>
                  <a:off x="5562825" y="10959101"/>
                  <a:ext cx="3706143" cy="6544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05000"/>
                    </a:lnSpc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Anonymously online:</a:t>
                  </a:r>
                </a:p>
                <a:p>
                  <a:pPr algn="ctr">
                    <a:lnSpc>
                      <a:spcPct val="105000"/>
                    </a:lnSpc>
                  </a:pPr>
                  <a:r>
                    <a:rPr lang="en-US" spc="20" dirty="0">
                      <a:solidFill>
                        <a:schemeClr val="accent5"/>
                      </a:solidFill>
                    </a:rPr>
                    <a:t>www.fhi360.org/anonreportregistry</a:t>
                  </a:r>
                </a:p>
              </p:txBody>
            </p:sp>
            <p:pic>
              <p:nvPicPr>
                <p:cNvPr id="53" name="Graphic 52" descr="Cursor with solid fill">
                  <a:extLst>
                    <a:ext uri="{FF2B5EF4-FFF2-40B4-BE49-F238E27FC236}">
                      <a16:creationId xmlns:a16="http://schemas.microsoft.com/office/drawing/2014/main" id="{03F8B5E9-FE6A-4C3A-9A2B-D085AEE104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 rot="1001943">
                  <a:off x="6012964" y="10994037"/>
                  <a:ext cx="337738" cy="337738"/>
                </a:xfrm>
                <a:prstGeom prst="rect">
                  <a:avLst/>
                </a:prstGeom>
              </p:spPr>
            </p:pic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4885734B-E9A8-4167-B6D5-F3BF0039CF1D}"/>
                  </a:ext>
                </a:extLst>
              </p:cNvPr>
              <p:cNvGrpSpPr/>
              <p:nvPr/>
            </p:nvGrpSpPr>
            <p:grpSpPr>
              <a:xfrm>
                <a:off x="4087722" y="12525229"/>
                <a:ext cx="6285420" cy="1297278"/>
                <a:chOff x="3872148" y="12525229"/>
                <a:chExt cx="6285420" cy="1297278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323F4A65-3A11-470D-9B30-FC9D7920EDAF}"/>
                    </a:ext>
                  </a:extLst>
                </p:cNvPr>
                <p:cNvSpPr txBox="1"/>
                <p:nvPr/>
              </p:nvSpPr>
              <p:spPr>
                <a:xfrm>
                  <a:off x="3872148" y="12525229"/>
                  <a:ext cx="6285420" cy="12972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05000"/>
                    </a:lnSpc>
                    <a:spcAft>
                      <a:spcPts val="600"/>
                    </a:spcAft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U.S. Toll-free: </a:t>
                  </a:r>
                  <a:r>
                    <a:rPr lang="en-US" dirty="0">
                      <a:solidFill>
                        <a:schemeClr val="accent5"/>
                      </a:solidFill>
                    </a:rPr>
                    <a:t>1-800-461-9330</a:t>
                  </a:r>
                  <a:r>
                    <a:rPr lang="en-US" dirty="0">
                      <a:solidFill>
                        <a:schemeClr val="bg2"/>
                      </a:solidFill>
                    </a:rPr>
                    <a:t> | </a:t>
                  </a: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Skype: </a:t>
                  </a:r>
                  <a:r>
                    <a:rPr lang="en-US" dirty="0">
                      <a:solidFill>
                        <a:schemeClr val="accent5"/>
                      </a:solidFill>
                    </a:rPr>
                    <a:t>+1-800-461-9330</a:t>
                  </a:r>
                </a:p>
                <a:p>
                  <a:pPr algn="ctr">
                    <a:lnSpc>
                      <a:spcPct val="95000"/>
                    </a:lnSpc>
                    <a:spcAft>
                      <a:spcPts val="600"/>
                    </a:spcAft>
                  </a:pPr>
                  <a:endParaRPr lang="en-US" sz="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  <a:p>
                  <a:pPr algn="ctr">
                    <a:lnSpc>
                      <a:spcPct val="95000"/>
                    </a:lnSpc>
                    <a:spcAft>
                      <a:spcPts val="600"/>
                    </a:spcAft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International Collect: </a:t>
                  </a:r>
                  <a:r>
                    <a:rPr lang="en-US" dirty="0">
                      <a:solidFill>
                        <a:schemeClr val="accent5"/>
                      </a:solidFill>
                    </a:rPr>
                    <a:t>+1-720-514-4400</a:t>
                  </a:r>
                  <a:br>
                    <a:rPr lang="en-US" dirty="0">
                      <a:solidFill>
                        <a:schemeClr val="accent5"/>
                      </a:solidFill>
                    </a:rPr>
                  </a:br>
                  <a:r>
                    <a:rPr lang="en-US" sz="1300" i="1" dirty="0"/>
                    <a:t>(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Call your </a:t>
                  </a:r>
                  <a:r>
                    <a:rPr lang="en-US" sz="1300" i="1" u="sng" spc="-14" dirty="0">
                      <a:latin typeface="Franklin Gothic Book" panose="020B0503020102020204" pitchFamily="34" charset="0"/>
                    </a:rPr>
                    <a:t>local operator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. Tell operator to </a:t>
                  </a:r>
                  <a:r>
                    <a:rPr lang="en-US" sz="1300" i="1" u="sng" spc="-14" dirty="0">
                      <a:latin typeface="Franklin Gothic Book" panose="020B0503020102020204" pitchFamily="34" charset="0"/>
                    </a:rPr>
                    <a:t>place a collect call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 to the United States. Give this  number to the operator: </a:t>
                  </a:r>
                  <a:r>
                    <a:rPr lang="en-US" sz="1300" i="1" spc="7" dirty="0">
                      <a:latin typeface="Franklin Gothic Medium" panose="020B0603020102020204" pitchFamily="34" charset="0"/>
                    </a:rPr>
                    <a:t>1-720-514-4400. 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When asked for your name, say </a:t>
                  </a:r>
                  <a:r>
                    <a:rPr lang="en-US" sz="1300" b="1" i="1" spc="-14" dirty="0">
                      <a:latin typeface="Franklin Gothic Book" panose="020B0503020102020204" pitchFamily="34" charset="0"/>
                    </a:rPr>
                    <a:t>“FHI 360”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)</a:t>
                  </a:r>
                  <a:endParaRPr lang="en-US" sz="1300" spc="-10" dirty="0">
                    <a:solidFill>
                      <a:srgbClr val="009BB1"/>
                    </a:solidFill>
                  </a:endParaRPr>
                </a:p>
              </p:txBody>
            </p:sp>
            <p:pic>
              <p:nvPicPr>
                <p:cNvPr id="51" name="Graphic 50" descr="Receiver with solid fill">
                  <a:extLst>
                    <a:ext uri="{FF2B5EF4-FFF2-40B4-BE49-F238E27FC236}">
                      <a16:creationId xmlns:a16="http://schemas.microsoft.com/office/drawing/2014/main" id="{2D403B13-7B80-4F21-9683-380C12804D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92901" y="12545677"/>
                  <a:ext cx="291245" cy="291245"/>
                </a:xfrm>
                <a:prstGeom prst="rect">
                  <a:avLst/>
                </a:prstGeom>
              </p:spPr>
            </p:pic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D562672B-5379-4DF3-8981-AA479B8642B1}"/>
                  </a:ext>
                </a:extLst>
              </p:cNvPr>
              <p:cNvGrpSpPr/>
              <p:nvPr/>
            </p:nvGrpSpPr>
            <p:grpSpPr>
              <a:xfrm>
                <a:off x="5889931" y="11660551"/>
                <a:ext cx="2718218" cy="654410"/>
                <a:chOff x="5354204" y="11596543"/>
                <a:chExt cx="2718218" cy="654410"/>
              </a:xfrm>
            </p:grpSpPr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F425991F-6416-4A39-850D-B3B47B0CB4BA}"/>
                    </a:ext>
                  </a:extLst>
                </p:cNvPr>
                <p:cNvSpPr txBox="1"/>
                <p:nvPr/>
              </p:nvSpPr>
              <p:spPr>
                <a:xfrm>
                  <a:off x="5581484" y="11596543"/>
                  <a:ext cx="2490938" cy="6544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05000"/>
                    </a:lnSpc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Confidentially by email:</a:t>
                  </a:r>
                </a:p>
                <a:p>
                  <a:pPr algn="ctr">
                    <a:lnSpc>
                      <a:spcPct val="105000"/>
                    </a:lnSpc>
                  </a:pPr>
                  <a:r>
                    <a:rPr lang="en-US" dirty="0">
                      <a:solidFill>
                        <a:schemeClr val="accent5"/>
                      </a:solidFill>
                    </a:rPr>
                    <a:t>compliance@fhi360.org</a:t>
                  </a:r>
                </a:p>
              </p:txBody>
            </p:sp>
            <p:pic>
              <p:nvPicPr>
                <p:cNvPr id="34" name="Picture 55">
                  <a:extLst>
                    <a:ext uri="{FF2B5EF4-FFF2-40B4-BE49-F238E27FC236}">
                      <a16:creationId xmlns:a16="http://schemas.microsoft.com/office/drawing/2014/main" id="{E87548ED-F1FE-46FE-8284-A4C8D12423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rcRect/>
                <a:stretch/>
              </p:blipFill>
              <p:spPr>
                <a:xfrm>
                  <a:off x="5354204" y="11705675"/>
                  <a:ext cx="273310" cy="176513"/>
                </a:xfrm>
                <a:prstGeom prst="rect">
                  <a:avLst/>
                </a:prstGeom>
                <a:solidFill>
                  <a:schemeClr val="bg1"/>
                </a:solidFill>
              </p:spPr>
            </p:pic>
          </p:grp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C1C470A-D172-49E2-8867-D67454E2A5CA}"/>
                </a:ext>
              </a:extLst>
            </p:cNvPr>
            <p:cNvSpPr txBox="1"/>
            <p:nvPr/>
          </p:nvSpPr>
          <p:spPr>
            <a:xfrm>
              <a:off x="557073" y="10900790"/>
              <a:ext cx="4115156" cy="369332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lIns="45720" rIns="45720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Franklin Gothic Demi" panose="020B0603020102020204" pitchFamily="34" charset="0"/>
                </a:rPr>
                <a:t>ADDITIONAL OPTIONS FOR REPORTING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5517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49D2805B-810A-4162-8845-DEA3C91FD3BB}"/>
              </a:ext>
            </a:extLst>
          </p:cNvPr>
          <p:cNvSpPr/>
          <p:nvPr/>
        </p:nvSpPr>
        <p:spPr>
          <a:xfrm flipH="1">
            <a:off x="4161338" y="10729825"/>
            <a:ext cx="6285420" cy="34159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A305F7D-2E51-6146-BA37-93680FA19A25}"/>
              </a:ext>
            </a:extLst>
          </p:cNvPr>
          <p:cNvSpPr/>
          <p:nvPr/>
        </p:nvSpPr>
        <p:spPr>
          <a:xfrm>
            <a:off x="266820" y="4499499"/>
            <a:ext cx="5553777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B81F39"/>
                </a:solidFill>
                <a:latin typeface="Franklin Gothic Demi" panose="020B0603020102020204" pitchFamily="34" charset="0"/>
              </a:rPr>
              <a:t>NEVER</a:t>
            </a:r>
            <a:endParaRPr lang="en-US" sz="2000" dirty="0">
              <a:solidFill>
                <a:srgbClr val="B81F39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program participants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Engage in sexual activity with </a:t>
            </a:r>
            <a:r>
              <a:rPr lang="en-US" sz="1600" b="1" dirty="0">
                <a:solidFill>
                  <a:schemeClr val="tx1"/>
                </a:solidFill>
              </a:rPr>
              <a:t>anyone</a:t>
            </a:r>
            <a:r>
              <a:rPr lang="en-US" sz="1600" dirty="0">
                <a:solidFill>
                  <a:schemeClr val="tx1"/>
                </a:solidFill>
              </a:rPr>
              <a:t> under 18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Exchange money, employment, goods, or services for sex (purchasing sex from anyone is never allowed)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Harass, bully, demean, intimidate, humiliate, or otherwise abuse program participants, including children</a:t>
            </a:r>
          </a:p>
          <a:p>
            <a:pPr marL="285750" lvl="0" indent="-285750">
              <a:spcAft>
                <a:spcPts val="8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Show pornographic materials to children or other program participants</a:t>
            </a:r>
          </a:p>
          <a:p>
            <a:pPr>
              <a:spcAft>
                <a:spcPts val="800"/>
              </a:spcAft>
            </a:pPr>
            <a:r>
              <a:rPr lang="en-US" sz="1600" b="1" dirty="0">
                <a:solidFill>
                  <a:srgbClr val="B81F39"/>
                </a:solidFill>
              </a:rPr>
              <a:t>These acts violate FHI 360’s policies and can lead to disciplinary action, including termination of employment or partnership with FHI 360 and reporting to local authorities.</a:t>
            </a:r>
            <a:endParaRPr lang="en-US" sz="1600" dirty="0">
              <a:solidFill>
                <a:srgbClr val="B81F3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E5BE0F-E24D-F24E-932C-120B1B8EC9B3}"/>
              </a:ext>
            </a:extLst>
          </p:cNvPr>
          <p:cNvSpPr txBox="1"/>
          <p:nvPr/>
        </p:nvSpPr>
        <p:spPr>
          <a:xfrm>
            <a:off x="418702" y="2610293"/>
            <a:ext cx="2035739" cy="46166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spcAft>
                <a:spcPts val="400"/>
              </a:spcAft>
            </a:pPr>
            <a:r>
              <a:rPr lang="en-US" sz="2400" b="1" dirty="0">
                <a:solidFill>
                  <a:schemeClr val="accent1"/>
                </a:solidFill>
                <a:latin typeface="Franklin Gothic Demi" panose="020B0603020102020204" pitchFamily="34" charset="0"/>
              </a:rPr>
              <a:t>REMEMBER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D4F71A-6908-DD44-B949-F18D9B725D78}"/>
              </a:ext>
            </a:extLst>
          </p:cNvPr>
          <p:cNvSpPr/>
          <p:nvPr/>
        </p:nvSpPr>
        <p:spPr>
          <a:xfrm>
            <a:off x="6670986" y="4586776"/>
            <a:ext cx="40271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9BB1"/>
                </a:solidFill>
                <a:latin typeface="Franklin Gothic Demi" panose="020B0603020102020204" pitchFamily="34" charset="0"/>
              </a:rPr>
              <a:t>ALWAYS</a:t>
            </a:r>
            <a:endParaRPr lang="en-US" sz="2000" dirty="0"/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Challenge harmful gender and social norms. Treat everyone as equal and with dignity and respect.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Share this information with your colleagues and program partners.</a:t>
            </a: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Understand and comply with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FHI 360’s safeguarding policies: </a:t>
            </a:r>
            <a:r>
              <a:rPr lang="en-US" sz="1600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lang="en-US" sz="1600" dirty="0">
              <a:solidFill>
                <a:schemeClr val="tx1"/>
              </a:solidFill>
            </a:endParaRPr>
          </a:p>
          <a:p>
            <a:pPr marL="285750" lvl="0" indent="-285750">
              <a:spcAft>
                <a:spcPts val="80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sz="1600" dirty="0">
                <a:solidFill>
                  <a:schemeClr val="tx1"/>
                </a:solidFill>
              </a:rPr>
              <a:t>Report suspected or known misconduct by using one of the reporting options below.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>
              <a:spcAft>
                <a:spcPts val="1400"/>
              </a:spcAft>
              <a:buClr>
                <a:schemeClr val="accent6"/>
              </a:buClr>
              <a:buSzPct val="115000"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E3DC34-6CB9-F948-AD7E-5361E1A88982}"/>
              </a:ext>
            </a:extLst>
          </p:cNvPr>
          <p:cNvSpPr txBox="1"/>
          <p:nvPr/>
        </p:nvSpPr>
        <p:spPr>
          <a:xfrm>
            <a:off x="2454441" y="2606700"/>
            <a:ext cx="7992318" cy="1441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lvl="0" indent="-174625">
              <a:lnSpc>
                <a:spcPct val="110000"/>
              </a:lnSpc>
              <a:spcAft>
                <a:spcPts val="600"/>
              </a:spcAft>
              <a:buClr>
                <a:srgbClr val="7234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Services and assistance to program participants are always free.</a:t>
            </a:r>
          </a:p>
          <a:p>
            <a:pPr marL="174625" lvl="0" indent="-174625">
              <a:lnSpc>
                <a:spcPct val="110000"/>
              </a:lnSpc>
              <a:spcAft>
                <a:spcPts val="600"/>
              </a:spcAft>
              <a:buClr>
                <a:srgbClr val="7234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Humanitarian and development workers should never threaten or harm program participants or ask them to engage in sexual acts.</a:t>
            </a:r>
          </a:p>
          <a:p>
            <a:pPr marL="174625" lvl="0" indent="-174625">
              <a:lnSpc>
                <a:spcPct val="110000"/>
              </a:lnSpc>
              <a:spcAft>
                <a:spcPts val="600"/>
              </a:spcAft>
              <a:buClr>
                <a:srgbClr val="7234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FHI 360 does not tolerate retaliation against anyone who reports misconduct.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4D400D-6F19-1044-AF66-EDFD73B9D3FC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-147184" y="8914571"/>
            <a:ext cx="4715868" cy="536991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7176081-0A63-6A40-8587-7D52DCB2CC2F}"/>
              </a:ext>
            </a:extLst>
          </p:cNvPr>
          <p:cNvSpPr txBox="1"/>
          <p:nvPr/>
        </p:nvSpPr>
        <p:spPr>
          <a:xfrm>
            <a:off x="4722880" y="9554119"/>
            <a:ext cx="4872801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Book" panose="020B0503020102020204" pitchFamily="34" charset="0"/>
              </a:rPr>
              <a:t>You can provide your name, report anonymously, or report on behalf of someone else.</a:t>
            </a:r>
          </a:p>
          <a:p>
            <a:pPr algn="ctr"/>
            <a:r>
              <a:rPr lang="en-US" sz="3200" dirty="0">
                <a:solidFill>
                  <a:srgbClr val="009BB1"/>
                </a:solidFill>
                <a:latin typeface="Franklin Gothic Demi" panose="020B0603020102020204" pitchFamily="34" charset="0"/>
              </a:rPr>
              <a:t>+00 00 0000 0000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DBBA035-DFA6-D643-92A2-2DF00CC5E0EC}"/>
              </a:ext>
            </a:extLst>
          </p:cNvPr>
          <p:cNvSpPr txBox="1"/>
          <p:nvPr/>
        </p:nvSpPr>
        <p:spPr>
          <a:xfrm>
            <a:off x="2246483" y="8513050"/>
            <a:ext cx="6724194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4400" b="1" dirty="0">
                <a:solidFill>
                  <a:schemeClr val="accent2"/>
                </a:solidFill>
                <a:latin typeface="Franklin Gothic Demi Cond" panose="020B0603020102020204" pitchFamily="34" charset="0"/>
              </a:rPr>
              <a:t>Call FHI 360’s Ethics </a:t>
            </a:r>
            <a:br>
              <a:rPr lang="en-US" sz="4400" b="1" dirty="0">
                <a:solidFill>
                  <a:schemeClr val="accent2"/>
                </a:solidFill>
                <a:latin typeface="Franklin Gothic Demi Cond" panose="020B0603020102020204" pitchFamily="34" charset="0"/>
              </a:rPr>
            </a:br>
            <a:r>
              <a:rPr lang="en-US" sz="4400" b="1" dirty="0">
                <a:solidFill>
                  <a:schemeClr val="accent2"/>
                </a:solidFill>
                <a:latin typeface="Franklin Gothic Demi Cond" panose="020B0603020102020204" pitchFamily="34" charset="0"/>
              </a:rPr>
              <a:t>and Compliance Hotline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47D37AD4-1BF7-8345-A9D8-7BA41A62C2F3}"/>
              </a:ext>
            </a:extLst>
          </p:cNvPr>
          <p:cNvSpPr txBox="1">
            <a:spLocks/>
          </p:cNvSpPr>
          <p:nvPr/>
        </p:nvSpPr>
        <p:spPr>
          <a:xfrm>
            <a:off x="382803" y="493772"/>
            <a:ext cx="8431597" cy="1839041"/>
          </a:xfrm>
          <a:prstGeom prst="rect">
            <a:avLst/>
          </a:prstGeom>
        </p:spPr>
        <p:txBody>
          <a:bodyPr/>
          <a:lstStyle>
            <a:lvl1pPr algn="l" defTabSz="106984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Protecting Program </a:t>
            </a:r>
            <a:b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chemeClr val="accent2"/>
                </a:solidFill>
                <a:latin typeface="Franklin Gothic Demi" panose="020B0603020102020204" pitchFamily="34" charset="0"/>
              </a:rPr>
              <a:t>Participants from Harm is </a:t>
            </a:r>
            <a:br>
              <a:rPr lang="en-US" sz="4800" b="1" dirty="0">
                <a:solidFill>
                  <a:schemeClr val="accent1"/>
                </a:solidFill>
                <a:latin typeface="Franklin Gothic Demi" panose="020B0603020102020204" pitchFamily="34" charset="0"/>
              </a:rPr>
            </a:br>
            <a:r>
              <a:rPr lang="en-US" sz="4800" b="1" dirty="0">
                <a:solidFill>
                  <a:srgbClr val="723484"/>
                </a:solidFill>
                <a:latin typeface="Franklin Gothic Demi" panose="020B0603020102020204" pitchFamily="34" charset="0"/>
              </a:rPr>
              <a:t>Our Shared Responsibility</a:t>
            </a:r>
            <a:endParaRPr lang="en-US" sz="5400" b="1" dirty="0">
              <a:solidFill>
                <a:srgbClr val="723484"/>
              </a:solidFill>
              <a:latin typeface="Franklin Gothic Demi" panose="020B060302010202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9D285A5-372E-E545-AFA8-7A340C794EB5}"/>
              </a:ext>
            </a:extLst>
          </p:cNvPr>
          <p:cNvGrpSpPr/>
          <p:nvPr/>
        </p:nvGrpSpPr>
        <p:grpSpPr>
          <a:xfrm>
            <a:off x="1958174" y="14291648"/>
            <a:ext cx="8708970" cy="576617"/>
            <a:chOff x="149707" y="13571125"/>
            <a:chExt cx="8708970" cy="576617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C76008A-739F-8243-A297-E4B4BDB8B543}"/>
                </a:ext>
              </a:extLst>
            </p:cNvPr>
            <p:cNvSpPr/>
            <p:nvPr/>
          </p:nvSpPr>
          <p:spPr>
            <a:xfrm>
              <a:off x="149707" y="13571125"/>
              <a:ext cx="576617" cy="5766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latin typeface="Arial Rounded MT Bold" panose="020F0704030504030204" pitchFamily="34" charset="77"/>
                </a:rPr>
                <a:t>!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AD1BB1E-7B19-C345-825D-448A69995010}"/>
                </a:ext>
              </a:extLst>
            </p:cNvPr>
            <p:cNvSpPr txBox="1"/>
            <p:nvPr/>
          </p:nvSpPr>
          <p:spPr>
            <a:xfrm>
              <a:off x="866360" y="13690157"/>
              <a:ext cx="79923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</a:rPr>
                <a:t>Your confidentiality is important and your call will not be recorded.</a:t>
              </a:r>
              <a:endParaRPr lang="en-US" sz="1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FFDEBCD-B50B-43BE-829B-8CFAAA334CA9}"/>
              </a:ext>
            </a:extLst>
          </p:cNvPr>
          <p:cNvGrpSpPr/>
          <p:nvPr/>
        </p:nvGrpSpPr>
        <p:grpSpPr>
          <a:xfrm>
            <a:off x="4188240" y="10836972"/>
            <a:ext cx="6285420" cy="3212314"/>
            <a:chOff x="-735212" y="10900790"/>
            <a:chExt cx="6285420" cy="3212314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2B17726B-122F-4892-AAB0-AB56CE2942A8}"/>
                </a:ext>
              </a:extLst>
            </p:cNvPr>
            <p:cNvGrpSpPr/>
            <p:nvPr/>
          </p:nvGrpSpPr>
          <p:grpSpPr>
            <a:xfrm>
              <a:off x="-735212" y="11281435"/>
              <a:ext cx="6285420" cy="2831669"/>
              <a:chOff x="4010893" y="10959101"/>
              <a:chExt cx="6285420" cy="2831669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E747720-3497-4BFE-91D2-509946E0B581}"/>
                  </a:ext>
                </a:extLst>
              </p:cNvPr>
              <p:cNvGrpSpPr/>
              <p:nvPr/>
            </p:nvGrpSpPr>
            <p:grpSpPr>
              <a:xfrm>
                <a:off x="5401416" y="10959101"/>
                <a:ext cx="3706143" cy="654410"/>
                <a:chOff x="5562825" y="10959101"/>
                <a:chExt cx="3706143" cy="654410"/>
              </a:xfrm>
            </p:grpSpPr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CB11E2DE-4487-4810-BFA0-D6F536EAA5CD}"/>
                    </a:ext>
                  </a:extLst>
                </p:cNvPr>
                <p:cNvSpPr txBox="1"/>
                <p:nvPr/>
              </p:nvSpPr>
              <p:spPr>
                <a:xfrm>
                  <a:off x="5562825" y="10959101"/>
                  <a:ext cx="3706143" cy="6544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05000"/>
                    </a:lnSpc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Anonymously online:</a:t>
                  </a:r>
                </a:p>
                <a:p>
                  <a:pPr algn="ctr">
                    <a:lnSpc>
                      <a:spcPct val="105000"/>
                    </a:lnSpc>
                  </a:pPr>
                  <a:r>
                    <a:rPr lang="en-US" spc="20" dirty="0">
                      <a:solidFill>
                        <a:schemeClr val="accent5"/>
                      </a:solidFill>
                    </a:rPr>
                    <a:t>www.fhi360.org/anonreportregistry</a:t>
                  </a:r>
                </a:p>
              </p:txBody>
            </p:sp>
            <p:pic>
              <p:nvPicPr>
                <p:cNvPr id="53" name="Graphic 52" descr="Cursor with solid fill">
                  <a:extLst>
                    <a:ext uri="{FF2B5EF4-FFF2-40B4-BE49-F238E27FC236}">
                      <a16:creationId xmlns:a16="http://schemas.microsoft.com/office/drawing/2014/main" id="{03F8B5E9-FE6A-4C3A-9A2B-D085AEE104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 rot="1001943">
                  <a:off x="6012964" y="10994037"/>
                  <a:ext cx="337738" cy="337738"/>
                </a:xfrm>
                <a:prstGeom prst="rect">
                  <a:avLst/>
                </a:prstGeom>
              </p:spPr>
            </p:pic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4885734B-E9A8-4167-B6D5-F3BF0039CF1D}"/>
                  </a:ext>
                </a:extLst>
              </p:cNvPr>
              <p:cNvGrpSpPr/>
              <p:nvPr/>
            </p:nvGrpSpPr>
            <p:grpSpPr>
              <a:xfrm>
                <a:off x="4010893" y="12493492"/>
                <a:ext cx="6285420" cy="1297278"/>
                <a:chOff x="3795319" y="12493492"/>
                <a:chExt cx="6285420" cy="1297278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323F4A65-3A11-470D-9B30-FC9D7920EDAF}"/>
                    </a:ext>
                  </a:extLst>
                </p:cNvPr>
                <p:cNvSpPr txBox="1"/>
                <p:nvPr/>
              </p:nvSpPr>
              <p:spPr>
                <a:xfrm>
                  <a:off x="3795319" y="12493492"/>
                  <a:ext cx="6285420" cy="12972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05000"/>
                    </a:lnSpc>
                    <a:spcAft>
                      <a:spcPts val="600"/>
                    </a:spcAft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U.S. Toll-free: </a:t>
                  </a:r>
                  <a:r>
                    <a:rPr lang="en-US" dirty="0">
                      <a:solidFill>
                        <a:schemeClr val="accent5"/>
                      </a:solidFill>
                    </a:rPr>
                    <a:t>1-800-461-9330</a:t>
                  </a:r>
                  <a:r>
                    <a:rPr lang="en-US" dirty="0">
                      <a:solidFill>
                        <a:schemeClr val="bg2"/>
                      </a:solidFill>
                    </a:rPr>
                    <a:t> | </a:t>
                  </a: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Skype: </a:t>
                  </a:r>
                  <a:r>
                    <a:rPr lang="en-US" dirty="0">
                      <a:solidFill>
                        <a:schemeClr val="accent5"/>
                      </a:solidFill>
                    </a:rPr>
                    <a:t>+1-800-461-9330</a:t>
                  </a:r>
                </a:p>
                <a:p>
                  <a:pPr algn="ctr">
                    <a:lnSpc>
                      <a:spcPct val="95000"/>
                    </a:lnSpc>
                    <a:spcAft>
                      <a:spcPts val="600"/>
                    </a:spcAft>
                  </a:pPr>
                  <a:endParaRPr lang="en-US" sz="8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  <a:p>
                  <a:pPr algn="ctr">
                    <a:lnSpc>
                      <a:spcPct val="95000"/>
                    </a:lnSpc>
                    <a:spcAft>
                      <a:spcPts val="600"/>
                    </a:spcAft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International Collect: </a:t>
                  </a:r>
                  <a:r>
                    <a:rPr lang="en-US" dirty="0">
                      <a:solidFill>
                        <a:schemeClr val="accent5"/>
                      </a:solidFill>
                    </a:rPr>
                    <a:t>+1-720-514-4400</a:t>
                  </a:r>
                  <a:br>
                    <a:rPr lang="en-US" dirty="0">
                      <a:solidFill>
                        <a:schemeClr val="accent5"/>
                      </a:solidFill>
                    </a:rPr>
                  </a:br>
                  <a:r>
                    <a:rPr lang="en-US" sz="1300" i="1" dirty="0"/>
                    <a:t>(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Call your </a:t>
                  </a:r>
                  <a:r>
                    <a:rPr lang="en-US" sz="1300" i="1" u="sng" spc="-14" dirty="0">
                      <a:latin typeface="Franklin Gothic Book" panose="020B0503020102020204" pitchFamily="34" charset="0"/>
                    </a:rPr>
                    <a:t>local operator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. Tell operator to </a:t>
                  </a:r>
                  <a:r>
                    <a:rPr lang="en-US" sz="1300" i="1" u="sng" spc="-14" dirty="0">
                      <a:latin typeface="Franklin Gothic Book" panose="020B0503020102020204" pitchFamily="34" charset="0"/>
                    </a:rPr>
                    <a:t>place a collect call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 to the United States. Give this  number to the operator: </a:t>
                  </a:r>
                  <a:r>
                    <a:rPr lang="en-US" sz="1300" i="1" spc="7" dirty="0">
                      <a:latin typeface="Franklin Gothic Medium" panose="020B0603020102020204" pitchFamily="34" charset="0"/>
                    </a:rPr>
                    <a:t>1-720-514-4400. 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When asked for your name, say </a:t>
                  </a:r>
                  <a:r>
                    <a:rPr lang="en-US" sz="1300" b="1" i="1" spc="-14" dirty="0">
                      <a:latin typeface="Franklin Gothic Book" panose="020B0503020102020204" pitchFamily="34" charset="0"/>
                    </a:rPr>
                    <a:t>“FHI 360”</a:t>
                  </a:r>
                  <a:r>
                    <a:rPr lang="en-US" sz="1300" i="1" spc="-14" dirty="0">
                      <a:latin typeface="Franklin Gothic Book" panose="020B0503020102020204" pitchFamily="34" charset="0"/>
                    </a:rPr>
                    <a:t>)</a:t>
                  </a:r>
                  <a:endParaRPr lang="en-US" sz="1300" spc="-10" dirty="0">
                    <a:solidFill>
                      <a:srgbClr val="009BB1"/>
                    </a:solidFill>
                  </a:endParaRPr>
                </a:p>
              </p:txBody>
            </p:sp>
            <p:pic>
              <p:nvPicPr>
                <p:cNvPr id="51" name="Graphic 50" descr="Receiver with solid fill">
                  <a:extLst>
                    <a:ext uri="{FF2B5EF4-FFF2-40B4-BE49-F238E27FC236}">
                      <a16:creationId xmlns:a16="http://schemas.microsoft.com/office/drawing/2014/main" id="{2D403B13-7B80-4F21-9683-380C12804D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20354" y="12503363"/>
                  <a:ext cx="291245" cy="291245"/>
                </a:xfrm>
                <a:prstGeom prst="rect">
                  <a:avLst/>
                </a:prstGeom>
              </p:spPr>
            </p:pic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D562672B-5379-4DF3-8981-AA479B8642B1}"/>
                  </a:ext>
                </a:extLst>
              </p:cNvPr>
              <p:cNvGrpSpPr/>
              <p:nvPr/>
            </p:nvGrpSpPr>
            <p:grpSpPr>
              <a:xfrm>
                <a:off x="5889931" y="11660551"/>
                <a:ext cx="2718218" cy="654410"/>
                <a:chOff x="5354204" y="11596543"/>
                <a:chExt cx="2718218" cy="654410"/>
              </a:xfrm>
            </p:grpSpPr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F425991F-6416-4A39-850D-B3B47B0CB4BA}"/>
                    </a:ext>
                  </a:extLst>
                </p:cNvPr>
                <p:cNvSpPr txBox="1"/>
                <p:nvPr/>
              </p:nvSpPr>
              <p:spPr>
                <a:xfrm>
                  <a:off x="5581484" y="11596543"/>
                  <a:ext cx="2490938" cy="6544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05000"/>
                    </a:lnSpc>
                  </a:pPr>
                  <a:r>
                    <a:rPr 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Confidentially by email:</a:t>
                  </a:r>
                </a:p>
                <a:p>
                  <a:pPr algn="ctr">
                    <a:lnSpc>
                      <a:spcPct val="105000"/>
                    </a:lnSpc>
                  </a:pPr>
                  <a:r>
                    <a:rPr lang="en-US" dirty="0">
                      <a:solidFill>
                        <a:schemeClr val="accent5"/>
                      </a:solidFill>
                    </a:rPr>
                    <a:t>compliance@fhi360.org</a:t>
                  </a:r>
                </a:p>
              </p:txBody>
            </p:sp>
            <p:pic>
              <p:nvPicPr>
                <p:cNvPr id="34" name="Picture 55">
                  <a:extLst>
                    <a:ext uri="{FF2B5EF4-FFF2-40B4-BE49-F238E27FC236}">
                      <a16:creationId xmlns:a16="http://schemas.microsoft.com/office/drawing/2014/main" id="{E87548ED-F1FE-46FE-8284-A4C8D12423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rcRect/>
                <a:stretch/>
              </p:blipFill>
              <p:spPr>
                <a:xfrm>
                  <a:off x="5354204" y="11705675"/>
                  <a:ext cx="273310" cy="176513"/>
                </a:xfrm>
                <a:prstGeom prst="rect">
                  <a:avLst/>
                </a:prstGeom>
                <a:solidFill>
                  <a:schemeClr val="bg1"/>
                </a:solidFill>
              </p:spPr>
            </p:pic>
          </p:grp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C1C470A-D172-49E2-8867-D67454E2A5CA}"/>
                </a:ext>
              </a:extLst>
            </p:cNvPr>
            <p:cNvSpPr txBox="1"/>
            <p:nvPr/>
          </p:nvSpPr>
          <p:spPr>
            <a:xfrm>
              <a:off x="557073" y="10900790"/>
              <a:ext cx="4115156" cy="369332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lIns="45720" rIns="45720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Franklin Gothic Demi" panose="020B0603020102020204" pitchFamily="34" charset="0"/>
                </a:rPr>
                <a:t>ADDITIONAL OPTIONS FOR REPORTING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1859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17633-E7B5-45D3-819D-4F5C25A9E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92" y="3"/>
            <a:ext cx="10629179" cy="1388898"/>
          </a:xfrm>
        </p:spPr>
        <p:txBody>
          <a:bodyPr>
            <a:normAutofit/>
          </a:bodyPr>
          <a:lstStyle/>
          <a:p>
            <a:r>
              <a:rPr lang="en-US" dirty="0"/>
              <a:t>INSTRUCTIONS (continued)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F4E37F-BCE3-4DAC-A72D-A2D19372F8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39" y="5631690"/>
            <a:ext cx="9941284" cy="8289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C38A0E-03C5-43FD-AA57-45F612D6B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437" y="1165989"/>
            <a:ext cx="8750471" cy="435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07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0D962-9F55-4E36-8FF8-3B6672481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740" y="803278"/>
            <a:ext cx="10367423" cy="2601403"/>
          </a:xfrm>
        </p:spPr>
        <p:txBody>
          <a:bodyPr>
            <a:normAutofit fontScale="90000"/>
          </a:bodyPr>
          <a:lstStyle/>
          <a:p>
            <a:r>
              <a:rPr lang="en-US" sz="6392" dirty="0"/>
              <a:t>Poster for Staff/Workers</a:t>
            </a:r>
            <a:br>
              <a:rPr lang="en-US" sz="6392" dirty="0"/>
            </a:br>
            <a:r>
              <a:rPr lang="en-US" sz="6392" dirty="0"/>
              <a:t>(Templates)</a:t>
            </a:r>
            <a:br>
              <a:rPr lang="en-US" sz="6392" dirty="0"/>
            </a:br>
            <a:endParaRPr lang="en-US" sz="6392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7FA9D5-2158-40DF-9A11-59A79F304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593" dirty="0"/>
              <a:t>The next several slides contain poster templates (with messages for staff/workers) with different design and image options already set up.</a:t>
            </a:r>
          </a:p>
          <a:p>
            <a:r>
              <a:rPr lang="en-US" sz="5593" dirty="0"/>
              <a:t>Choose a template and change out the image as needed using the instructions above.</a:t>
            </a:r>
          </a:p>
        </p:txBody>
      </p:sp>
    </p:spTree>
    <p:extLst>
      <p:ext uri="{BB962C8B-B14F-4D97-AF65-F5344CB8AC3E}">
        <p14:creationId xmlns:p14="http://schemas.microsoft.com/office/powerpoint/2010/main" val="3468911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39F65DD5-5694-8C49-8900-C87822B24846}"/>
              </a:ext>
            </a:extLst>
          </p:cNvPr>
          <p:cNvGrpSpPr/>
          <p:nvPr/>
        </p:nvGrpSpPr>
        <p:grpSpPr>
          <a:xfrm>
            <a:off x="-795742" y="8797559"/>
            <a:ext cx="12532321" cy="6334916"/>
            <a:chOff x="-1337655" y="7875775"/>
            <a:chExt cx="13568713" cy="6858797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0C011D9-43CC-E04E-94C7-7C778D9B74F1}"/>
                </a:ext>
              </a:extLst>
            </p:cNvPr>
            <p:cNvSpPr/>
            <p:nvPr/>
          </p:nvSpPr>
          <p:spPr>
            <a:xfrm flipH="1">
              <a:off x="1683453" y="10277283"/>
              <a:ext cx="7259731" cy="34952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DB653D07-69C5-DA4C-894B-C0730243F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1337655" y="7875775"/>
              <a:ext cx="3887938" cy="6858797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1BAE172-861C-7D40-85A4-F40C6FA58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341438" y="7875775"/>
              <a:ext cx="3889620" cy="6858797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9590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REMEMBER: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EA9FE2D-19AB-4A41-9C4D-5A4D4C5DEA5E}"/>
              </a:ext>
            </a:extLst>
          </p:cNvPr>
          <p:cNvGrpSpPr/>
          <p:nvPr/>
        </p:nvGrpSpPr>
        <p:grpSpPr>
          <a:xfrm>
            <a:off x="1986984" y="8768027"/>
            <a:ext cx="6724194" cy="2291851"/>
            <a:chOff x="1573664" y="8973206"/>
            <a:chExt cx="6724194" cy="229185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E284522-A0A1-194A-B98A-FCD7864176E0}"/>
                </a:ext>
              </a:extLst>
            </p:cNvPr>
            <p:cNvSpPr txBox="1"/>
            <p:nvPr/>
          </p:nvSpPr>
          <p:spPr>
            <a:xfrm>
              <a:off x="2158717" y="10049340"/>
              <a:ext cx="5499726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Franklin Gothic Book" panose="020B0503020102020204" pitchFamily="34" charset="0"/>
                  <a:ea typeface="+mn-ea"/>
                  <a:cs typeface="+mn-cs"/>
                </a:rPr>
                <a:t>You can provide your name, report anonymously, or report on behalf of someone else: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+00 00 0000 0000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B71631B-3F48-1540-81CD-8EF30CC0EDBF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Call FHI 360’s Ethics </a:t>
              </a:r>
              <a:b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</a:b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and Compliance Hotline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0835237-679A-7946-90B5-67B6D535F9BE}"/>
              </a:ext>
            </a:extLst>
          </p:cNvPr>
          <p:cNvGrpSpPr/>
          <p:nvPr/>
        </p:nvGrpSpPr>
        <p:grpSpPr>
          <a:xfrm>
            <a:off x="2242783" y="14457437"/>
            <a:ext cx="6208881" cy="347034"/>
            <a:chOff x="2368056" y="13691904"/>
            <a:chExt cx="6208881" cy="34703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C63034F-6C50-404D-8CD3-782D09AF6882}"/>
                </a:ext>
              </a:extLst>
            </p:cNvPr>
            <p:cNvSpPr/>
            <p:nvPr/>
          </p:nvSpPr>
          <p:spPr>
            <a:xfrm>
              <a:off x="2368056" y="13691904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!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802A3C6-6398-944D-A007-8BB48C1932A5}"/>
                </a:ext>
              </a:extLst>
            </p:cNvPr>
            <p:cNvSpPr txBox="1"/>
            <p:nvPr/>
          </p:nvSpPr>
          <p:spPr>
            <a:xfrm>
              <a:off x="2705521" y="13700384"/>
              <a:ext cx="58714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Your confidentiality is important and your call will not be recorded.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6661A24-FA81-254B-B693-DC73D44F4C10}"/>
              </a:ext>
            </a:extLst>
          </p:cNvPr>
          <p:cNvGrpSpPr/>
          <p:nvPr/>
        </p:nvGrpSpPr>
        <p:grpSpPr>
          <a:xfrm>
            <a:off x="1536700" y="11280973"/>
            <a:ext cx="7637508" cy="2565720"/>
            <a:chOff x="1379040" y="11280973"/>
            <a:chExt cx="7637508" cy="256572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A7EC702-0ADA-B644-9D15-89C9DDB38990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CBBEDA9-6C46-F440-8EF7-8152D385B5B0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Anonymously online: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2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www.fhi360.org/</a:t>
                </a:r>
                <a:r>
                  <a:rPr kumimoji="0" lang="en-US" sz="1800" b="0" i="0" u="none" strike="noStrike" kern="1200" cap="none" spc="20" normalizeH="0" baseline="0" noProof="0" dirty="0" err="1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anonreportregistry</a:t>
                </a:r>
                <a:endParaRPr kumimoji="0" lang="en-US" sz="1800" b="0" i="0" u="none" strike="noStrike" kern="1200" cap="none" spc="2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73" name="Graphic 72" descr="Cursor with solid fill">
                <a:extLst>
                  <a:ext uri="{FF2B5EF4-FFF2-40B4-BE49-F238E27FC236}">
                    <a16:creationId xmlns:a16="http://schemas.microsoft.com/office/drawing/2014/main" id="{580EA4AC-5137-3942-A6D3-C52113CAE6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C5AB9C4-8121-2047-96AF-A087F4CA50ED}"/>
                </a:ext>
              </a:extLst>
            </p:cNvPr>
            <p:cNvGrpSpPr/>
            <p:nvPr/>
          </p:nvGrpSpPr>
          <p:grpSpPr>
            <a:xfrm>
              <a:off x="1379040" y="12581603"/>
              <a:ext cx="7637508" cy="1265090"/>
              <a:chOff x="4822497" y="11736566"/>
              <a:chExt cx="7637508" cy="1265090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931725EA-DD5E-0142-AFB9-187416E8376A}"/>
                  </a:ext>
                </a:extLst>
              </p:cNvPr>
              <p:cNvSpPr txBox="1"/>
              <p:nvPr/>
            </p:nvSpPr>
            <p:spPr>
              <a:xfrm>
                <a:off x="4822497" y="11736566"/>
                <a:ext cx="7637508" cy="1265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U.S. Toll-free: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1-800-461-9330 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ABAFA6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|  </a:t>
                </a:r>
                <a:r>
                  <a:rPr kumimoji="0" lang="en-US" sz="18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Skype: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9BB1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+1-800-461-9330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International Collect: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+1-720-514-4400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(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Call your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local operator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. Tell operator to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place a collect call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 to the United States. Give this number to the operator: </a:t>
                </a:r>
                <a:r>
                  <a:rPr kumimoji="0" lang="en-US" sz="1400" b="0" i="1" u="none" strike="noStrike" kern="1200" cap="none" spc="7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+mn-ea"/>
                    <a:cs typeface="+mn-cs"/>
                  </a:rPr>
                  <a:t>1-720-514-4400. 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When asked for your name, say </a:t>
                </a:r>
                <a:r>
                  <a:rPr kumimoji="0" lang="en-US" sz="1400" b="1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“FHI 360”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)</a:t>
                </a:r>
                <a:endParaRPr kumimoji="0" lang="en-US" sz="1400" b="0" i="0" u="none" strike="noStrike" kern="1200" cap="none" spc="-1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69" name="Graphic 68" descr="Receiver with solid fill">
                <a:extLst>
                  <a:ext uri="{FF2B5EF4-FFF2-40B4-BE49-F238E27FC236}">
                    <a16:creationId xmlns:a16="http://schemas.microsoft.com/office/drawing/2014/main" id="{6FFA6023-4D53-364E-A0E1-48E0FC09B3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486697" y="11769151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96268765-F33F-8D4D-85DD-4A23D11CBC3D}"/>
                </a:ext>
              </a:extLst>
            </p:cNvPr>
            <p:cNvGrpSpPr/>
            <p:nvPr/>
          </p:nvGrpSpPr>
          <p:grpSpPr>
            <a:xfrm>
              <a:off x="5826473" y="11814925"/>
              <a:ext cx="2718218" cy="654410"/>
              <a:chOff x="8949777" y="10905880"/>
              <a:chExt cx="2718218" cy="654410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2A4E1D6-2847-1044-9722-97FEC4F5A5FB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Confidentially by email: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compliance@fhi360.org</a:t>
                </a:r>
              </a:p>
            </p:txBody>
          </p:sp>
          <p:pic>
            <p:nvPicPr>
              <p:cNvPr id="67" name="Picture 55">
                <a:extLst>
                  <a:ext uri="{FF2B5EF4-FFF2-40B4-BE49-F238E27FC236}">
                    <a16:creationId xmlns:a16="http://schemas.microsoft.com/office/drawing/2014/main" id="{7733F4D0-EE2F-5547-9F59-ACFBBB0DC2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/>
            </p:blipFill>
            <p:spPr>
              <a:xfrm>
                <a:off x="8949777" y="11015012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1F8E898-590F-F946-85DF-027B7FB87DBE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ADDITIONAL OPTIONS FOR REPORTING:</a:t>
              </a: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14200239-3978-E746-B7D6-6A4344BF53C7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NEVER: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program participants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anyone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under 18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Exchange money, employment, goods, or services for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sex (purchasing sex from anyone is never allowed)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Harass, bully, demean, intimidate, humiliate, or otherwise abuse program participants, including children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Show pornographic materials to children or other program participants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These acts violate FHI 360’s policies and can lead to disciplinary action, including termination of employment or partnership with FHI 360 and reporting to local authorities.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82BE9C5-7F5E-EA40-8F74-32447FB22E83}"/>
              </a:ext>
            </a:extLst>
          </p:cNvPr>
          <p:cNvSpPr/>
          <p:nvPr/>
        </p:nvSpPr>
        <p:spPr>
          <a:xfrm>
            <a:off x="6431182" y="4710055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BB1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ALWAYS: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Challenge harmful gender and social norms. Treat everyone as equal and with dignity and respect.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Share this information with your colleagues and program partners.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Understand and comply with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FHI 360’s safeguarding policies: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Report suspected or known misconduct by using one of the reporting options below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Clr>
                <a:srgbClr val="FED205"/>
              </a:buClr>
              <a:buSzPct val="115000"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80E86CFB-2B39-C247-8082-05848951DB5C}"/>
              </a:ext>
            </a:extLst>
          </p:cNvPr>
          <p:cNvSpPr txBox="1">
            <a:spLocks/>
          </p:cNvSpPr>
          <p:nvPr/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>
            <a:lvl1pPr algn="l" defTabSz="106984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069848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Protecting Program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Participants from Harm is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Our Shared Responsibility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713484"/>
              </a:solidFill>
              <a:effectLst/>
              <a:uLnTx/>
              <a:uFillTx/>
              <a:latin typeface="Franklin Gothic Demi" panose="020B0603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49342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39F65DD5-5694-8C49-8900-C87822B24846}"/>
              </a:ext>
            </a:extLst>
          </p:cNvPr>
          <p:cNvGrpSpPr/>
          <p:nvPr/>
        </p:nvGrpSpPr>
        <p:grpSpPr>
          <a:xfrm>
            <a:off x="-795742" y="8797559"/>
            <a:ext cx="12303372" cy="6334915"/>
            <a:chOff x="-1337655" y="7875775"/>
            <a:chExt cx="13320831" cy="6858796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0C011D9-43CC-E04E-94C7-7C778D9B74F1}"/>
                </a:ext>
              </a:extLst>
            </p:cNvPr>
            <p:cNvSpPr/>
            <p:nvPr/>
          </p:nvSpPr>
          <p:spPr>
            <a:xfrm flipH="1">
              <a:off x="1683453" y="10277283"/>
              <a:ext cx="7259731" cy="34952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DB653D07-69C5-DA4C-894B-C0730243F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1337655" y="7875776"/>
              <a:ext cx="3887938" cy="685879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1BAE172-861C-7D40-85A4-F40C6FA58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093556" y="7875775"/>
              <a:ext cx="3889620" cy="6856529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9590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REMEMBER: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EA9FE2D-19AB-4A41-9C4D-5A4D4C5DEA5E}"/>
              </a:ext>
            </a:extLst>
          </p:cNvPr>
          <p:cNvGrpSpPr/>
          <p:nvPr/>
        </p:nvGrpSpPr>
        <p:grpSpPr>
          <a:xfrm>
            <a:off x="1986984" y="8768027"/>
            <a:ext cx="6724194" cy="2291851"/>
            <a:chOff x="1573664" y="8973206"/>
            <a:chExt cx="6724194" cy="229185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E284522-A0A1-194A-B98A-FCD7864176E0}"/>
                </a:ext>
              </a:extLst>
            </p:cNvPr>
            <p:cNvSpPr txBox="1"/>
            <p:nvPr/>
          </p:nvSpPr>
          <p:spPr>
            <a:xfrm>
              <a:off x="2158717" y="10049340"/>
              <a:ext cx="5499726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Franklin Gothic Book" panose="020B0503020102020204" pitchFamily="34" charset="0"/>
                  <a:ea typeface="+mn-ea"/>
                  <a:cs typeface="+mn-cs"/>
                </a:rPr>
                <a:t>You can provide your name, report anonymously, or report on behalf of someone else: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+00 00 0000 0000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B71631B-3F48-1540-81CD-8EF30CC0EDBF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Call FHI 360’s Ethics </a:t>
              </a:r>
              <a:b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</a:b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and Compliance Hotline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0835237-679A-7946-90B5-67B6D535F9BE}"/>
              </a:ext>
            </a:extLst>
          </p:cNvPr>
          <p:cNvGrpSpPr/>
          <p:nvPr/>
        </p:nvGrpSpPr>
        <p:grpSpPr>
          <a:xfrm>
            <a:off x="2242783" y="14457437"/>
            <a:ext cx="6208881" cy="347034"/>
            <a:chOff x="2368056" y="13691904"/>
            <a:chExt cx="6208881" cy="34703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C63034F-6C50-404D-8CD3-782D09AF6882}"/>
                </a:ext>
              </a:extLst>
            </p:cNvPr>
            <p:cNvSpPr/>
            <p:nvPr/>
          </p:nvSpPr>
          <p:spPr>
            <a:xfrm>
              <a:off x="2368056" y="13691904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!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802A3C6-6398-944D-A007-8BB48C1932A5}"/>
                </a:ext>
              </a:extLst>
            </p:cNvPr>
            <p:cNvSpPr txBox="1"/>
            <p:nvPr/>
          </p:nvSpPr>
          <p:spPr>
            <a:xfrm>
              <a:off x="2705521" y="13700384"/>
              <a:ext cx="58714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Your confidentiality is important and your call will not be recorded.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6661A24-FA81-254B-B693-DC73D44F4C10}"/>
              </a:ext>
            </a:extLst>
          </p:cNvPr>
          <p:cNvGrpSpPr/>
          <p:nvPr/>
        </p:nvGrpSpPr>
        <p:grpSpPr>
          <a:xfrm>
            <a:off x="1368742" y="11280973"/>
            <a:ext cx="7637508" cy="2814049"/>
            <a:chOff x="1211082" y="11280973"/>
            <a:chExt cx="7637508" cy="2814049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A7EC702-0ADA-B644-9D15-89C9DDB38990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CBBEDA9-6C46-F440-8EF7-8152D385B5B0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Anonymously online: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2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www.fhi360.org/</a:t>
                </a:r>
                <a:r>
                  <a:rPr kumimoji="0" lang="en-US" sz="1800" b="0" i="0" u="none" strike="noStrike" kern="1200" cap="none" spc="20" normalizeH="0" baseline="0" noProof="0" dirty="0" err="1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anonreportregistry</a:t>
                </a:r>
                <a:endParaRPr kumimoji="0" lang="en-US" sz="1800" b="0" i="0" u="none" strike="noStrike" kern="1200" cap="none" spc="2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73" name="Graphic 72" descr="Cursor with solid fill">
                <a:extLst>
                  <a:ext uri="{FF2B5EF4-FFF2-40B4-BE49-F238E27FC236}">
                    <a16:creationId xmlns:a16="http://schemas.microsoft.com/office/drawing/2014/main" id="{580EA4AC-5137-3942-A6D3-C52113CAE6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C5AB9C4-8121-2047-96AF-A087F4CA50ED}"/>
                </a:ext>
              </a:extLst>
            </p:cNvPr>
            <p:cNvGrpSpPr/>
            <p:nvPr/>
          </p:nvGrpSpPr>
          <p:grpSpPr>
            <a:xfrm>
              <a:off x="1211082" y="12614188"/>
              <a:ext cx="7637508" cy="1480834"/>
              <a:chOff x="4654539" y="11769151"/>
              <a:chExt cx="7637508" cy="1480834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931725EA-DD5E-0142-AFB9-187416E8376A}"/>
                  </a:ext>
                </a:extLst>
              </p:cNvPr>
              <p:cNvSpPr txBox="1"/>
              <p:nvPr/>
            </p:nvSpPr>
            <p:spPr>
              <a:xfrm>
                <a:off x="4654539" y="11907951"/>
                <a:ext cx="7637508" cy="13420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U.S. Toll-free: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1-800-461-9330 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ABAFA6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|  </a:t>
                </a:r>
                <a:r>
                  <a:rPr kumimoji="0" lang="en-US" sz="18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Skype: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9BB1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+1-800-461-9330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International Collect: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+1-720-514-4400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(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Call your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local operator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. Tell operator to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place a collect call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 to the United States. Give this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number to the operator: </a:t>
                </a:r>
                <a:r>
                  <a:rPr kumimoji="0" lang="en-US" sz="1400" b="0" i="1" u="none" strike="noStrike" kern="1200" cap="none" spc="7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+mn-ea"/>
                    <a:cs typeface="+mn-cs"/>
                  </a:rPr>
                  <a:t>1-720-514-4400. 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When asked for your name, say </a:t>
                </a:r>
                <a:r>
                  <a:rPr kumimoji="0" lang="en-US" sz="1400" b="1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“FHI 360”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)</a:t>
                </a:r>
                <a:endParaRPr kumimoji="0" lang="en-US" sz="1400" b="0" i="0" u="none" strike="noStrike" kern="1200" cap="none" spc="-1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69" name="Graphic 68" descr="Receiver with solid fill">
                <a:extLst>
                  <a:ext uri="{FF2B5EF4-FFF2-40B4-BE49-F238E27FC236}">
                    <a16:creationId xmlns:a16="http://schemas.microsoft.com/office/drawing/2014/main" id="{6FFA6023-4D53-364E-A0E1-48E0FC09B3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486697" y="11769151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96268765-F33F-8D4D-85DD-4A23D11CBC3D}"/>
                </a:ext>
              </a:extLst>
            </p:cNvPr>
            <p:cNvGrpSpPr/>
            <p:nvPr/>
          </p:nvGrpSpPr>
          <p:grpSpPr>
            <a:xfrm>
              <a:off x="5826473" y="11814925"/>
              <a:ext cx="2718218" cy="654410"/>
              <a:chOff x="8949777" y="10905880"/>
              <a:chExt cx="2718218" cy="654410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2A4E1D6-2847-1044-9722-97FEC4F5A5FB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Confidentially by email: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compliance@fhi360.org</a:t>
                </a:r>
              </a:p>
            </p:txBody>
          </p:sp>
          <p:pic>
            <p:nvPicPr>
              <p:cNvPr id="67" name="Picture 55">
                <a:extLst>
                  <a:ext uri="{FF2B5EF4-FFF2-40B4-BE49-F238E27FC236}">
                    <a16:creationId xmlns:a16="http://schemas.microsoft.com/office/drawing/2014/main" id="{7733F4D0-EE2F-5547-9F59-ACFBBB0DC2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/>
            </p:blipFill>
            <p:spPr>
              <a:xfrm>
                <a:off x="8949777" y="11015012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1F8E898-590F-F946-85DF-027B7FB87DBE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ADDITIONAL OPTIONS FOR REPORTING:</a:t>
              </a: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14200239-3978-E746-B7D6-6A4344BF53C7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NEVER: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program participants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anyone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under 18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Exchange money, employment, goods, or services for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sex (purchasing sex from anyone is never allowed)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Harass, bully, demean, intimidate, humiliate, or otherwise abuse program participants, including children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Show pornographic materials to children or other program participants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These acts violate FHI 360’s policies and can lead to disciplinary action, including termination of employment or partnership with FHI 360 and reporting to local authorities.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82BE9C5-7F5E-EA40-8F74-32447FB22E83}"/>
              </a:ext>
            </a:extLst>
          </p:cNvPr>
          <p:cNvSpPr/>
          <p:nvPr/>
        </p:nvSpPr>
        <p:spPr>
          <a:xfrm>
            <a:off x="6431182" y="4710055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BB1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ALWAYS: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Challenge harmful gender and social norms. Treat everyone as equal and with dignity and respect.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Share this information with your colleagues and program partners.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Understand and comply with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FHI 360’s safeguarding policies: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Report suspected or known misconduct by using one of the reporting options below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Clr>
                <a:srgbClr val="FED205"/>
              </a:buClr>
              <a:buSzPct val="115000"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80E86CFB-2B39-C247-8082-05848951DB5C}"/>
              </a:ext>
            </a:extLst>
          </p:cNvPr>
          <p:cNvSpPr txBox="1">
            <a:spLocks/>
          </p:cNvSpPr>
          <p:nvPr/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>
            <a:lvl1pPr algn="l" defTabSz="106984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069848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Protecting Program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Participants from Harm is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Our Shared Responsibility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713484"/>
              </a:solidFill>
              <a:effectLst/>
              <a:uLnTx/>
              <a:uFillTx/>
              <a:latin typeface="Franklin Gothic Demi" panose="020B0603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69331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39F65DD5-5694-8C49-8900-C87822B24846}"/>
              </a:ext>
            </a:extLst>
          </p:cNvPr>
          <p:cNvGrpSpPr/>
          <p:nvPr/>
        </p:nvGrpSpPr>
        <p:grpSpPr>
          <a:xfrm>
            <a:off x="-169211" y="8797559"/>
            <a:ext cx="11905790" cy="6377842"/>
            <a:chOff x="-659311" y="7875775"/>
            <a:chExt cx="12890369" cy="6905273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0C011D9-43CC-E04E-94C7-7C778D9B74F1}"/>
                </a:ext>
              </a:extLst>
            </p:cNvPr>
            <p:cNvSpPr/>
            <p:nvPr/>
          </p:nvSpPr>
          <p:spPr>
            <a:xfrm flipH="1">
              <a:off x="1683453" y="10277283"/>
              <a:ext cx="7259731" cy="34952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DB653D07-69C5-DA4C-894B-C0730243F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659311" y="7922251"/>
              <a:ext cx="3887938" cy="6858797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1BAE172-861C-7D40-85A4-F40C6FA58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341438" y="7875775"/>
              <a:ext cx="3889620" cy="6858797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9590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REMEMBER: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EA9FE2D-19AB-4A41-9C4D-5A4D4C5DEA5E}"/>
              </a:ext>
            </a:extLst>
          </p:cNvPr>
          <p:cNvGrpSpPr/>
          <p:nvPr/>
        </p:nvGrpSpPr>
        <p:grpSpPr>
          <a:xfrm>
            <a:off x="1986984" y="8768027"/>
            <a:ext cx="6724194" cy="2291851"/>
            <a:chOff x="1573664" y="8973206"/>
            <a:chExt cx="6724194" cy="229185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E284522-A0A1-194A-B98A-FCD7864176E0}"/>
                </a:ext>
              </a:extLst>
            </p:cNvPr>
            <p:cNvSpPr txBox="1"/>
            <p:nvPr/>
          </p:nvSpPr>
          <p:spPr>
            <a:xfrm>
              <a:off x="2158717" y="10049340"/>
              <a:ext cx="5499726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Franklin Gothic Book" panose="020B0503020102020204" pitchFamily="34" charset="0"/>
                  <a:ea typeface="+mn-ea"/>
                  <a:cs typeface="+mn-cs"/>
                </a:rPr>
                <a:t>You can provide your name, report anonymously, or report on behalf of someone else: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+00 00 0000 0000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B71631B-3F48-1540-81CD-8EF30CC0EDBF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Call FHI 360’s Ethics </a:t>
              </a:r>
              <a:b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</a:b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and Compliance Hotline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0835237-679A-7946-90B5-67B6D535F9BE}"/>
              </a:ext>
            </a:extLst>
          </p:cNvPr>
          <p:cNvGrpSpPr/>
          <p:nvPr/>
        </p:nvGrpSpPr>
        <p:grpSpPr>
          <a:xfrm>
            <a:off x="2373035" y="13861783"/>
            <a:ext cx="6208881" cy="347034"/>
            <a:chOff x="2368056" y="13691904"/>
            <a:chExt cx="6208881" cy="34703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C63034F-6C50-404D-8CD3-782D09AF6882}"/>
                </a:ext>
              </a:extLst>
            </p:cNvPr>
            <p:cNvSpPr/>
            <p:nvPr/>
          </p:nvSpPr>
          <p:spPr>
            <a:xfrm>
              <a:off x="2368056" y="13691904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!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802A3C6-6398-944D-A007-8BB48C1932A5}"/>
                </a:ext>
              </a:extLst>
            </p:cNvPr>
            <p:cNvSpPr txBox="1"/>
            <p:nvPr/>
          </p:nvSpPr>
          <p:spPr>
            <a:xfrm>
              <a:off x="2705521" y="13700384"/>
              <a:ext cx="58714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Your confidentiality is important and your call will not be recorded.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6661A24-FA81-254B-B693-DC73D44F4C10}"/>
              </a:ext>
            </a:extLst>
          </p:cNvPr>
          <p:cNvGrpSpPr/>
          <p:nvPr/>
        </p:nvGrpSpPr>
        <p:grpSpPr>
          <a:xfrm>
            <a:off x="1536700" y="11280973"/>
            <a:ext cx="7637508" cy="2565720"/>
            <a:chOff x="1379040" y="11280973"/>
            <a:chExt cx="7637508" cy="256572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A7EC702-0ADA-B644-9D15-89C9DDB38990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CBBEDA9-6C46-F440-8EF7-8152D385B5B0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Anonymously online: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2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www.fhi360.org/</a:t>
                </a:r>
                <a:r>
                  <a:rPr kumimoji="0" lang="en-US" sz="1800" b="0" i="0" u="none" strike="noStrike" kern="1200" cap="none" spc="20" normalizeH="0" baseline="0" noProof="0" dirty="0" err="1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anonreportregistry</a:t>
                </a:r>
                <a:endParaRPr kumimoji="0" lang="en-US" sz="1800" b="0" i="0" u="none" strike="noStrike" kern="1200" cap="none" spc="2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73" name="Graphic 72" descr="Cursor with solid fill">
                <a:extLst>
                  <a:ext uri="{FF2B5EF4-FFF2-40B4-BE49-F238E27FC236}">
                    <a16:creationId xmlns:a16="http://schemas.microsoft.com/office/drawing/2014/main" id="{580EA4AC-5137-3942-A6D3-C52113CAE6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C5AB9C4-8121-2047-96AF-A087F4CA50ED}"/>
                </a:ext>
              </a:extLst>
            </p:cNvPr>
            <p:cNvGrpSpPr/>
            <p:nvPr/>
          </p:nvGrpSpPr>
          <p:grpSpPr>
            <a:xfrm>
              <a:off x="1379040" y="12581603"/>
              <a:ext cx="7637508" cy="1265090"/>
              <a:chOff x="4822497" y="11736566"/>
              <a:chExt cx="7637508" cy="1265090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931725EA-DD5E-0142-AFB9-187416E8376A}"/>
                  </a:ext>
                </a:extLst>
              </p:cNvPr>
              <p:cNvSpPr txBox="1"/>
              <p:nvPr/>
            </p:nvSpPr>
            <p:spPr>
              <a:xfrm>
                <a:off x="4822497" y="11736566"/>
                <a:ext cx="7637508" cy="1265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U.S. Toll-free: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1-800-461-9330 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ABAFA6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|  </a:t>
                </a:r>
                <a:r>
                  <a:rPr kumimoji="0" lang="en-US" sz="18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Skype: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9BB1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+1-800-461-9330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International Collect: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+1-720-514-4400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(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Call your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local operator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. Tell operator to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place a collect call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 to the United States. Give this number to the operator: </a:t>
                </a:r>
                <a:r>
                  <a:rPr kumimoji="0" lang="en-US" sz="1400" b="0" i="1" u="none" strike="noStrike" kern="1200" cap="none" spc="7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+mn-ea"/>
                    <a:cs typeface="+mn-cs"/>
                  </a:rPr>
                  <a:t>1-720-514-4400. 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When asked for your name, say </a:t>
                </a:r>
                <a:r>
                  <a:rPr kumimoji="0" lang="en-US" sz="1400" b="1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“FHI 360”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)</a:t>
                </a:r>
                <a:endParaRPr kumimoji="0" lang="en-US" sz="1400" b="0" i="0" u="none" strike="noStrike" kern="1200" cap="none" spc="-1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69" name="Graphic 68" descr="Receiver with solid fill">
                <a:extLst>
                  <a:ext uri="{FF2B5EF4-FFF2-40B4-BE49-F238E27FC236}">
                    <a16:creationId xmlns:a16="http://schemas.microsoft.com/office/drawing/2014/main" id="{6FFA6023-4D53-364E-A0E1-48E0FC09B3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486697" y="11769151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96268765-F33F-8D4D-85DD-4A23D11CBC3D}"/>
                </a:ext>
              </a:extLst>
            </p:cNvPr>
            <p:cNvGrpSpPr/>
            <p:nvPr/>
          </p:nvGrpSpPr>
          <p:grpSpPr>
            <a:xfrm>
              <a:off x="5826473" y="11814925"/>
              <a:ext cx="2718218" cy="654410"/>
              <a:chOff x="8949777" y="10905880"/>
              <a:chExt cx="2718218" cy="654410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2A4E1D6-2847-1044-9722-97FEC4F5A5FB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Confidentially by email: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compliance@fhi360.org</a:t>
                </a:r>
              </a:p>
            </p:txBody>
          </p:sp>
          <p:pic>
            <p:nvPicPr>
              <p:cNvPr id="67" name="Picture 55">
                <a:extLst>
                  <a:ext uri="{FF2B5EF4-FFF2-40B4-BE49-F238E27FC236}">
                    <a16:creationId xmlns:a16="http://schemas.microsoft.com/office/drawing/2014/main" id="{7733F4D0-EE2F-5547-9F59-ACFBBB0DC2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/>
            </p:blipFill>
            <p:spPr>
              <a:xfrm>
                <a:off x="8949777" y="11015012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1F8E898-590F-F946-85DF-027B7FB87DBE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ADDITIONAL OPTIONS FOR REPORTING:</a:t>
              </a: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14200239-3978-E746-B7D6-6A4344BF53C7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NEVER: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program participants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anyone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under 18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Exchange money, employment, goods, or services for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sex (purchasing sex from anyone is never allowed)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Harass, bully, demean, intimidate, humiliate, or otherwise abuse program participants, including children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Show pornographic materials to children or other program participants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These acts violate FHI 360’s policies and can lead to disciplinary action, including termination of employment or partnership with FHI 360 and reporting to local authorities.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82BE9C5-7F5E-EA40-8F74-32447FB22E83}"/>
              </a:ext>
            </a:extLst>
          </p:cNvPr>
          <p:cNvSpPr/>
          <p:nvPr/>
        </p:nvSpPr>
        <p:spPr>
          <a:xfrm>
            <a:off x="6431182" y="4710055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BB1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ALWAYS: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Challenge harmful gender and social norms. Treat everyone as equal and with dignity and respect.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Share this information with your colleagues and program partners.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Understand and comply with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FHI 360’s safeguarding policies: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Report suspected or known misconduct by using one of the reporting options below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Clr>
                <a:srgbClr val="FED205"/>
              </a:buClr>
              <a:buSzPct val="115000"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80E86CFB-2B39-C247-8082-05848951DB5C}"/>
              </a:ext>
            </a:extLst>
          </p:cNvPr>
          <p:cNvSpPr txBox="1">
            <a:spLocks/>
          </p:cNvSpPr>
          <p:nvPr/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>
            <a:lvl1pPr algn="l" defTabSz="106984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069848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Protecting Program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Participants from Harm is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Our Shared Responsibility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713484"/>
              </a:solidFill>
              <a:effectLst/>
              <a:uLnTx/>
              <a:uFillTx/>
              <a:latin typeface="Franklin Gothic Demi" panose="020B0603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19931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39F65DD5-5694-8C49-8900-C87822B24846}"/>
              </a:ext>
            </a:extLst>
          </p:cNvPr>
          <p:cNvGrpSpPr/>
          <p:nvPr/>
        </p:nvGrpSpPr>
        <p:grpSpPr>
          <a:xfrm>
            <a:off x="-795742" y="8797559"/>
            <a:ext cx="12531544" cy="6334916"/>
            <a:chOff x="-1337655" y="7875775"/>
            <a:chExt cx="13567872" cy="6858797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0C011D9-43CC-E04E-94C7-7C778D9B74F1}"/>
                </a:ext>
              </a:extLst>
            </p:cNvPr>
            <p:cNvSpPr/>
            <p:nvPr/>
          </p:nvSpPr>
          <p:spPr>
            <a:xfrm flipH="1">
              <a:off x="1683453" y="10277283"/>
              <a:ext cx="7259731" cy="34952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DB653D07-69C5-DA4C-894B-C0730243F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1337655" y="7875775"/>
              <a:ext cx="3887938" cy="6858797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1BAE172-861C-7D40-85A4-F40C6FA58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342279" y="7875775"/>
              <a:ext cx="3887938" cy="6858797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9590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REMEMBER: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EA9FE2D-19AB-4A41-9C4D-5A4D4C5DEA5E}"/>
              </a:ext>
            </a:extLst>
          </p:cNvPr>
          <p:cNvGrpSpPr/>
          <p:nvPr/>
        </p:nvGrpSpPr>
        <p:grpSpPr>
          <a:xfrm>
            <a:off x="1986984" y="8768027"/>
            <a:ext cx="6724194" cy="2291851"/>
            <a:chOff x="1573664" y="8973206"/>
            <a:chExt cx="6724194" cy="229185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E284522-A0A1-194A-B98A-FCD7864176E0}"/>
                </a:ext>
              </a:extLst>
            </p:cNvPr>
            <p:cNvSpPr txBox="1"/>
            <p:nvPr/>
          </p:nvSpPr>
          <p:spPr>
            <a:xfrm>
              <a:off x="2158717" y="10049340"/>
              <a:ext cx="5499726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Franklin Gothic Book" panose="020B0503020102020204" pitchFamily="34" charset="0"/>
                  <a:ea typeface="+mn-ea"/>
                  <a:cs typeface="+mn-cs"/>
                </a:rPr>
                <a:t>You can provide your name, report anonymously, or report on behalf of someone else: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+00 00 0000 0000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B71631B-3F48-1540-81CD-8EF30CC0EDBF}"/>
                </a:ext>
              </a:extLst>
            </p:cNvPr>
            <p:cNvSpPr txBox="1"/>
            <p:nvPr/>
          </p:nvSpPr>
          <p:spPr>
            <a:xfrm>
              <a:off x="1573664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Call FHI 360’s Ethics </a:t>
              </a:r>
              <a:b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</a:b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and Compliance Hotline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0835237-679A-7946-90B5-67B6D535F9BE}"/>
              </a:ext>
            </a:extLst>
          </p:cNvPr>
          <p:cNvGrpSpPr/>
          <p:nvPr/>
        </p:nvGrpSpPr>
        <p:grpSpPr>
          <a:xfrm>
            <a:off x="2506393" y="14435475"/>
            <a:ext cx="6208881" cy="347034"/>
            <a:chOff x="2368056" y="13691904"/>
            <a:chExt cx="6208881" cy="34703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C63034F-6C50-404D-8CD3-782D09AF6882}"/>
                </a:ext>
              </a:extLst>
            </p:cNvPr>
            <p:cNvSpPr/>
            <p:nvPr/>
          </p:nvSpPr>
          <p:spPr>
            <a:xfrm>
              <a:off x="2368056" y="13691904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!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802A3C6-6398-944D-A007-8BB48C1932A5}"/>
                </a:ext>
              </a:extLst>
            </p:cNvPr>
            <p:cNvSpPr txBox="1"/>
            <p:nvPr/>
          </p:nvSpPr>
          <p:spPr>
            <a:xfrm>
              <a:off x="2705521" y="13700384"/>
              <a:ext cx="58714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Your confidentiality is important and your call will not be recorded.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6661A24-FA81-254B-B693-DC73D44F4C10}"/>
              </a:ext>
            </a:extLst>
          </p:cNvPr>
          <p:cNvGrpSpPr/>
          <p:nvPr/>
        </p:nvGrpSpPr>
        <p:grpSpPr>
          <a:xfrm>
            <a:off x="1536700" y="11280973"/>
            <a:ext cx="7637508" cy="2565720"/>
            <a:chOff x="1379040" y="11280973"/>
            <a:chExt cx="7637508" cy="256572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A7EC702-0ADA-B644-9D15-89C9DDB38990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CBBEDA9-6C46-F440-8EF7-8152D385B5B0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Anonymously online: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2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www.fhi360.org/</a:t>
                </a:r>
                <a:r>
                  <a:rPr kumimoji="0" lang="en-US" sz="1800" b="0" i="0" u="none" strike="noStrike" kern="1200" cap="none" spc="20" normalizeH="0" baseline="0" noProof="0" dirty="0" err="1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anonreportregistry</a:t>
                </a:r>
                <a:endParaRPr kumimoji="0" lang="en-US" sz="1800" b="0" i="0" u="none" strike="noStrike" kern="1200" cap="none" spc="2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73" name="Graphic 72" descr="Cursor with solid fill">
                <a:extLst>
                  <a:ext uri="{FF2B5EF4-FFF2-40B4-BE49-F238E27FC236}">
                    <a16:creationId xmlns:a16="http://schemas.microsoft.com/office/drawing/2014/main" id="{580EA4AC-5137-3942-A6D3-C52113CAE6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C5AB9C4-8121-2047-96AF-A087F4CA50ED}"/>
                </a:ext>
              </a:extLst>
            </p:cNvPr>
            <p:cNvGrpSpPr/>
            <p:nvPr/>
          </p:nvGrpSpPr>
          <p:grpSpPr>
            <a:xfrm>
              <a:off x="1379040" y="12581603"/>
              <a:ext cx="7637508" cy="1265090"/>
              <a:chOff x="4822497" y="11736566"/>
              <a:chExt cx="7637508" cy="1265090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931725EA-DD5E-0142-AFB9-187416E8376A}"/>
                  </a:ext>
                </a:extLst>
              </p:cNvPr>
              <p:cNvSpPr txBox="1"/>
              <p:nvPr/>
            </p:nvSpPr>
            <p:spPr>
              <a:xfrm>
                <a:off x="4822497" y="11736566"/>
                <a:ext cx="7637508" cy="1265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U.S. Toll-free: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1-800-461-9330 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ABAFA6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|  </a:t>
                </a:r>
                <a:r>
                  <a:rPr kumimoji="0" lang="en-US" sz="18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Skype: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9BB1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+1-800-461-9330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International Collect: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+1-720-514-4400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(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Call your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local operator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. Tell operator to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place a collect call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 to the United States. Give this number to the operator: </a:t>
                </a:r>
                <a:r>
                  <a:rPr kumimoji="0" lang="en-US" sz="1400" b="0" i="1" u="none" strike="noStrike" kern="1200" cap="none" spc="7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+mn-ea"/>
                    <a:cs typeface="+mn-cs"/>
                  </a:rPr>
                  <a:t>1-720-514-4400. 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When asked for your name, say </a:t>
                </a:r>
                <a:r>
                  <a:rPr kumimoji="0" lang="en-US" sz="1400" b="1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“FHI 360”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)</a:t>
                </a:r>
                <a:endParaRPr kumimoji="0" lang="en-US" sz="1400" b="0" i="0" u="none" strike="noStrike" kern="1200" cap="none" spc="-1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69" name="Graphic 68" descr="Receiver with solid fill">
                <a:extLst>
                  <a:ext uri="{FF2B5EF4-FFF2-40B4-BE49-F238E27FC236}">
                    <a16:creationId xmlns:a16="http://schemas.microsoft.com/office/drawing/2014/main" id="{6FFA6023-4D53-364E-A0E1-48E0FC09B3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486697" y="11769151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96268765-F33F-8D4D-85DD-4A23D11CBC3D}"/>
                </a:ext>
              </a:extLst>
            </p:cNvPr>
            <p:cNvGrpSpPr/>
            <p:nvPr/>
          </p:nvGrpSpPr>
          <p:grpSpPr>
            <a:xfrm>
              <a:off x="5826473" y="11814925"/>
              <a:ext cx="2718218" cy="654410"/>
              <a:chOff x="8949777" y="10905880"/>
              <a:chExt cx="2718218" cy="654410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2A4E1D6-2847-1044-9722-97FEC4F5A5FB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Confidentially by email: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compliance@fhi360.org</a:t>
                </a:r>
              </a:p>
            </p:txBody>
          </p:sp>
          <p:pic>
            <p:nvPicPr>
              <p:cNvPr id="67" name="Picture 55">
                <a:extLst>
                  <a:ext uri="{FF2B5EF4-FFF2-40B4-BE49-F238E27FC236}">
                    <a16:creationId xmlns:a16="http://schemas.microsoft.com/office/drawing/2014/main" id="{7733F4D0-EE2F-5547-9F59-ACFBBB0DC2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/>
            </p:blipFill>
            <p:spPr>
              <a:xfrm>
                <a:off x="8949777" y="11015012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1F8E898-590F-F946-85DF-027B7FB87DBE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ADDITIONAL OPTIONS FOR REPORTING:</a:t>
              </a: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14200239-3978-E746-B7D6-6A4344BF53C7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NEVER: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program participants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anyone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under 18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Exchange money, employment, goods, or services for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sex (purchasing sex from anyone is never allowed)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Harass, bully, demean, intimidate, humiliate, or otherwise abuse program participants, including children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Show pornographic materials to children or other program participants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These acts violate FHI 360’s policies and can lead to disciplinary action, including termination of employment or partnership with FHI 360 and reporting to local authorities.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82BE9C5-7F5E-EA40-8F74-32447FB22E83}"/>
              </a:ext>
            </a:extLst>
          </p:cNvPr>
          <p:cNvSpPr/>
          <p:nvPr/>
        </p:nvSpPr>
        <p:spPr>
          <a:xfrm>
            <a:off x="6431182" y="4710055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BB1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ALWAYS: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Challenge harmful gender and social norms. Treat everyone as equal and with dignity and respect.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Share this information with your colleagues and program partners.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Understand and comply with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FHI 360’s safeguarding policies: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Report suspected or known misconduct by using one of the reporting options below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Clr>
                <a:srgbClr val="FED205"/>
              </a:buClr>
              <a:buSzPct val="115000"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80E86CFB-2B39-C247-8082-05848951DB5C}"/>
              </a:ext>
            </a:extLst>
          </p:cNvPr>
          <p:cNvSpPr txBox="1">
            <a:spLocks/>
          </p:cNvSpPr>
          <p:nvPr/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>
            <a:lvl1pPr algn="l" defTabSz="106984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069848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Protecting Program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Participants from Harm is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Our Shared Responsibility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713484"/>
              </a:solidFill>
              <a:effectLst/>
              <a:uLnTx/>
              <a:uFillTx/>
              <a:latin typeface="Franklin Gothic Demi" panose="020B0603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351238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39F65DD5-5694-8C49-8900-C87822B24846}"/>
              </a:ext>
            </a:extLst>
          </p:cNvPr>
          <p:cNvGrpSpPr/>
          <p:nvPr/>
        </p:nvGrpSpPr>
        <p:grpSpPr>
          <a:xfrm>
            <a:off x="-795742" y="8797560"/>
            <a:ext cx="12531544" cy="6334914"/>
            <a:chOff x="-1337655" y="7875776"/>
            <a:chExt cx="13567872" cy="6858795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0C011D9-43CC-E04E-94C7-7C778D9B74F1}"/>
                </a:ext>
              </a:extLst>
            </p:cNvPr>
            <p:cNvSpPr/>
            <p:nvPr/>
          </p:nvSpPr>
          <p:spPr>
            <a:xfrm flipH="1">
              <a:off x="1683453" y="10277283"/>
              <a:ext cx="7259731" cy="34952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DB653D07-69C5-DA4C-894B-C0730243F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1337655" y="7875776"/>
              <a:ext cx="3887938" cy="685879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1BAE172-861C-7D40-85A4-F40C6FA58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342279" y="7875776"/>
              <a:ext cx="3887938" cy="6858795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39A3C1-04CD-C64E-85ED-6B9641132005}"/>
              </a:ext>
            </a:extLst>
          </p:cNvPr>
          <p:cNvGrpSpPr/>
          <p:nvPr/>
        </p:nvGrpSpPr>
        <p:grpSpPr>
          <a:xfrm>
            <a:off x="429241" y="2570867"/>
            <a:ext cx="9920730" cy="1365954"/>
            <a:chOff x="429241" y="2547249"/>
            <a:chExt cx="9920730" cy="136595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2191778-4A9D-D94A-A7B0-CF9D063CA908}"/>
                </a:ext>
              </a:extLst>
            </p:cNvPr>
            <p:cNvSpPr txBox="1"/>
            <p:nvPr/>
          </p:nvSpPr>
          <p:spPr>
            <a:xfrm>
              <a:off x="4585871" y="2547249"/>
              <a:ext cx="19938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9590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REMEMBER: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DDAB34-9B6B-8F4A-8955-C49DCC41A55A}"/>
                </a:ext>
              </a:extLst>
            </p:cNvPr>
            <p:cNvSpPr txBox="1"/>
            <p:nvPr/>
          </p:nvSpPr>
          <p:spPr>
            <a:xfrm>
              <a:off x="429241" y="3022610"/>
              <a:ext cx="2632198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Services and assistance to program participants are always free.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7DF8874-77D2-AA4B-AF15-9C7FF5C8E82A}"/>
                </a:ext>
              </a:extLst>
            </p:cNvPr>
            <p:cNvSpPr txBox="1"/>
            <p:nvPr/>
          </p:nvSpPr>
          <p:spPr>
            <a:xfrm>
              <a:off x="3080626" y="3022519"/>
              <a:ext cx="4654232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Humanitarian and development workers should never threaten or harm program participants or ask them to engage in sexual acts.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A51739-039D-4E43-AF25-61C781DC698C}"/>
                </a:ext>
              </a:extLst>
            </p:cNvPr>
            <p:cNvSpPr txBox="1"/>
            <p:nvPr/>
          </p:nvSpPr>
          <p:spPr>
            <a:xfrm>
              <a:off x="7662530" y="3028858"/>
              <a:ext cx="2687441" cy="8843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numCol="1" rtlCol="0">
              <a:spAutoFit/>
            </a:bodyPr>
            <a:lstStyle/>
            <a:p>
              <a:pPr marL="233363" marR="0" lvl="0" indent="-233363" algn="l" defTabSz="4572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723484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FHI 360 does not tolerate retaliation against anyone who reports misconduct.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226659-FA99-654E-9C17-BC4FAB00C59E}"/>
                </a:ext>
              </a:extLst>
            </p:cNvPr>
            <p:cNvCxnSpPr/>
            <p:nvPr/>
          </p:nvCxnSpPr>
          <p:spPr>
            <a:xfrm>
              <a:off x="299427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E3295EA-7B74-3843-B072-3CD2C8FC3B82}"/>
                </a:ext>
              </a:extLst>
            </p:cNvPr>
            <p:cNvCxnSpPr/>
            <p:nvPr/>
          </p:nvCxnSpPr>
          <p:spPr>
            <a:xfrm>
              <a:off x="7637396" y="3022519"/>
              <a:ext cx="0" cy="884345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EA9FE2D-19AB-4A41-9C4D-5A4D4C5DEA5E}"/>
              </a:ext>
            </a:extLst>
          </p:cNvPr>
          <p:cNvGrpSpPr/>
          <p:nvPr/>
        </p:nvGrpSpPr>
        <p:grpSpPr>
          <a:xfrm>
            <a:off x="2096821" y="8768027"/>
            <a:ext cx="6724194" cy="2291851"/>
            <a:chOff x="1683501" y="8973206"/>
            <a:chExt cx="6724194" cy="229185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E284522-A0A1-194A-B98A-FCD7864176E0}"/>
                </a:ext>
              </a:extLst>
            </p:cNvPr>
            <p:cNvSpPr txBox="1"/>
            <p:nvPr/>
          </p:nvSpPr>
          <p:spPr>
            <a:xfrm>
              <a:off x="2158717" y="10049340"/>
              <a:ext cx="5499726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Franklin Gothic Book" panose="020B0503020102020204" pitchFamily="34" charset="0"/>
                  <a:ea typeface="+mn-ea"/>
                  <a:cs typeface="+mn-cs"/>
                </a:rPr>
                <a:t>You can provide your name, report anonymously, or report on behalf of someone else: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+00 00 0000 0000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B71631B-3F48-1540-81CD-8EF30CC0EDBF}"/>
                </a:ext>
              </a:extLst>
            </p:cNvPr>
            <p:cNvSpPr txBox="1"/>
            <p:nvPr/>
          </p:nvSpPr>
          <p:spPr>
            <a:xfrm>
              <a:off x="1683501" y="8973206"/>
              <a:ext cx="6724194" cy="1175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Call FHI 360’s Ethics </a:t>
              </a:r>
              <a:b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</a:b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 Cond" panose="020B0603020102020204" pitchFamily="34" charset="0"/>
                  <a:ea typeface="+mn-ea"/>
                  <a:cs typeface="+mn-cs"/>
                </a:rPr>
                <a:t>and Compliance Hotline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0835237-679A-7946-90B5-67B6D535F9BE}"/>
              </a:ext>
            </a:extLst>
          </p:cNvPr>
          <p:cNvGrpSpPr/>
          <p:nvPr/>
        </p:nvGrpSpPr>
        <p:grpSpPr>
          <a:xfrm>
            <a:off x="2242783" y="14457437"/>
            <a:ext cx="6208881" cy="347034"/>
            <a:chOff x="2368056" y="13691904"/>
            <a:chExt cx="6208881" cy="34703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C63034F-6C50-404D-8CD3-782D09AF6882}"/>
                </a:ext>
              </a:extLst>
            </p:cNvPr>
            <p:cNvSpPr/>
            <p:nvPr/>
          </p:nvSpPr>
          <p:spPr>
            <a:xfrm>
              <a:off x="2368056" y="13691904"/>
              <a:ext cx="327343" cy="3273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!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802A3C6-6398-944D-A007-8BB48C1932A5}"/>
                </a:ext>
              </a:extLst>
            </p:cNvPr>
            <p:cNvSpPr txBox="1"/>
            <p:nvPr/>
          </p:nvSpPr>
          <p:spPr>
            <a:xfrm>
              <a:off x="2705521" y="13700384"/>
              <a:ext cx="58714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rPr>
                <a:t>Your confidentiality is important and your call will not be recorded.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6661A24-FA81-254B-B693-DC73D44F4C10}"/>
              </a:ext>
            </a:extLst>
          </p:cNvPr>
          <p:cNvGrpSpPr/>
          <p:nvPr/>
        </p:nvGrpSpPr>
        <p:grpSpPr>
          <a:xfrm>
            <a:off x="1536700" y="11280973"/>
            <a:ext cx="7637508" cy="2565720"/>
            <a:chOff x="1379040" y="11280973"/>
            <a:chExt cx="7637508" cy="256572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A7EC702-0ADA-B644-9D15-89C9DDB38990}"/>
                </a:ext>
              </a:extLst>
            </p:cNvPr>
            <p:cNvGrpSpPr/>
            <p:nvPr/>
          </p:nvGrpSpPr>
          <p:grpSpPr>
            <a:xfrm>
              <a:off x="1742385" y="11804138"/>
              <a:ext cx="3706143" cy="654410"/>
              <a:chOff x="5562825" y="10959101"/>
              <a:chExt cx="3706143" cy="654410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CBBEDA9-6C46-F440-8EF7-8152D385B5B0}"/>
                  </a:ext>
                </a:extLst>
              </p:cNvPr>
              <p:cNvSpPr txBox="1"/>
              <p:nvPr/>
            </p:nvSpPr>
            <p:spPr>
              <a:xfrm>
                <a:off x="5562825" y="10959101"/>
                <a:ext cx="3706143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Anonymously online: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2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www.fhi360.org/</a:t>
                </a:r>
                <a:r>
                  <a:rPr kumimoji="0" lang="en-US" sz="1800" b="0" i="0" u="none" strike="noStrike" kern="1200" cap="none" spc="20" normalizeH="0" baseline="0" noProof="0" dirty="0" err="1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anonreportregistry</a:t>
                </a:r>
                <a:endParaRPr kumimoji="0" lang="en-US" sz="1800" b="0" i="0" u="none" strike="noStrike" kern="1200" cap="none" spc="2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73" name="Graphic 72" descr="Cursor with solid fill">
                <a:extLst>
                  <a:ext uri="{FF2B5EF4-FFF2-40B4-BE49-F238E27FC236}">
                    <a16:creationId xmlns:a16="http://schemas.microsoft.com/office/drawing/2014/main" id="{580EA4AC-5137-3942-A6D3-C52113CAE6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1001943">
                <a:off x="6012964" y="10994037"/>
                <a:ext cx="337738" cy="337738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C5AB9C4-8121-2047-96AF-A087F4CA50ED}"/>
                </a:ext>
              </a:extLst>
            </p:cNvPr>
            <p:cNvGrpSpPr/>
            <p:nvPr/>
          </p:nvGrpSpPr>
          <p:grpSpPr>
            <a:xfrm>
              <a:off x="1379040" y="12581603"/>
              <a:ext cx="7637508" cy="1265090"/>
              <a:chOff x="4822497" y="11736566"/>
              <a:chExt cx="7637508" cy="1265090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931725EA-DD5E-0142-AFB9-187416E8376A}"/>
                  </a:ext>
                </a:extLst>
              </p:cNvPr>
              <p:cNvSpPr txBox="1"/>
              <p:nvPr/>
            </p:nvSpPr>
            <p:spPr>
              <a:xfrm>
                <a:off x="4822497" y="11736566"/>
                <a:ext cx="7637508" cy="1265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U.S. Toll-free: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1-800-461-9330 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ABAFA6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|  </a:t>
                </a:r>
                <a:r>
                  <a:rPr kumimoji="0" lang="en-US" sz="1800" b="1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Skype: </a:t>
                </a:r>
                <a:r>
                  <a:rPr kumimoji="0" lang="en-US" sz="1800" b="0" i="0" u="none" strike="noStrike" kern="1200" cap="none" spc="-10" normalizeH="0" baseline="0" noProof="0" dirty="0">
                    <a:ln>
                      <a:noFill/>
                    </a:ln>
                    <a:solidFill>
                      <a:srgbClr val="009BB1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+1-800-461-9330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9BAF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International Collect: 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+1-720-514-4400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(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Call your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local operator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. Tell operator to </a:t>
                </a:r>
                <a:r>
                  <a:rPr kumimoji="0" lang="en-US" sz="1400" b="0" i="1" u="sng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place a collect call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 to the United States. Give this number to the operator: </a:t>
                </a:r>
                <a:r>
                  <a:rPr kumimoji="0" lang="en-US" sz="1400" b="0" i="1" u="none" strike="noStrike" kern="1200" cap="none" spc="7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Medium" panose="020B0603020102020204" pitchFamily="34" charset="0"/>
                    <a:ea typeface="+mn-ea"/>
                    <a:cs typeface="+mn-cs"/>
                  </a:rPr>
                  <a:t>1-720-514-4400. 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When asked for your name, say </a:t>
                </a:r>
                <a:r>
                  <a:rPr kumimoji="0" lang="en-US" sz="1400" b="1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“FHI 360”</a:t>
                </a:r>
                <a:r>
                  <a:rPr kumimoji="0" lang="en-US" sz="1400" b="0" i="1" u="none" strike="noStrike" kern="1200" cap="none" spc="-14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ranklin Gothic Book" panose="020B0503020102020204" pitchFamily="34" charset="0"/>
                    <a:ea typeface="+mn-ea"/>
                    <a:cs typeface="+mn-cs"/>
                  </a:rPr>
                  <a:t>)</a:t>
                </a:r>
                <a:endParaRPr kumimoji="0" lang="en-US" sz="1400" b="0" i="0" u="none" strike="noStrike" kern="1200" cap="none" spc="-10" normalizeH="0" baseline="0" noProof="0" dirty="0">
                  <a:ln>
                    <a:noFill/>
                  </a:ln>
                  <a:solidFill>
                    <a:srgbClr val="009BB1"/>
                  </a:solidFill>
                  <a:effectLst/>
                  <a:uLnTx/>
                  <a:uFillTx/>
                  <a:latin typeface="Franklin Gothic Book" panose="020B0503020102020204"/>
                  <a:ea typeface="+mn-ea"/>
                  <a:cs typeface="+mn-cs"/>
                </a:endParaRPr>
              </a:p>
            </p:txBody>
          </p:sp>
          <p:pic>
            <p:nvPicPr>
              <p:cNvPr id="69" name="Graphic 68" descr="Receiver with solid fill">
                <a:extLst>
                  <a:ext uri="{FF2B5EF4-FFF2-40B4-BE49-F238E27FC236}">
                    <a16:creationId xmlns:a16="http://schemas.microsoft.com/office/drawing/2014/main" id="{6FFA6023-4D53-364E-A0E1-48E0FC09B3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486697" y="11769151"/>
                <a:ext cx="291245" cy="291245"/>
              </a:xfrm>
              <a:prstGeom prst="rect">
                <a:avLst/>
              </a:prstGeom>
            </p:spPr>
          </p:pic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96268765-F33F-8D4D-85DD-4A23D11CBC3D}"/>
                </a:ext>
              </a:extLst>
            </p:cNvPr>
            <p:cNvGrpSpPr/>
            <p:nvPr/>
          </p:nvGrpSpPr>
          <p:grpSpPr>
            <a:xfrm>
              <a:off x="5826473" y="11814925"/>
              <a:ext cx="2718218" cy="654410"/>
              <a:chOff x="8949777" y="10905880"/>
              <a:chExt cx="2718218" cy="654410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2A4E1D6-2847-1044-9722-97FEC4F5A5FB}"/>
                  </a:ext>
                </a:extLst>
              </p:cNvPr>
              <p:cNvSpPr txBox="1"/>
              <p:nvPr/>
            </p:nvSpPr>
            <p:spPr>
              <a:xfrm>
                <a:off x="9177057" y="10905880"/>
                <a:ext cx="2490938" cy="6544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95000"/>
                        <a:lumOff val="5000"/>
                      </a:srgbClr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Confidentially by email: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BAF"/>
                    </a:solidFill>
                    <a:effectLst/>
                    <a:uLnTx/>
                    <a:uFillTx/>
                    <a:latin typeface="Franklin Gothic Book" panose="020B0503020102020204"/>
                    <a:ea typeface="+mn-ea"/>
                    <a:cs typeface="+mn-cs"/>
                  </a:rPr>
                  <a:t>compliance@fhi360.org</a:t>
                </a:r>
              </a:p>
            </p:txBody>
          </p:sp>
          <p:pic>
            <p:nvPicPr>
              <p:cNvPr id="67" name="Picture 55">
                <a:extLst>
                  <a:ext uri="{FF2B5EF4-FFF2-40B4-BE49-F238E27FC236}">
                    <a16:creationId xmlns:a16="http://schemas.microsoft.com/office/drawing/2014/main" id="{7733F4D0-EE2F-5547-9F59-ACFBBB0DC2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/>
            </p:blipFill>
            <p:spPr>
              <a:xfrm>
                <a:off x="8949777" y="11015012"/>
                <a:ext cx="273310" cy="176513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1F8E898-590F-F946-85DF-027B7FB87DBE}"/>
                </a:ext>
              </a:extLst>
            </p:cNvPr>
            <p:cNvSpPr txBox="1"/>
            <p:nvPr/>
          </p:nvSpPr>
          <p:spPr>
            <a:xfrm>
              <a:off x="2593269" y="11280973"/>
              <a:ext cx="4972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2741F"/>
                  </a:solidFill>
                  <a:effectLst/>
                  <a:uLnTx/>
                  <a:uFillTx/>
                  <a:latin typeface="Franklin Gothic Demi" panose="020B0603020102020204" pitchFamily="34" charset="0"/>
                  <a:ea typeface="+mn-ea"/>
                  <a:cs typeface="+mn-cs"/>
                </a:rPr>
                <a:t>ADDITIONAL OPTIONS FOR REPORTING:</a:t>
              </a: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14200239-3978-E746-B7D6-6A4344BF53C7}"/>
              </a:ext>
            </a:extLst>
          </p:cNvPr>
          <p:cNvSpPr/>
          <p:nvPr/>
        </p:nvSpPr>
        <p:spPr>
          <a:xfrm>
            <a:off x="266820" y="4461038"/>
            <a:ext cx="5520842" cy="4336521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91440" numCol="1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NEVER: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program participants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Engage in sexual activity with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anyone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 under 18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Exchange money, employment, goods, or services for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sex (purchasing sex from anyone is never allowed)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Harass, bully, demean, intimidate, humiliate, or otherwise abuse program participants, including children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Show pornographic materials to children or other program participants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B81F39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These acts violate FHI 360’s policies and can lead to disciplinary action, including termination of employment or partnership with FHI 360 and reporting to local authorities.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B81F39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82BE9C5-7F5E-EA40-8F74-32447FB22E83}"/>
              </a:ext>
            </a:extLst>
          </p:cNvPr>
          <p:cNvSpPr/>
          <p:nvPr/>
        </p:nvSpPr>
        <p:spPr>
          <a:xfrm>
            <a:off x="6431182" y="4710055"/>
            <a:ext cx="3888577" cy="3659868"/>
          </a:xfrm>
          <a:prstGeom prst="rect">
            <a:avLst/>
          </a:prstGeom>
          <a:noFill/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rIns="182880" bIns="18288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BB1"/>
                </a:solidFill>
                <a:effectLst/>
                <a:uLnTx/>
                <a:uFillTx/>
                <a:latin typeface="Franklin Gothic Demi" panose="020B0603020102020204" pitchFamily="34" charset="0"/>
                <a:ea typeface="+mn-ea"/>
                <a:cs typeface="+mn-cs"/>
              </a:rPr>
              <a:t>ALWAYS: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Challenge harmful gender and social norms. Treat everyone as equal and with dignity and respect.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Share this information with your colleagues and program partners.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Understand and comply with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FHI 360’s safeguarding policies: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https://bit.ly/39r8Q5i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Report suspected or known misconduct by using one of the reporting options below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Clr>
                <a:srgbClr val="FED205"/>
              </a:buClr>
              <a:buSzPct val="115000"/>
              <a:buFontTx/>
              <a:buBlip>
                <a:blip r:embed="rId13">
                  <a:extLs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</a:buBlip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80E86CFB-2B39-C247-8082-05848951DB5C}"/>
              </a:ext>
            </a:extLst>
          </p:cNvPr>
          <p:cNvSpPr txBox="1">
            <a:spLocks/>
          </p:cNvSpPr>
          <p:nvPr/>
        </p:nvSpPr>
        <p:spPr>
          <a:xfrm>
            <a:off x="391130" y="491972"/>
            <a:ext cx="8431213" cy="1838325"/>
          </a:xfrm>
          <a:prstGeom prst="rect">
            <a:avLst/>
          </a:prstGeom>
        </p:spPr>
        <p:txBody>
          <a:bodyPr/>
          <a:lstStyle>
            <a:lvl1pPr algn="l" defTabSz="106984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069848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Protecting Program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741F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Participants from Harm is </a:t>
            </a:r>
            <a:b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13484"/>
                </a:solidFill>
                <a:effectLst/>
                <a:uLnTx/>
                <a:uFillTx/>
                <a:latin typeface="Franklin Gothic Demi" panose="020B0603020102020204" pitchFamily="34" charset="0"/>
                <a:ea typeface="+mj-ea"/>
                <a:cs typeface="+mj-cs"/>
              </a:rPr>
              <a:t>Our Shared Responsibility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713484"/>
              </a:solidFill>
              <a:effectLst/>
              <a:uLnTx/>
              <a:uFillTx/>
              <a:latin typeface="Franklin Gothic Demi" panose="020B0603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37068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CR Alternate">
      <a:dk1>
        <a:srgbClr val="000000"/>
      </a:dk1>
      <a:lt1>
        <a:srgbClr val="FFFFFF"/>
      </a:lt1>
      <a:dk2>
        <a:srgbClr val="713484"/>
      </a:dk2>
      <a:lt2>
        <a:srgbClr val="ABAFA6"/>
      </a:lt2>
      <a:accent1>
        <a:srgbClr val="009590"/>
      </a:accent1>
      <a:accent2>
        <a:srgbClr val="F2741F"/>
      </a:accent2>
      <a:accent3>
        <a:srgbClr val="B71D38"/>
      </a:accent3>
      <a:accent4>
        <a:srgbClr val="3B352F"/>
      </a:accent4>
      <a:accent5>
        <a:srgbClr val="009BAF"/>
      </a:accent5>
      <a:accent6>
        <a:srgbClr val="FED205"/>
      </a:accent6>
      <a:hlink>
        <a:srgbClr val="006595"/>
      </a:hlink>
      <a:folHlink>
        <a:srgbClr val="5C6F7C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FCR Alternate">
      <a:dk1>
        <a:srgbClr val="000000"/>
      </a:dk1>
      <a:lt1>
        <a:srgbClr val="FFFFFF"/>
      </a:lt1>
      <a:dk2>
        <a:srgbClr val="713484"/>
      </a:dk2>
      <a:lt2>
        <a:srgbClr val="ABAFA6"/>
      </a:lt2>
      <a:accent1>
        <a:srgbClr val="009590"/>
      </a:accent1>
      <a:accent2>
        <a:srgbClr val="F2741F"/>
      </a:accent2>
      <a:accent3>
        <a:srgbClr val="B71D38"/>
      </a:accent3>
      <a:accent4>
        <a:srgbClr val="3B352F"/>
      </a:accent4>
      <a:accent5>
        <a:srgbClr val="009BAF"/>
      </a:accent5>
      <a:accent6>
        <a:srgbClr val="FED205"/>
      </a:accent6>
      <a:hlink>
        <a:srgbClr val="006595"/>
      </a:hlink>
      <a:folHlink>
        <a:srgbClr val="5C6F7C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FEE2724BDB744A9EE6D5ED9ECD69A6" ma:contentTypeVersion="4" ma:contentTypeDescription="Create a new document." ma:contentTypeScope="" ma:versionID="ea21d97bebf05c28899b17848cfe95a2">
  <xsd:schema xmlns:xsd="http://www.w3.org/2001/XMLSchema" xmlns:xs="http://www.w3.org/2001/XMLSchema" xmlns:p="http://schemas.microsoft.com/office/2006/metadata/properties" xmlns:ns2="f21a2516-b267-42f6-9626-92cb3b4c905a" targetNamespace="http://schemas.microsoft.com/office/2006/metadata/properties" ma:root="true" ma:fieldsID="22d2cc2ea2cf38ad4301fd3a4bf8e626" ns2:_="">
    <xsd:import namespace="f21a2516-b267-42f6-9626-92cb3b4c90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1a2516-b267-42f6-9626-92cb3b4c90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320A070-DCDC-4692-8488-FD4C3FC0F9D0}"/>
</file>

<file path=customXml/itemProps2.xml><?xml version="1.0" encoding="utf-8"?>
<ds:datastoreItem xmlns:ds="http://schemas.openxmlformats.org/officeDocument/2006/customXml" ds:itemID="{0D14DA1D-86DD-461F-B203-D292D8BC2207}"/>
</file>

<file path=customXml/itemProps3.xml><?xml version="1.0" encoding="utf-8"?>
<ds:datastoreItem xmlns:ds="http://schemas.openxmlformats.org/officeDocument/2006/customXml" ds:itemID="{9B8E64DF-AD5B-4A25-9573-10BE4BC6901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2518</TotalTime>
  <Words>6447</Words>
  <Application>Microsoft Office PowerPoint</Application>
  <PresentationFormat>Custom</PresentationFormat>
  <Paragraphs>612</Paragraphs>
  <Slides>23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Theme</vt:lpstr>
      <vt:lpstr>1_Office Theme</vt:lpstr>
      <vt:lpstr>INSTRUCTIONS FOR EDITING AND PRINTING SAFEGUARDING POSTERS AND POCKET CARD</vt:lpstr>
      <vt:lpstr>INSTRUCTIONS (continued)</vt:lpstr>
      <vt:lpstr>INSTRUCTIONS (continued)</vt:lpstr>
      <vt:lpstr>Poster for Staff/Workers (Templates)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Protecting Program  Participants from Harm is  Our Shared Responsibility</vt:lpstr>
      <vt:lpstr>Protecting Program  Participants from Harm is  Our Shared Responsibility</vt:lpstr>
      <vt:lpstr>Protecting Program  Participants from Harm is  Our Shared Responsibility</vt:lpstr>
      <vt:lpstr>Protecting Program  Participants from Harm is  Our Shared Responsibility</vt:lpstr>
      <vt:lpstr>Protecting Program  Participants from Harm is  Our Shared Responsibility</vt:lpstr>
      <vt:lpstr>Protecting Program  Participants from Harm is  Our Shared Responsibility</vt:lpstr>
      <vt:lpstr>Protecting Program  Participants from Harm is  Our Shared Responsibility</vt:lpstr>
      <vt:lpstr>Protecting Program  Participants from Harm is  Our Shared Responsibility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 Garcia</dc:creator>
  <cp:lastModifiedBy>Kim Dixon</cp:lastModifiedBy>
  <cp:revision>150</cp:revision>
  <dcterms:created xsi:type="dcterms:W3CDTF">2021-06-17T14:50:31Z</dcterms:created>
  <dcterms:modified xsi:type="dcterms:W3CDTF">2021-09-21T22:12:38Z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0x010100AEFEE2724BDB744A9EE6D5ED9ECD69A6</vt:lpwstr>
  </property>
</Properties>
</file>