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</p:sldMasterIdLst>
  <p:notesMasterIdLst>
    <p:notesMasterId r:id="rId18"/>
  </p:notesMasterIdLst>
  <p:sldIdLst>
    <p:sldId id="273" r:id="rId3"/>
    <p:sldId id="274" r:id="rId4"/>
    <p:sldId id="275" r:id="rId5"/>
    <p:sldId id="276" r:id="rId6"/>
    <p:sldId id="281" r:id="rId7"/>
    <p:sldId id="259" r:id="rId8"/>
    <p:sldId id="282" r:id="rId9"/>
    <p:sldId id="284" r:id="rId10"/>
    <p:sldId id="283" r:id="rId11"/>
    <p:sldId id="285" r:id="rId12"/>
    <p:sldId id="286" r:id="rId13"/>
    <p:sldId id="287" r:id="rId14"/>
    <p:sldId id="288" r:id="rId15"/>
    <p:sldId id="289" r:id="rId16"/>
    <p:sldId id="290" r:id="rId17"/>
  </p:sldIdLst>
  <p:sldSz cx="2660650" cy="3776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m Dixon" initials="KD" lastIdx="1" clrIdx="0">
    <p:extLst>
      <p:ext uri="{19B8F6BF-5375-455C-9EA6-DF929625EA0E}">
        <p15:presenceInfo xmlns:p15="http://schemas.microsoft.com/office/powerpoint/2012/main" userId="S::kdixon@fhi360.org::94c3f094-9e9a-4b63-af1b-7cd919f322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2B66"/>
    <a:srgbClr val="009B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D4E6D1-AC08-11B7-3AED-6B011AF4215F}" v="9" dt="2021-09-28T10:52:14.287"/>
    <p1510:client id="{18B6DB9E-0AA6-4825-A8BC-5097A81461DE}" v="27" dt="2021-09-22T16:28:10.4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7" autoAdjust="0"/>
  </p:normalViewPr>
  <p:slideViewPr>
    <p:cSldViewPr snapToGrid="0">
      <p:cViewPr varScale="1">
        <p:scale>
          <a:sx n="195" d="100"/>
          <a:sy n="195" d="100"/>
        </p:scale>
        <p:origin x="259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28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Dixon" userId="94c3f094-9e9a-4b63-af1b-7cd919f3220d" providerId="ADAL" clId="{18B6DB9E-0AA6-4825-A8BC-5097A81461DE}"/>
    <pc:docChg chg="undo custSel addSld delSld modSld sldOrd">
      <pc:chgData name="Kim Dixon" userId="94c3f094-9e9a-4b63-af1b-7cd919f3220d" providerId="ADAL" clId="{18B6DB9E-0AA6-4825-A8BC-5097A81461DE}" dt="2021-09-22T16:29:02.446" v="225" actId="207"/>
      <pc:docMkLst>
        <pc:docMk/>
      </pc:docMkLst>
      <pc:sldChg chg="addSp delSp modSp del mod setBg">
        <pc:chgData name="Kim Dixon" userId="94c3f094-9e9a-4b63-af1b-7cd919f3220d" providerId="ADAL" clId="{18B6DB9E-0AA6-4825-A8BC-5097A81461DE}" dt="2021-09-22T16:20:21.229" v="139" actId="47"/>
        <pc:sldMkLst>
          <pc:docMk/>
          <pc:sldMk cId="1829187219" sldId="258"/>
        </pc:sldMkLst>
        <pc:spChg chg="add mod">
          <ac:chgData name="Kim Dixon" userId="94c3f094-9e9a-4b63-af1b-7cd919f3220d" providerId="ADAL" clId="{18B6DB9E-0AA6-4825-A8BC-5097A81461DE}" dt="2021-09-22T16:14:05.690" v="77" actId="21"/>
          <ac:spMkLst>
            <pc:docMk/>
            <pc:sldMk cId="1829187219" sldId="258"/>
            <ac:spMk id="2" creationId="{F7D66B67-3771-4772-9C60-C77BCE1E8DBE}"/>
          </ac:spMkLst>
        </pc:spChg>
        <pc:spChg chg="del mod">
          <ac:chgData name="Kim Dixon" userId="94c3f094-9e9a-4b63-af1b-7cd919f3220d" providerId="ADAL" clId="{18B6DB9E-0AA6-4825-A8BC-5097A81461DE}" dt="2021-09-22T16:14:42.119" v="80" actId="21"/>
          <ac:spMkLst>
            <pc:docMk/>
            <pc:sldMk cId="1829187219" sldId="258"/>
            <ac:spMk id="7" creationId="{3360D994-B20C-A143-8C68-70B3C05D0011}"/>
          </ac:spMkLst>
        </pc:spChg>
        <pc:spChg chg="del">
          <ac:chgData name="Kim Dixon" userId="94c3f094-9e9a-4b63-af1b-7cd919f3220d" providerId="ADAL" clId="{18B6DB9E-0AA6-4825-A8BC-5097A81461DE}" dt="2021-09-22T16:15:50.617" v="96" actId="21"/>
          <ac:spMkLst>
            <pc:docMk/>
            <pc:sldMk cId="1829187219" sldId="258"/>
            <ac:spMk id="9" creationId="{A9E72000-E511-3E4F-BD6E-0A6B09E640B7}"/>
          </ac:spMkLst>
        </pc:spChg>
        <pc:spChg chg="del">
          <ac:chgData name="Kim Dixon" userId="94c3f094-9e9a-4b63-af1b-7cd919f3220d" providerId="ADAL" clId="{18B6DB9E-0AA6-4825-A8BC-5097A81461DE}" dt="2021-09-22T16:16:07.473" v="99" actId="21"/>
          <ac:spMkLst>
            <pc:docMk/>
            <pc:sldMk cId="1829187219" sldId="258"/>
            <ac:spMk id="33" creationId="{B695CDB0-0436-124B-BDB4-D55CB89BA5FF}"/>
          </ac:spMkLst>
        </pc:spChg>
        <pc:spChg chg="del mod">
          <ac:chgData name="Kim Dixon" userId="94c3f094-9e9a-4b63-af1b-7cd919f3220d" providerId="ADAL" clId="{18B6DB9E-0AA6-4825-A8BC-5097A81461DE}" dt="2021-09-22T16:15:05.921" v="86" actId="21"/>
          <ac:spMkLst>
            <pc:docMk/>
            <pc:sldMk cId="1829187219" sldId="258"/>
            <ac:spMk id="35" creationId="{73002A73-C574-6F49-B331-0B264B6083C3}"/>
          </ac:spMkLst>
        </pc:spChg>
        <pc:spChg chg="del">
          <ac:chgData name="Kim Dixon" userId="94c3f094-9e9a-4b63-af1b-7cd919f3220d" providerId="ADAL" clId="{18B6DB9E-0AA6-4825-A8BC-5097A81461DE}" dt="2021-09-22T16:15:19.457" v="89" actId="21"/>
          <ac:spMkLst>
            <pc:docMk/>
            <pc:sldMk cId="1829187219" sldId="258"/>
            <ac:spMk id="36" creationId="{5E752A56-B51C-3946-9975-2DA6A51029B7}"/>
          </ac:spMkLst>
        </pc:spChg>
        <pc:spChg chg="del mod">
          <ac:chgData name="Kim Dixon" userId="94c3f094-9e9a-4b63-af1b-7cd919f3220d" providerId="ADAL" clId="{18B6DB9E-0AA6-4825-A8BC-5097A81461DE}" dt="2021-09-22T16:14:55.378" v="83" actId="21"/>
          <ac:spMkLst>
            <pc:docMk/>
            <pc:sldMk cId="1829187219" sldId="258"/>
            <ac:spMk id="51" creationId="{C5287E43-4020-B547-9C84-58CD08B8D44F}"/>
          </ac:spMkLst>
        </pc:spChg>
        <pc:picChg chg="add del">
          <ac:chgData name="Kim Dixon" userId="94c3f094-9e9a-4b63-af1b-7cd919f3220d" providerId="ADAL" clId="{18B6DB9E-0AA6-4825-A8BC-5097A81461DE}" dt="2021-09-22T16:15:46.517" v="95" actId="21"/>
          <ac:picMkLst>
            <pc:docMk/>
            <pc:sldMk cId="1829187219" sldId="258"/>
            <ac:picMk id="6" creationId="{3C2AA61E-51AD-774B-805E-FA1ECB49866E}"/>
          </ac:picMkLst>
        </pc:picChg>
        <pc:picChg chg="mod">
          <ac:chgData name="Kim Dixon" userId="94c3f094-9e9a-4b63-af1b-7cd919f3220d" providerId="ADAL" clId="{18B6DB9E-0AA6-4825-A8BC-5097A81461DE}" dt="2021-09-10T17:27:56.502" v="3" actId="1076"/>
          <ac:picMkLst>
            <pc:docMk/>
            <pc:sldMk cId="1829187219" sldId="258"/>
            <ac:picMk id="39" creationId="{13FEE7F1-DDA0-7C46-89B3-0041CA2DCA1C}"/>
          </ac:picMkLst>
        </pc:picChg>
      </pc:sldChg>
      <pc:sldChg chg="addSp delSp modSp mod setBg">
        <pc:chgData name="Kim Dixon" userId="94c3f094-9e9a-4b63-af1b-7cd919f3220d" providerId="ADAL" clId="{18B6DB9E-0AA6-4825-A8BC-5097A81461DE}" dt="2021-09-22T16:20:02.472" v="137" actId="113"/>
        <pc:sldMkLst>
          <pc:docMk/>
          <pc:sldMk cId="1941595346" sldId="259"/>
        </pc:sldMkLst>
        <pc:spChg chg="add del mod">
          <ac:chgData name="Kim Dixon" userId="94c3f094-9e9a-4b63-af1b-7cd919f3220d" providerId="ADAL" clId="{18B6DB9E-0AA6-4825-A8BC-5097A81461DE}" dt="2021-09-22T16:19:36.513" v="132"/>
          <ac:spMkLst>
            <pc:docMk/>
            <pc:sldMk cId="1941595346" sldId="259"/>
            <ac:spMk id="3" creationId="{2A38B3A6-78FF-40AE-9F9F-9AE2B94319B9}"/>
          </ac:spMkLst>
        </pc:spChg>
        <pc:spChg chg="add mod">
          <ac:chgData name="Kim Dixon" userId="94c3f094-9e9a-4b63-af1b-7cd919f3220d" providerId="ADAL" clId="{18B6DB9E-0AA6-4825-A8BC-5097A81461DE}" dt="2021-09-22T16:19:45.392" v="133" actId="21"/>
          <ac:spMkLst>
            <pc:docMk/>
            <pc:sldMk cId="1941595346" sldId="259"/>
            <ac:spMk id="5" creationId="{4E7FC9C3-0243-4F46-A7FE-58B68DD28FD9}"/>
          </ac:spMkLst>
        </pc:spChg>
        <pc:spChg chg="add mod">
          <ac:chgData name="Kim Dixon" userId="94c3f094-9e9a-4b63-af1b-7cd919f3220d" providerId="ADAL" clId="{18B6DB9E-0AA6-4825-A8BC-5097A81461DE}" dt="2021-09-22T16:20:02.472" v="137" actId="113"/>
          <ac:spMkLst>
            <pc:docMk/>
            <pc:sldMk cId="1941595346" sldId="259"/>
            <ac:spMk id="17" creationId="{ABA99333-B1B8-419D-8DA0-986EDB9909EA}"/>
          </ac:spMkLst>
        </pc:spChg>
        <pc:spChg chg="mod">
          <ac:chgData name="Kim Dixon" userId="94c3f094-9e9a-4b63-af1b-7cd919f3220d" providerId="ADAL" clId="{18B6DB9E-0AA6-4825-A8BC-5097A81461DE}" dt="2021-09-22T16:18:36.120" v="117" actId="20577"/>
          <ac:spMkLst>
            <pc:docMk/>
            <pc:sldMk cId="1941595346" sldId="259"/>
            <ac:spMk id="26" creationId="{C9D4BFB9-584C-024D-96D0-CFFC8035D076}"/>
          </ac:spMkLst>
        </pc:spChg>
        <pc:spChg chg="mod">
          <ac:chgData name="Kim Dixon" userId="94c3f094-9e9a-4b63-af1b-7cd919f3220d" providerId="ADAL" clId="{18B6DB9E-0AA6-4825-A8BC-5097A81461DE}" dt="2021-09-22T16:17:06.211" v="108" actId="207"/>
          <ac:spMkLst>
            <pc:docMk/>
            <pc:sldMk cId="1941595346" sldId="259"/>
            <ac:spMk id="27" creationId="{DED55681-8910-CB48-BA5B-AF99F8F62EBD}"/>
          </ac:spMkLst>
        </pc:spChg>
        <pc:spChg chg="mod">
          <ac:chgData name="Kim Dixon" userId="94c3f094-9e9a-4b63-af1b-7cd919f3220d" providerId="ADAL" clId="{18B6DB9E-0AA6-4825-A8BC-5097A81461DE}" dt="2021-09-22T16:17:24.151" v="111" actId="1076"/>
          <ac:spMkLst>
            <pc:docMk/>
            <pc:sldMk cId="1941595346" sldId="259"/>
            <ac:spMk id="41" creationId="{C2334882-C4E8-244A-8131-28B672440E98}"/>
          </ac:spMkLst>
        </pc:spChg>
        <pc:spChg chg="mod">
          <ac:chgData name="Kim Dixon" userId="94c3f094-9e9a-4b63-af1b-7cd919f3220d" providerId="ADAL" clId="{18B6DB9E-0AA6-4825-A8BC-5097A81461DE}" dt="2021-09-22T16:17:21.603" v="110" actId="1076"/>
          <ac:spMkLst>
            <pc:docMk/>
            <pc:sldMk cId="1941595346" sldId="259"/>
            <ac:spMk id="42" creationId="{C613E18D-64C5-4642-975D-4D33F1E91C02}"/>
          </ac:spMkLst>
        </pc:spChg>
        <pc:spChg chg="mod">
          <ac:chgData name="Kim Dixon" userId="94c3f094-9e9a-4b63-af1b-7cd919f3220d" providerId="ADAL" clId="{18B6DB9E-0AA6-4825-A8BC-5097A81461DE}" dt="2021-09-22T16:17:12.557" v="109" actId="207"/>
          <ac:spMkLst>
            <pc:docMk/>
            <pc:sldMk cId="1941595346" sldId="259"/>
            <ac:spMk id="46" creationId="{F0820CF6-B28C-7E43-BBFC-E6C21FCA9E27}"/>
          </ac:spMkLst>
        </pc:spChg>
        <pc:cxnChg chg="mod">
          <ac:chgData name="Kim Dixon" userId="94c3f094-9e9a-4b63-af1b-7cd919f3220d" providerId="ADAL" clId="{18B6DB9E-0AA6-4825-A8BC-5097A81461DE}" dt="2021-09-22T16:17:53.035" v="114" actId="1076"/>
          <ac:cxnSpMkLst>
            <pc:docMk/>
            <pc:sldMk cId="1941595346" sldId="259"/>
            <ac:cxnSpMk id="6" creationId="{B299CEE5-4E58-614A-B5BF-5852A64E1671}"/>
          </ac:cxnSpMkLst>
        </pc:cxnChg>
      </pc:sldChg>
      <pc:sldChg chg="modSp mod">
        <pc:chgData name="Kim Dixon" userId="94c3f094-9e9a-4b63-af1b-7cd919f3220d" providerId="ADAL" clId="{18B6DB9E-0AA6-4825-A8BC-5097A81461DE}" dt="2021-09-22T16:29:02.446" v="225" actId="207"/>
        <pc:sldMkLst>
          <pc:docMk/>
          <pc:sldMk cId="173815457" sldId="273"/>
        </pc:sldMkLst>
        <pc:spChg chg="mod">
          <ac:chgData name="Kim Dixon" userId="94c3f094-9e9a-4b63-af1b-7cd919f3220d" providerId="ADAL" clId="{18B6DB9E-0AA6-4825-A8BC-5097A81461DE}" dt="2021-09-22T16:29:02.446" v="225" actId="207"/>
          <ac:spMkLst>
            <pc:docMk/>
            <pc:sldMk cId="173815457" sldId="273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18B6DB9E-0AA6-4825-A8BC-5097A81461DE}" dt="2021-09-22T16:28:57.832" v="224" actId="207"/>
        <pc:sldMkLst>
          <pc:docMk/>
          <pc:sldMk cId="3788667092" sldId="274"/>
        </pc:sldMkLst>
        <pc:spChg chg="mod">
          <ac:chgData name="Kim Dixon" userId="94c3f094-9e9a-4b63-af1b-7cd919f3220d" providerId="ADAL" clId="{18B6DB9E-0AA6-4825-A8BC-5097A81461DE}" dt="2021-09-22T16:28:57.832" v="224" actId="207"/>
          <ac:spMkLst>
            <pc:docMk/>
            <pc:sldMk cId="3788667092" sldId="274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18B6DB9E-0AA6-4825-A8BC-5097A81461DE}" dt="2021-09-22T16:28:53.427" v="223" actId="207"/>
        <pc:sldMkLst>
          <pc:docMk/>
          <pc:sldMk cId="74907353" sldId="275"/>
        </pc:sldMkLst>
        <pc:spChg chg="mod">
          <ac:chgData name="Kim Dixon" userId="94c3f094-9e9a-4b63-af1b-7cd919f3220d" providerId="ADAL" clId="{18B6DB9E-0AA6-4825-A8BC-5097A81461DE}" dt="2021-09-22T16:28:53.427" v="223" actId="207"/>
          <ac:spMkLst>
            <pc:docMk/>
            <pc:sldMk cId="74907353" sldId="275"/>
            <ac:spMk id="2" creationId="{48017633-E7B5-45D3-819D-4F5C25A9EA56}"/>
          </ac:spMkLst>
        </pc:spChg>
      </pc:sldChg>
      <pc:sldChg chg="modSp mod">
        <pc:chgData name="Kim Dixon" userId="94c3f094-9e9a-4b63-af1b-7cd919f3220d" providerId="ADAL" clId="{18B6DB9E-0AA6-4825-A8BC-5097A81461DE}" dt="2021-09-22T16:28:43.404" v="222" actId="207"/>
        <pc:sldMkLst>
          <pc:docMk/>
          <pc:sldMk cId="3468911577" sldId="276"/>
        </pc:sldMkLst>
        <pc:spChg chg="mod">
          <ac:chgData name="Kim Dixon" userId="94c3f094-9e9a-4b63-af1b-7cd919f3220d" providerId="ADAL" clId="{18B6DB9E-0AA6-4825-A8BC-5097A81461DE}" dt="2021-09-22T16:28:43.404" v="222" actId="207"/>
          <ac:spMkLst>
            <pc:docMk/>
            <pc:sldMk cId="3468911577" sldId="276"/>
            <ac:spMk id="2" creationId="{10F0D962-9F55-4E36-8FF8-3B6672481B9F}"/>
          </ac:spMkLst>
        </pc:spChg>
      </pc:sldChg>
      <pc:sldChg chg="modSp del mod">
        <pc:chgData name="Kim Dixon" userId="94c3f094-9e9a-4b63-af1b-7cd919f3220d" providerId="ADAL" clId="{18B6DB9E-0AA6-4825-A8BC-5097A81461DE}" dt="2021-09-22T16:10:45.195" v="55" actId="47"/>
        <pc:sldMkLst>
          <pc:docMk/>
          <pc:sldMk cId="3399784920" sldId="277"/>
        </pc:sldMkLst>
        <pc:picChg chg="mod">
          <ac:chgData name="Kim Dixon" userId="94c3f094-9e9a-4b63-af1b-7cd919f3220d" providerId="ADAL" clId="{18B6DB9E-0AA6-4825-A8BC-5097A81461DE}" dt="2021-09-10T17:28:20.232" v="4" actId="1076"/>
          <ac:picMkLst>
            <pc:docMk/>
            <pc:sldMk cId="3399784920" sldId="277"/>
            <ac:picMk id="3" creationId="{E03162A4-29E1-2E43-AE33-7E9957E48F4F}"/>
          </ac:picMkLst>
        </pc:picChg>
        <pc:picChg chg="mod">
          <ac:chgData name="Kim Dixon" userId="94c3f094-9e9a-4b63-af1b-7cd919f3220d" providerId="ADAL" clId="{18B6DB9E-0AA6-4825-A8BC-5097A81461DE}" dt="2021-09-10T17:27:50.975" v="2" actId="1076"/>
          <ac:picMkLst>
            <pc:docMk/>
            <pc:sldMk cId="3399784920" sldId="277"/>
            <ac:picMk id="39" creationId="{13FEE7F1-DDA0-7C46-89B3-0041CA2DCA1C}"/>
          </ac:picMkLst>
        </pc:picChg>
      </pc:sldChg>
      <pc:sldChg chg="modSp del mod">
        <pc:chgData name="Kim Dixon" userId="94c3f094-9e9a-4b63-af1b-7cd919f3220d" providerId="ADAL" clId="{18B6DB9E-0AA6-4825-A8BC-5097A81461DE}" dt="2021-09-22T16:10:51.558" v="57" actId="47"/>
        <pc:sldMkLst>
          <pc:docMk/>
          <pc:sldMk cId="3945343548" sldId="278"/>
        </pc:sldMkLst>
        <pc:picChg chg="mod">
          <ac:chgData name="Kim Dixon" userId="94c3f094-9e9a-4b63-af1b-7cd919f3220d" providerId="ADAL" clId="{18B6DB9E-0AA6-4825-A8BC-5097A81461DE}" dt="2021-09-10T17:27:47.384" v="1" actId="1076"/>
          <ac:picMkLst>
            <pc:docMk/>
            <pc:sldMk cId="3945343548" sldId="278"/>
            <ac:picMk id="39" creationId="{13FEE7F1-DDA0-7C46-89B3-0041CA2DCA1C}"/>
          </ac:picMkLst>
        </pc:picChg>
      </pc:sldChg>
      <pc:sldChg chg="modSp del mod">
        <pc:chgData name="Kim Dixon" userId="94c3f094-9e9a-4b63-af1b-7cd919f3220d" providerId="ADAL" clId="{18B6DB9E-0AA6-4825-A8BC-5097A81461DE}" dt="2021-09-22T16:11:07.878" v="59" actId="47"/>
        <pc:sldMkLst>
          <pc:docMk/>
          <pc:sldMk cId="3574666896" sldId="279"/>
        </pc:sldMkLst>
        <pc:picChg chg="mod">
          <ac:chgData name="Kim Dixon" userId="94c3f094-9e9a-4b63-af1b-7cd919f3220d" providerId="ADAL" clId="{18B6DB9E-0AA6-4825-A8BC-5097A81461DE}" dt="2021-09-22T16:11:04.731" v="58" actId="14826"/>
          <ac:picMkLst>
            <pc:docMk/>
            <pc:sldMk cId="3574666896" sldId="279"/>
            <ac:picMk id="3" creationId="{E03162A4-29E1-2E43-AE33-7E9957E48F4F}"/>
          </ac:picMkLst>
        </pc:picChg>
        <pc:picChg chg="mod">
          <ac:chgData name="Kim Dixon" userId="94c3f094-9e9a-4b63-af1b-7cd919f3220d" providerId="ADAL" clId="{18B6DB9E-0AA6-4825-A8BC-5097A81461DE}" dt="2021-09-10T17:27:42.386" v="0" actId="1076"/>
          <ac:picMkLst>
            <pc:docMk/>
            <pc:sldMk cId="3574666896" sldId="279"/>
            <ac:picMk id="39" creationId="{13FEE7F1-DDA0-7C46-89B3-0041CA2DCA1C}"/>
          </ac:picMkLst>
        </pc:picChg>
      </pc:sldChg>
      <pc:sldChg chg="add del ord">
        <pc:chgData name="Kim Dixon" userId="94c3f094-9e9a-4b63-af1b-7cd919f3220d" providerId="ADAL" clId="{18B6DB9E-0AA6-4825-A8BC-5097A81461DE}" dt="2021-09-22T16:10:41.858" v="54" actId="47"/>
        <pc:sldMkLst>
          <pc:docMk/>
          <pc:sldMk cId="1671858634" sldId="280"/>
        </pc:sldMkLst>
      </pc:sldChg>
      <pc:sldChg chg="add del ord">
        <pc:chgData name="Kim Dixon" userId="94c3f094-9e9a-4b63-af1b-7cd919f3220d" providerId="ADAL" clId="{18B6DB9E-0AA6-4825-A8BC-5097A81461DE}" dt="2021-09-22T16:10:47.114" v="56" actId="47"/>
        <pc:sldMkLst>
          <pc:docMk/>
          <pc:sldMk cId="1348279423" sldId="281"/>
        </pc:sldMkLst>
      </pc:sldChg>
      <pc:sldChg chg="addSp delSp modSp mod">
        <pc:chgData name="Kim Dixon" userId="94c3f094-9e9a-4b63-af1b-7cd919f3220d" providerId="ADAL" clId="{18B6DB9E-0AA6-4825-A8BC-5097A81461DE}" dt="2021-09-22T16:20:43.879" v="140" actId="14826"/>
        <pc:sldMkLst>
          <pc:docMk/>
          <pc:sldMk cId="2077035396" sldId="281"/>
        </pc:sldMkLst>
        <pc:spChg chg="del">
          <ac:chgData name="Kim Dixon" userId="94c3f094-9e9a-4b63-af1b-7cd919f3220d" providerId="ADAL" clId="{18B6DB9E-0AA6-4825-A8BC-5097A81461DE}" dt="2021-09-22T16:14:46.013" v="81" actId="478"/>
          <ac:spMkLst>
            <pc:docMk/>
            <pc:sldMk cId="2077035396" sldId="281"/>
            <ac:spMk id="7" creationId="{3360D994-B20C-A143-8C68-70B3C05D0011}"/>
          </ac:spMkLst>
        </pc:spChg>
        <pc:spChg chg="del">
          <ac:chgData name="Kim Dixon" userId="94c3f094-9e9a-4b63-af1b-7cd919f3220d" providerId="ADAL" clId="{18B6DB9E-0AA6-4825-A8BC-5097A81461DE}" dt="2021-09-22T16:15:54.395" v="97" actId="478"/>
          <ac:spMkLst>
            <pc:docMk/>
            <pc:sldMk cId="2077035396" sldId="281"/>
            <ac:spMk id="9" creationId="{A9E72000-E511-3E4F-BD6E-0A6B09E640B7}"/>
          </ac:spMkLst>
        </pc:spChg>
        <pc:spChg chg="add mod">
          <ac:chgData name="Kim Dixon" userId="94c3f094-9e9a-4b63-af1b-7cd919f3220d" providerId="ADAL" clId="{18B6DB9E-0AA6-4825-A8BC-5097A81461DE}" dt="2021-09-22T16:16:27.624" v="103" actId="207"/>
          <ac:spMkLst>
            <pc:docMk/>
            <pc:sldMk cId="2077035396" sldId="281"/>
            <ac:spMk id="12" creationId="{21EDF5E6-96F8-4576-B8C3-8289CD550B03}"/>
          </ac:spMkLst>
        </pc:spChg>
        <pc:spChg chg="add mod">
          <ac:chgData name="Kim Dixon" userId="94c3f094-9e9a-4b63-af1b-7cd919f3220d" providerId="ADAL" clId="{18B6DB9E-0AA6-4825-A8BC-5097A81461DE}" dt="2021-09-22T16:15:01.252" v="85"/>
          <ac:spMkLst>
            <pc:docMk/>
            <pc:sldMk cId="2077035396" sldId="281"/>
            <ac:spMk id="13" creationId="{92D9F858-E386-450F-A198-5E73186854C0}"/>
          </ac:spMkLst>
        </pc:spChg>
        <pc:spChg chg="add mod">
          <ac:chgData name="Kim Dixon" userId="94c3f094-9e9a-4b63-af1b-7cd919f3220d" providerId="ADAL" clId="{18B6DB9E-0AA6-4825-A8BC-5097A81461DE}" dt="2021-09-22T16:15:35.015" v="93" actId="20577"/>
          <ac:spMkLst>
            <pc:docMk/>
            <pc:sldMk cId="2077035396" sldId="281"/>
            <ac:spMk id="14" creationId="{2C9E7A2B-1588-4115-9F2F-14A4E6D743AA}"/>
          </ac:spMkLst>
        </pc:spChg>
        <pc:spChg chg="add mod">
          <ac:chgData name="Kim Dixon" userId="94c3f094-9e9a-4b63-af1b-7cd919f3220d" providerId="ADAL" clId="{18B6DB9E-0AA6-4825-A8BC-5097A81461DE}" dt="2021-09-22T16:15:29.510" v="91"/>
          <ac:spMkLst>
            <pc:docMk/>
            <pc:sldMk cId="2077035396" sldId="281"/>
            <ac:spMk id="15" creationId="{21161FE7-68A6-4CB9-A23F-E297EF216223}"/>
          </ac:spMkLst>
        </pc:spChg>
        <pc:spChg chg="add mod">
          <ac:chgData name="Kim Dixon" userId="94c3f094-9e9a-4b63-af1b-7cd919f3220d" providerId="ADAL" clId="{18B6DB9E-0AA6-4825-A8BC-5097A81461DE}" dt="2021-09-22T16:16:43.004" v="106" actId="207"/>
          <ac:spMkLst>
            <pc:docMk/>
            <pc:sldMk cId="2077035396" sldId="281"/>
            <ac:spMk id="16" creationId="{616381CD-4579-4DD6-B4BE-27EC193CC56A}"/>
          </ac:spMkLst>
        </pc:spChg>
        <pc:spChg chg="add mod">
          <ac:chgData name="Kim Dixon" userId="94c3f094-9e9a-4b63-af1b-7cd919f3220d" providerId="ADAL" clId="{18B6DB9E-0AA6-4825-A8BC-5097A81461DE}" dt="2021-09-22T16:16:21.457" v="102" actId="207"/>
          <ac:spMkLst>
            <pc:docMk/>
            <pc:sldMk cId="2077035396" sldId="281"/>
            <ac:spMk id="17" creationId="{28E036D9-EA76-4937-AF16-7D7EE9BBFAFC}"/>
          </ac:spMkLst>
        </pc:spChg>
        <pc:spChg chg="del">
          <ac:chgData name="Kim Dixon" userId="94c3f094-9e9a-4b63-af1b-7cd919f3220d" providerId="ADAL" clId="{18B6DB9E-0AA6-4825-A8BC-5097A81461DE}" dt="2021-09-22T16:16:11.675" v="100" actId="478"/>
          <ac:spMkLst>
            <pc:docMk/>
            <pc:sldMk cId="2077035396" sldId="281"/>
            <ac:spMk id="33" creationId="{B695CDB0-0436-124B-BDB4-D55CB89BA5FF}"/>
          </ac:spMkLst>
        </pc:spChg>
        <pc:spChg chg="del mod">
          <ac:chgData name="Kim Dixon" userId="94c3f094-9e9a-4b63-af1b-7cd919f3220d" providerId="ADAL" clId="{18B6DB9E-0AA6-4825-A8BC-5097A81461DE}" dt="2021-09-22T16:15:09.270" v="87" actId="478"/>
          <ac:spMkLst>
            <pc:docMk/>
            <pc:sldMk cId="2077035396" sldId="281"/>
            <ac:spMk id="35" creationId="{73002A73-C574-6F49-B331-0B264B6083C3}"/>
          </ac:spMkLst>
        </pc:spChg>
        <pc:spChg chg="del">
          <ac:chgData name="Kim Dixon" userId="94c3f094-9e9a-4b63-af1b-7cd919f3220d" providerId="ADAL" clId="{18B6DB9E-0AA6-4825-A8BC-5097A81461DE}" dt="2021-09-22T16:15:24.507" v="90" actId="478"/>
          <ac:spMkLst>
            <pc:docMk/>
            <pc:sldMk cId="2077035396" sldId="281"/>
            <ac:spMk id="36" creationId="{5E752A56-B51C-3946-9975-2DA6A51029B7}"/>
          </ac:spMkLst>
        </pc:spChg>
        <pc:spChg chg="mod">
          <ac:chgData name="Kim Dixon" userId="94c3f094-9e9a-4b63-af1b-7cd919f3220d" providerId="ADAL" clId="{18B6DB9E-0AA6-4825-A8BC-5097A81461DE}" dt="2021-09-22T16:16:34.870" v="105" actId="1076"/>
          <ac:spMkLst>
            <pc:docMk/>
            <pc:sldMk cId="2077035396" sldId="281"/>
            <ac:spMk id="43" creationId="{AE9FAD16-08FF-224D-B9C0-1F189E57C145}"/>
          </ac:spMkLst>
        </pc:spChg>
        <pc:spChg chg="del">
          <ac:chgData name="Kim Dixon" userId="94c3f094-9e9a-4b63-af1b-7cd919f3220d" providerId="ADAL" clId="{18B6DB9E-0AA6-4825-A8BC-5097A81461DE}" dt="2021-09-22T16:14:58.851" v="84" actId="478"/>
          <ac:spMkLst>
            <pc:docMk/>
            <pc:sldMk cId="2077035396" sldId="281"/>
            <ac:spMk id="51" creationId="{C5287E43-4020-B547-9C84-58CD08B8D44F}"/>
          </ac:spMkLst>
        </pc:spChg>
        <pc:picChg chg="mod">
          <ac:chgData name="Kim Dixon" userId="94c3f094-9e9a-4b63-af1b-7cd919f3220d" providerId="ADAL" clId="{18B6DB9E-0AA6-4825-A8BC-5097A81461DE}" dt="2021-09-22T16:20:43.879" v="140" actId="14826"/>
          <ac:picMkLst>
            <pc:docMk/>
            <pc:sldMk cId="2077035396" sldId="281"/>
            <ac:picMk id="3" creationId="{E03162A4-29E1-2E43-AE33-7E9957E48F4F}"/>
          </ac:picMkLst>
        </pc:picChg>
      </pc:sldChg>
      <pc:sldChg chg="add del ord">
        <pc:chgData name="Kim Dixon" userId="94c3f094-9e9a-4b63-af1b-7cd919f3220d" providerId="ADAL" clId="{18B6DB9E-0AA6-4825-A8BC-5097A81461DE}" dt="2021-09-22T16:11:09.825" v="60" actId="47"/>
        <pc:sldMkLst>
          <pc:docMk/>
          <pc:sldMk cId="850858454" sldId="282"/>
        </pc:sldMkLst>
      </pc:sldChg>
      <pc:sldChg chg="modSp add mod ord">
        <pc:chgData name="Kim Dixon" userId="94c3f094-9e9a-4b63-af1b-7cd919f3220d" providerId="ADAL" clId="{18B6DB9E-0AA6-4825-A8BC-5097A81461DE}" dt="2021-09-22T16:21:37.015" v="153" actId="14100"/>
        <pc:sldMkLst>
          <pc:docMk/>
          <pc:sldMk cId="3417919718" sldId="282"/>
        </pc:sldMkLst>
        <pc:spChg chg="mod">
          <ac:chgData name="Kim Dixon" userId="94c3f094-9e9a-4b63-af1b-7cd919f3220d" providerId="ADAL" clId="{18B6DB9E-0AA6-4825-A8BC-5097A81461DE}" dt="2021-09-22T16:21:37.015" v="153" actId="14100"/>
          <ac:spMkLst>
            <pc:docMk/>
            <pc:sldMk cId="3417919718" sldId="282"/>
            <ac:spMk id="16" creationId="{616381CD-4579-4DD6-B4BE-27EC193CC56A}"/>
          </ac:spMkLst>
        </pc:spChg>
        <pc:picChg chg="mod">
          <ac:chgData name="Kim Dixon" userId="94c3f094-9e9a-4b63-af1b-7cd919f3220d" providerId="ADAL" clId="{18B6DB9E-0AA6-4825-A8BC-5097A81461DE}" dt="2021-09-22T16:21:05.027" v="145" actId="1076"/>
          <ac:picMkLst>
            <pc:docMk/>
            <pc:sldMk cId="3417919718" sldId="282"/>
            <ac:picMk id="3" creationId="{E03162A4-29E1-2E43-AE33-7E9957E48F4F}"/>
          </ac:picMkLst>
        </pc:picChg>
      </pc:sldChg>
      <pc:sldChg chg="modSp add del ord">
        <pc:chgData name="Kim Dixon" userId="94c3f094-9e9a-4b63-af1b-7cd919f3220d" providerId="ADAL" clId="{18B6DB9E-0AA6-4825-A8BC-5097A81461DE}" dt="2021-09-22T16:11:11.343" v="61" actId="47"/>
        <pc:sldMkLst>
          <pc:docMk/>
          <pc:sldMk cId="1795779239" sldId="283"/>
        </pc:sldMkLst>
        <pc:picChg chg="mod">
          <ac:chgData name="Kim Dixon" userId="94c3f094-9e9a-4b63-af1b-7cd919f3220d" providerId="ADAL" clId="{18B6DB9E-0AA6-4825-A8BC-5097A81461DE}" dt="2021-09-10T17:33:18.422" v="50" actId="14826"/>
          <ac:picMkLst>
            <pc:docMk/>
            <pc:sldMk cId="1795779239" sldId="283"/>
            <ac:picMk id="3" creationId="{E03162A4-29E1-2E43-AE33-7E9957E48F4F}"/>
          </ac:picMkLst>
        </pc:picChg>
      </pc:sldChg>
      <pc:sldChg chg="modSp add mod">
        <pc:chgData name="Kim Dixon" userId="94c3f094-9e9a-4b63-af1b-7cd919f3220d" providerId="ADAL" clId="{18B6DB9E-0AA6-4825-A8BC-5097A81461DE}" dt="2021-09-22T16:22:25.479" v="161" actId="1076"/>
        <pc:sldMkLst>
          <pc:docMk/>
          <pc:sldMk cId="2135502887" sldId="283"/>
        </pc:sldMkLst>
        <pc:spChg chg="mod">
          <ac:chgData name="Kim Dixon" userId="94c3f094-9e9a-4b63-af1b-7cd919f3220d" providerId="ADAL" clId="{18B6DB9E-0AA6-4825-A8BC-5097A81461DE}" dt="2021-09-22T16:22:22.733" v="160" actId="1076"/>
          <ac:spMkLst>
            <pc:docMk/>
            <pc:sldMk cId="2135502887" sldId="283"/>
            <ac:spMk id="16" creationId="{616381CD-4579-4DD6-B4BE-27EC193CC56A}"/>
          </ac:spMkLst>
        </pc:spChg>
        <pc:picChg chg="mod">
          <ac:chgData name="Kim Dixon" userId="94c3f094-9e9a-4b63-af1b-7cd919f3220d" providerId="ADAL" clId="{18B6DB9E-0AA6-4825-A8BC-5097A81461DE}" dt="2021-09-22T16:22:25.479" v="161" actId="1076"/>
          <ac:picMkLst>
            <pc:docMk/>
            <pc:sldMk cId="2135502887" sldId="283"/>
            <ac:picMk id="3" creationId="{E03162A4-29E1-2E43-AE33-7E9957E48F4F}"/>
          </ac:picMkLst>
        </pc:picChg>
      </pc:sldChg>
      <pc:sldChg chg="add ord">
        <pc:chgData name="Kim Dixon" userId="94c3f094-9e9a-4b63-af1b-7cd919f3220d" providerId="ADAL" clId="{18B6DB9E-0AA6-4825-A8BC-5097A81461DE}" dt="2021-09-22T16:21:57.254" v="157"/>
        <pc:sldMkLst>
          <pc:docMk/>
          <pc:sldMk cId="378639108" sldId="284"/>
        </pc:sldMkLst>
      </pc:sldChg>
      <pc:sldChg chg="add del ord">
        <pc:chgData name="Kim Dixon" userId="94c3f094-9e9a-4b63-af1b-7cd919f3220d" providerId="ADAL" clId="{18B6DB9E-0AA6-4825-A8BC-5097A81461DE}" dt="2021-09-22T16:11:12.746" v="62" actId="47"/>
        <pc:sldMkLst>
          <pc:docMk/>
          <pc:sldMk cId="1350177247" sldId="284"/>
        </pc:sldMkLst>
      </pc:sldChg>
      <pc:sldChg chg="del">
        <pc:chgData name="Kim Dixon" userId="94c3f094-9e9a-4b63-af1b-7cd919f3220d" providerId="ADAL" clId="{18B6DB9E-0AA6-4825-A8BC-5097A81461DE}" dt="2021-09-22T16:11:41.259" v="63" actId="47"/>
        <pc:sldMkLst>
          <pc:docMk/>
          <pc:sldMk cId="505953647" sldId="285"/>
        </pc:sldMkLst>
      </pc:sldChg>
      <pc:sldChg chg="add ord">
        <pc:chgData name="Kim Dixon" userId="94c3f094-9e9a-4b63-af1b-7cd919f3220d" providerId="ADAL" clId="{18B6DB9E-0AA6-4825-A8BC-5097A81461DE}" dt="2021-09-22T16:22:38.580" v="164"/>
        <pc:sldMkLst>
          <pc:docMk/>
          <pc:sldMk cId="1942775839" sldId="285"/>
        </pc:sldMkLst>
      </pc:sldChg>
      <pc:sldChg chg="modSp add mod ord">
        <pc:chgData name="Kim Dixon" userId="94c3f094-9e9a-4b63-af1b-7cd919f3220d" providerId="ADAL" clId="{18B6DB9E-0AA6-4825-A8BC-5097A81461DE}" dt="2021-09-22T16:23:00.908" v="169" actId="1076"/>
        <pc:sldMkLst>
          <pc:docMk/>
          <pc:sldMk cId="1842303919" sldId="286"/>
        </pc:sldMkLst>
        <pc:picChg chg="mod">
          <ac:chgData name="Kim Dixon" userId="94c3f094-9e9a-4b63-af1b-7cd919f3220d" providerId="ADAL" clId="{18B6DB9E-0AA6-4825-A8BC-5097A81461DE}" dt="2021-09-22T16:23:00.908" v="169" actId="1076"/>
          <ac:picMkLst>
            <pc:docMk/>
            <pc:sldMk cId="1842303919" sldId="286"/>
            <ac:picMk id="3" creationId="{E03162A4-29E1-2E43-AE33-7E9957E48F4F}"/>
          </ac:picMkLst>
        </pc:picChg>
      </pc:sldChg>
      <pc:sldChg chg="del">
        <pc:chgData name="Kim Dixon" userId="94c3f094-9e9a-4b63-af1b-7cd919f3220d" providerId="ADAL" clId="{18B6DB9E-0AA6-4825-A8BC-5097A81461DE}" dt="2021-09-22T16:20:18.982" v="138" actId="47"/>
        <pc:sldMkLst>
          <pc:docMk/>
          <pc:sldMk cId="3136971531" sldId="286"/>
        </pc:sldMkLst>
      </pc:sldChg>
      <pc:sldChg chg="add ord">
        <pc:chgData name="Kim Dixon" userId="94c3f094-9e9a-4b63-af1b-7cd919f3220d" providerId="ADAL" clId="{18B6DB9E-0AA6-4825-A8BC-5097A81461DE}" dt="2021-09-22T16:23:08.864" v="172"/>
        <pc:sldMkLst>
          <pc:docMk/>
          <pc:sldMk cId="2517519022" sldId="287"/>
        </pc:sldMkLst>
      </pc:sldChg>
      <pc:sldChg chg="addSp delSp modSp add mod ord">
        <pc:chgData name="Kim Dixon" userId="94c3f094-9e9a-4b63-af1b-7cd919f3220d" providerId="ADAL" clId="{18B6DB9E-0AA6-4825-A8BC-5097A81461DE}" dt="2021-09-22T16:25:29.674" v="199" actId="1076"/>
        <pc:sldMkLst>
          <pc:docMk/>
          <pc:sldMk cId="3057408118" sldId="288"/>
        </pc:sldMkLst>
        <pc:spChg chg="mod ord">
          <ac:chgData name="Kim Dixon" userId="94c3f094-9e9a-4b63-af1b-7cd919f3220d" providerId="ADAL" clId="{18B6DB9E-0AA6-4825-A8BC-5097A81461DE}" dt="2021-09-22T16:25:29.674" v="199" actId="1076"/>
          <ac:spMkLst>
            <pc:docMk/>
            <pc:sldMk cId="3057408118" sldId="288"/>
            <ac:spMk id="16" creationId="{616381CD-4579-4DD6-B4BE-27EC193CC56A}"/>
          </ac:spMkLst>
        </pc:spChg>
        <pc:spChg chg="add del mod">
          <ac:chgData name="Kim Dixon" userId="94c3f094-9e9a-4b63-af1b-7cd919f3220d" providerId="ADAL" clId="{18B6DB9E-0AA6-4825-A8BC-5097A81461DE}" dt="2021-09-22T16:23:56.045" v="185"/>
          <ac:spMkLst>
            <pc:docMk/>
            <pc:sldMk cId="3057408118" sldId="288"/>
            <ac:spMk id="18" creationId="{C3B6D90C-5811-42C7-9EE9-769335773314}"/>
          </ac:spMkLst>
        </pc:spChg>
        <pc:picChg chg="mod">
          <ac:chgData name="Kim Dixon" userId="94c3f094-9e9a-4b63-af1b-7cd919f3220d" providerId="ADAL" clId="{18B6DB9E-0AA6-4825-A8BC-5097A81461DE}" dt="2021-09-22T16:23:25.184" v="176" actId="1076"/>
          <ac:picMkLst>
            <pc:docMk/>
            <pc:sldMk cId="3057408118" sldId="288"/>
            <ac:picMk id="3" creationId="{E03162A4-29E1-2E43-AE33-7E9957E48F4F}"/>
          </ac:picMkLst>
        </pc:picChg>
        <pc:picChg chg="ord">
          <ac:chgData name="Kim Dixon" userId="94c3f094-9e9a-4b63-af1b-7cd919f3220d" providerId="ADAL" clId="{18B6DB9E-0AA6-4825-A8BC-5097A81461DE}" dt="2021-09-22T16:25:19.673" v="197" actId="166"/>
          <ac:picMkLst>
            <pc:docMk/>
            <pc:sldMk cId="3057408118" sldId="288"/>
            <ac:picMk id="6" creationId="{3C2AA61E-51AD-774B-805E-FA1ECB49866E}"/>
          </ac:picMkLst>
        </pc:picChg>
        <pc:picChg chg="add mod ord">
          <ac:chgData name="Kim Dixon" userId="94c3f094-9e9a-4b63-af1b-7cd919f3220d" providerId="ADAL" clId="{18B6DB9E-0AA6-4825-A8BC-5097A81461DE}" dt="2021-09-22T16:24:37.435" v="192" actId="167"/>
          <ac:picMkLst>
            <pc:docMk/>
            <pc:sldMk cId="3057408118" sldId="288"/>
            <ac:picMk id="19" creationId="{D2EB233F-8D37-4089-BA09-C82B95AC046D}"/>
          </ac:picMkLst>
        </pc:picChg>
      </pc:sldChg>
      <pc:sldChg chg="modSp add mod">
        <pc:chgData name="Kim Dixon" userId="94c3f094-9e9a-4b63-af1b-7cd919f3220d" providerId="ADAL" clId="{18B6DB9E-0AA6-4825-A8BC-5097A81461DE}" dt="2021-09-22T16:28:10.494" v="219" actId="14826"/>
        <pc:sldMkLst>
          <pc:docMk/>
          <pc:sldMk cId="3403571248" sldId="289"/>
        </pc:sldMkLst>
        <pc:spChg chg="mod">
          <ac:chgData name="Kim Dixon" userId="94c3f094-9e9a-4b63-af1b-7cd919f3220d" providerId="ADAL" clId="{18B6DB9E-0AA6-4825-A8BC-5097A81461DE}" dt="2021-09-22T16:27:20.288" v="216" actId="14100"/>
          <ac:spMkLst>
            <pc:docMk/>
            <pc:sldMk cId="3403571248" sldId="289"/>
            <ac:spMk id="16" creationId="{616381CD-4579-4DD6-B4BE-27EC193CC56A}"/>
          </ac:spMkLst>
        </pc:spChg>
        <pc:picChg chg="mod">
          <ac:chgData name="Kim Dixon" userId="94c3f094-9e9a-4b63-af1b-7cd919f3220d" providerId="ADAL" clId="{18B6DB9E-0AA6-4825-A8BC-5097A81461DE}" dt="2021-09-22T16:28:10.494" v="219" actId="14826"/>
          <ac:picMkLst>
            <pc:docMk/>
            <pc:sldMk cId="3403571248" sldId="289"/>
            <ac:picMk id="3" creationId="{E03162A4-29E1-2E43-AE33-7E9957E48F4F}"/>
          </ac:picMkLst>
        </pc:picChg>
        <pc:picChg chg="mod">
          <ac:chgData name="Kim Dixon" userId="94c3f094-9e9a-4b63-af1b-7cd919f3220d" providerId="ADAL" clId="{18B6DB9E-0AA6-4825-A8BC-5097A81461DE}" dt="2021-09-22T16:27:05.742" v="210" actId="1076"/>
          <ac:picMkLst>
            <pc:docMk/>
            <pc:sldMk cId="3403571248" sldId="289"/>
            <ac:picMk id="19" creationId="{D2EB233F-8D37-4089-BA09-C82B95AC046D}"/>
          </ac:picMkLst>
        </pc:picChg>
      </pc:sldChg>
      <pc:sldChg chg="add">
        <pc:chgData name="Kim Dixon" userId="94c3f094-9e9a-4b63-af1b-7cd919f3220d" providerId="ADAL" clId="{18B6DB9E-0AA6-4825-A8BC-5097A81461DE}" dt="2021-09-22T16:28:22.705" v="220" actId="2890"/>
        <pc:sldMkLst>
          <pc:docMk/>
          <pc:sldMk cId="497316761" sldId="290"/>
        </pc:sldMkLst>
      </pc:sldChg>
    </pc:docChg>
  </pc:docChgLst>
  <pc:docChgLst>
    <pc:chgData name="Kim Dixon" userId="S::kdixon@fhi360.org::94c3f094-9e9a-4b63-af1b-7cd919f3220d" providerId="AD" clId="Web-{13D4E6D1-AC08-11B7-3AED-6B011AF4215F}"/>
    <pc:docChg chg="modSld sldOrd">
      <pc:chgData name="Kim Dixon" userId="S::kdixon@fhi360.org::94c3f094-9e9a-4b63-af1b-7cd919f3220d" providerId="AD" clId="Web-{13D4E6D1-AC08-11B7-3AED-6B011AF4215F}" dt="2021-09-28T10:52:14.287" v="8" actId="1076"/>
      <pc:docMkLst>
        <pc:docMk/>
      </pc:docMkLst>
      <pc:sldChg chg="modSp">
        <pc:chgData name="Kim Dixon" userId="S::kdixon@fhi360.org::94c3f094-9e9a-4b63-af1b-7cd919f3220d" providerId="AD" clId="Web-{13D4E6D1-AC08-11B7-3AED-6B011AF4215F}" dt="2021-09-28T10:49:13.143" v="0" actId="1076"/>
        <pc:sldMkLst>
          <pc:docMk/>
          <pc:sldMk cId="2077035396" sldId="281"/>
        </pc:sldMkLst>
        <pc:picChg chg="mod">
          <ac:chgData name="Kim Dixon" userId="S::kdixon@fhi360.org::94c3f094-9e9a-4b63-af1b-7cd919f3220d" providerId="AD" clId="Web-{13D4E6D1-AC08-11B7-3AED-6B011AF4215F}" dt="2021-09-28T10:49:13.143" v="0" actId="1076"/>
          <ac:picMkLst>
            <pc:docMk/>
            <pc:sldMk cId="2077035396" sldId="281"/>
            <ac:picMk id="39" creationId="{13FEE7F1-DDA0-7C46-89B3-0041CA2DCA1C}"/>
          </ac:picMkLst>
        </pc:picChg>
      </pc:sldChg>
      <pc:sldChg chg="modSp">
        <pc:chgData name="Kim Dixon" userId="S::kdixon@fhi360.org::94c3f094-9e9a-4b63-af1b-7cd919f3220d" providerId="AD" clId="Web-{13D4E6D1-AC08-11B7-3AED-6B011AF4215F}" dt="2021-09-28T10:49:37.175" v="1" actId="1076"/>
        <pc:sldMkLst>
          <pc:docMk/>
          <pc:sldMk cId="3417919718" sldId="282"/>
        </pc:sldMkLst>
        <pc:picChg chg="mod">
          <ac:chgData name="Kim Dixon" userId="S::kdixon@fhi360.org::94c3f094-9e9a-4b63-af1b-7cd919f3220d" providerId="AD" clId="Web-{13D4E6D1-AC08-11B7-3AED-6B011AF4215F}" dt="2021-09-28T10:49:37.175" v="1" actId="1076"/>
          <ac:picMkLst>
            <pc:docMk/>
            <pc:sldMk cId="3417919718" sldId="282"/>
            <ac:picMk id="39" creationId="{13FEE7F1-DDA0-7C46-89B3-0041CA2DCA1C}"/>
          </ac:picMkLst>
        </pc:picChg>
      </pc:sldChg>
      <pc:sldChg chg="modSp">
        <pc:chgData name="Kim Dixon" userId="S::kdixon@fhi360.org::94c3f094-9e9a-4b63-af1b-7cd919f3220d" providerId="AD" clId="Web-{13D4E6D1-AC08-11B7-3AED-6B011AF4215F}" dt="2021-09-28T10:50:17.144" v="3" actId="1076"/>
        <pc:sldMkLst>
          <pc:docMk/>
          <pc:sldMk cId="2135502887" sldId="283"/>
        </pc:sldMkLst>
        <pc:picChg chg="mod">
          <ac:chgData name="Kim Dixon" userId="S::kdixon@fhi360.org::94c3f094-9e9a-4b63-af1b-7cd919f3220d" providerId="AD" clId="Web-{13D4E6D1-AC08-11B7-3AED-6B011AF4215F}" dt="2021-09-28T10:50:17.144" v="3" actId="1076"/>
          <ac:picMkLst>
            <pc:docMk/>
            <pc:sldMk cId="2135502887" sldId="283"/>
            <ac:picMk id="3" creationId="{E03162A4-29E1-2E43-AE33-7E9957E48F4F}"/>
          </ac:picMkLst>
        </pc:picChg>
        <pc:picChg chg="mod">
          <ac:chgData name="Kim Dixon" userId="S::kdixon@fhi360.org::94c3f094-9e9a-4b63-af1b-7cd919f3220d" providerId="AD" clId="Web-{13D4E6D1-AC08-11B7-3AED-6B011AF4215F}" dt="2021-09-28T10:50:04.363" v="2" actId="1076"/>
          <ac:picMkLst>
            <pc:docMk/>
            <pc:sldMk cId="2135502887" sldId="283"/>
            <ac:picMk id="39" creationId="{13FEE7F1-DDA0-7C46-89B3-0041CA2DCA1C}"/>
          </ac:picMkLst>
        </pc:picChg>
      </pc:sldChg>
      <pc:sldChg chg="modSp">
        <pc:chgData name="Kim Dixon" userId="S::kdixon@fhi360.org::94c3f094-9e9a-4b63-af1b-7cd919f3220d" providerId="AD" clId="Web-{13D4E6D1-AC08-11B7-3AED-6B011AF4215F}" dt="2021-09-28T10:51:00.411" v="4" actId="1076"/>
        <pc:sldMkLst>
          <pc:docMk/>
          <pc:sldMk cId="1842303919" sldId="286"/>
        </pc:sldMkLst>
        <pc:picChg chg="mod">
          <ac:chgData name="Kim Dixon" userId="S::kdixon@fhi360.org::94c3f094-9e9a-4b63-af1b-7cd919f3220d" providerId="AD" clId="Web-{13D4E6D1-AC08-11B7-3AED-6B011AF4215F}" dt="2021-09-28T10:51:00.411" v="4" actId="1076"/>
          <ac:picMkLst>
            <pc:docMk/>
            <pc:sldMk cId="1842303919" sldId="286"/>
            <ac:picMk id="39" creationId="{13FEE7F1-DDA0-7C46-89B3-0041CA2DCA1C}"/>
          </ac:picMkLst>
        </pc:picChg>
      </pc:sldChg>
      <pc:sldChg chg="modSp">
        <pc:chgData name="Kim Dixon" userId="S::kdixon@fhi360.org::94c3f094-9e9a-4b63-af1b-7cd919f3220d" providerId="AD" clId="Web-{13D4E6D1-AC08-11B7-3AED-6B011AF4215F}" dt="2021-09-28T10:51:41.490" v="7" actId="1076"/>
        <pc:sldMkLst>
          <pc:docMk/>
          <pc:sldMk cId="3057408118" sldId="288"/>
        </pc:sldMkLst>
        <pc:picChg chg="mod">
          <ac:chgData name="Kim Dixon" userId="S::kdixon@fhi360.org::94c3f094-9e9a-4b63-af1b-7cd919f3220d" providerId="AD" clId="Web-{13D4E6D1-AC08-11B7-3AED-6B011AF4215F}" dt="2021-09-28T10:51:41.490" v="7" actId="1076"/>
          <ac:picMkLst>
            <pc:docMk/>
            <pc:sldMk cId="3057408118" sldId="288"/>
            <ac:picMk id="39" creationId="{13FEE7F1-DDA0-7C46-89B3-0041CA2DCA1C}"/>
          </ac:picMkLst>
        </pc:picChg>
      </pc:sldChg>
      <pc:sldChg chg="modSp">
        <pc:chgData name="Kim Dixon" userId="S::kdixon@fhi360.org::94c3f094-9e9a-4b63-af1b-7cd919f3220d" providerId="AD" clId="Web-{13D4E6D1-AC08-11B7-3AED-6B011AF4215F}" dt="2021-09-28T10:52:14.287" v="8" actId="1076"/>
        <pc:sldMkLst>
          <pc:docMk/>
          <pc:sldMk cId="3403571248" sldId="289"/>
        </pc:sldMkLst>
        <pc:picChg chg="mod">
          <ac:chgData name="Kim Dixon" userId="S::kdixon@fhi360.org::94c3f094-9e9a-4b63-af1b-7cd919f3220d" providerId="AD" clId="Web-{13D4E6D1-AC08-11B7-3AED-6B011AF4215F}" dt="2021-09-28T10:52:14.287" v="8" actId="1076"/>
          <ac:picMkLst>
            <pc:docMk/>
            <pc:sldMk cId="3403571248" sldId="289"/>
            <ac:picMk id="19" creationId="{D2EB233F-8D37-4089-BA09-C82B95AC046D}"/>
          </ac:picMkLst>
        </pc:picChg>
      </pc:sldChg>
      <pc:sldChg chg="ord">
        <pc:chgData name="Kim Dixon" userId="S::kdixon@fhi360.org::94c3f094-9e9a-4b63-af1b-7cd919f3220d" providerId="AD" clId="Web-{13D4E6D1-AC08-11B7-3AED-6B011AF4215F}" dt="2021-09-28T10:51:29.536" v="6"/>
        <pc:sldMkLst>
          <pc:docMk/>
          <pc:sldMk cId="497316761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42647-2E4F-3943-9EC8-0669C1430453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1563" y="1143000"/>
            <a:ext cx="2174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9BC30-8EB6-0B44-83BE-6E37B278E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72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9291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4051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028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33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9BC30-8EB6-0B44-83BE-6E37B278EE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179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549" y="618079"/>
            <a:ext cx="2261553" cy="1314838"/>
          </a:xfrm>
        </p:spPr>
        <p:txBody>
          <a:bodyPr anchor="b"/>
          <a:lstStyle>
            <a:lvl1pPr algn="ctr">
              <a:defRPr sz="174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581" y="1983623"/>
            <a:ext cx="1995488" cy="911819"/>
          </a:xfrm>
        </p:spPr>
        <p:txBody>
          <a:bodyPr/>
          <a:lstStyle>
            <a:lvl1pPr marL="0" indent="0" algn="ctr">
              <a:buNone/>
              <a:defRPr sz="698"/>
            </a:lvl1pPr>
            <a:lvl2pPr marL="133045" indent="0" algn="ctr">
              <a:buNone/>
              <a:defRPr sz="582"/>
            </a:lvl2pPr>
            <a:lvl3pPr marL="266090" indent="0" algn="ctr">
              <a:buNone/>
              <a:defRPr sz="524"/>
            </a:lvl3pPr>
            <a:lvl4pPr marL="399136" indent="0" algn="ctr">
              <a:buNone/>
              <a:defRPr sz="466"/>
            </a:lvl4pPr>
            <a:lvl5pPr marL="532181" indent="0" algn="ctr">
              <a:buNone/>
              <a:defRPr sz="466"/>
            </a:lvl5pPr>
            <a:lvl6pPr marL="665226" indent="0" algn="ctr">
              <a:buNone/>
              <a:defRPr sz="466"/>
            </a:lvl6pPr>
            <a:lvl7pPr marL="798271" indent="0" algn="ctr">
              <a:buNone/>
              <a:defRPr sz="466"/>
            </a:lvl7pPr>
            <a:lvl8pPr marL="931316" indent="0" algn="ctr">
              <a:buNone/>
              <a:defRPr sz="466"/>
            </a:lvl8pPr>
            <a:lvl9pPr marL="1064362" indent="0" algn="ctr">
              <a:buNone/>
              <a:defRPr sz="466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5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2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04028" y="201072"/>
            <a:ext cx="573703" cy="32005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920" y="201072"/>
            <a:ext cx="1687850" cy="32005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2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550" y="618079"/>
            <a:ext cx="2261553" cy="1314838"/>
          </a:xfrm>
        </p:spPr>
        <p:txBody>
          <a:bodyPr anchor="b"/>
          <a:lstStyle>
            <a:lvl1pPr algn="ctr">
              <a:defRPr sz="173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581" y="1983623"/>
            <a:ext cx="1995488" cy="911819"/>
          </a:xfrm>
        </p:spPr>
        <p:txBody>
          <a:bodyPr/>
          <a:lstStyle>
            <a:lvl1pPr marL="0" indent="0" algn="ctr">
              <a:buNone/>
              <a:defRPr sz="694"/>
            </a:lvl1pPr>
            <a:lvl2pPr marL="132188" indent="0" algn="ctr">
              <a:buNone/>
              <a:defRPr sz="578"/>
            </a:lvl2pPr>
            <a:lvl3pPr marL="264376" indent="0" algn="ctr">
              <a:buNone/>
              <a:defRPr sz="521"/>
            </a:lvl3pPr>
            <a:lvl4pPr marL="396564" indent="0" algn="ctr">
              <a:buNone/>
              <a:defRPr sz="463"/>
            </a:lvl4pPr>
            <a:lvl5pPr marL="528752" indent="0" algn="ctr">
              <a:buNone/>
              <a:defRPr sz="463"/>
            </a:lvl5pPr>
            <a:lvl6pPr marL="660940" indent="0" algn="ctr">
              <a:buNone/>
              <a:defRPr sz="463"/>
            </a:lvl6pPr>
            <a:lvl7pPr marL="793127" indent="0" algn="ctr">
              <a:buNone/>
              <a:defRPr sz="463"/>
            </a:lvl7pPr>
            <a:lvl8pPr marL="925315" indent="0" algn="ctr">
              <a:buNone/>
              <a:defRPr sz="463"/>
            </a:lvl8pPr>
            <a:lvl9pPr marL="1057504" indent="0" algn="ctr">
              <a:buNone/>
              <a:defRPr sz="46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26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33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5" y="941545"/>
            <a:ext cx="2294811" cy="1570987"/>
          </a:xfrm>
        </p:spPr>
        <p:txBody>
          <a:bodyPr anchor="b"/>
          <a:lstStyle>
            <a:lvl1pPr>
              <a:defRPr sz="173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535" y="2527393"/>
            <a:ext cx="2294811" cy="826145"/>
          </a:xfrm>
        </p:spPr>
        <p:txBody>
          <a:bodyPr/>
          <a:lstStyle>
            <a:lvl1pPr marL="0" indent="0">
              <a:buNone/>
              <a:defRPr sz="694">
                <a:solidFill>
                  <a:schemeClr val="tx1"/>
                </a:solidFill>
              </a:defRPr>
            </a:lvl1pPr>
            <a:lvl2pPr marL="132188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2pPr>
            <a:lvl3pPr marL="264376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3pPr>
            <a:lvl4pPr marL="396564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4pPr>
            <a:lvl5pPr marL="528752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5pPr>
            <a:lvl6pPr marL="660940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6pPr>
            <a:lvl7pPr marL="793127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7pPr>
            <a:lvl8pPr marL="925315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8pPr>
            <a:lvl9pPr marL="1057504" indent="0">
              <a:buNone/>
              <a:defRPr sz="4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81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920" y="1005362"/>
            <a:ext cx="1130776" cy="23962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6954" y="1005362"/>
            <a:ext cx="1130776" cy="23962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99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7" y="201073"/>
            <a:ext cx="2294811" cy="7299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267" y="925807"/>
            <a:ext cx="1125579" cy="453724"/>
          </a:xfrm>
        </p:spPr>
        <p:txBody>
          <a:bodyPr anchor="b"/>
          <a:lstStyle>
            <a:lvl1pPr marL="0" indent="0">
              <a:buNone/>
              <a:defRPr sz="694" b="1"/>
            </a:lvl1pPr>
            <a:lvl2pPr marL="132188" indent="0">
              <a:buNone/>
              <a:defRPr sz="578" b="1"/>
            </a:lvl2pPr>
            <a:lvl3pPr marL="264376" indent="0">
              <a:buNone/>
              <a:defRPr sz="521" b="1"/>
            </a:lvl3pPr>
            <a:lvl4pPr marL="396564" indent="0">
              <a:buNone/>
              <a:defRPr sz="463" b="1"/>
            </a:lvl4pPr>
            <a:lvl5pPr marL="528752" indent="0">
              <a:buNone/>
              <a:defRPr sz="463" b="1"/>
            </a:lvl5pPr>
            <a:lvl6pPr marL="660940" indent="0">
              <a:buNone/>
              <a:defRPr sz="463" b="1"/>
            </a:lvl6pPr>
            <a:lvl7pPr marL="793127" indent="0">
              <a:buNone/>
              <a:defRPr sz="463" b="1"/>
            </a:lvl7pPr>
            <a:lvl8pPr marL="925315" indent="0">
              <a:buNone/>
              <a:defRPr sz="463" b="1"/>
            </a:lvl8pPr>
            <a:lvl9pPr marL="1057504" indent="0">
              <a:buNone/>
              <a:defRPr sz="4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267" y="1379531"/>
            <a:ext cx="1125579" cy="20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46955" y="925807"/>
            <a:ext cx="1131123" cy="453724"/>
          </a:xfrm>
        </p:spPr>
        <p:txBody>
          <a:bodyPr anchor="b"/>
          <a:lstStyle>
            <a:lvl1pPr marL="0" indent="0">
              <a:buNone/>
              <a:defRPr sz="694" b="1"/>
            </a:lvl1pPr>
            <a:lvl2pPr marL="132188" indent="0">
              <a:buNone/>
              <a:defRPr sz="578" b="1"/>
            </a:lvl2pPr>
            <a:lvl3pPr marL="264376" indent="0">
              <a:buNone/>
              <a:defRPr sz="521" b="1"/>
            </a:lvl3pPr>
            <a:lvl4pPr marL="396564" indent="0">
              <a:buNone/>
              <a:defRPr sz="463" b="1"/>
            </a:lvl4pPr>
            <a:lvl5pPr marL="528752" indent="0">
              <a:buNone/>
              <a:defRPr sz="463" b="1"/>
            </a:lvl5pPr>
            <a:lvl6pPr marL="660940" indent="0">
              <a:buNone/>
              <a:defRPr sz="463" b="1"/>
            </a:lvl6pPr>
            <a:lvl7pPr marL="793127" indent="0">
              <a:buNone/>
              <a:defRPr sz="463" b="1"/>
            </a:lvl7pPr>
            <a:lvl8pPr marL="925315" indent="0">
              <a:buNone/>
              <a:defRPr sz="463" b="1"/>
            </a:lvl8pPr>
            <a:lvl9pPr marL="1057504" indent="0">
              <a:buNone/>
              <a:defRPr sz="4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46955" y="1379531"/>
            <a:ext cx="1131123" cy="20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74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86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66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7" y="251779"/>
            <a:ext cx="858129" cy="881221"/>
          </a:xfrm>
        </p:spPr>
        <p:txBody>
          <a:bodyPr anchor="b"/>
          <a:lstStyle>
            <a:lvl1pPr>
              <a:defRPr sz="9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123" y="543771"/>
            <a:ext cx="1346954" cy="2683879"/>
          </a:xfrm>
        </p:spPr>
        <p:txBody>
          <a:bodyPr/>
          <a:lstStyle>
            <a:lvl1pPr>
              <a:defRPr sz="925"/>
            </a:lvl1pPr>
            <a:lvl2pPr>
              <a:defRPr sz="810"/>
            </a:lvl2pPr>
            <a:lvl3pPr>
              <a:defRPr sz="694"/>
            </a:lvl3pPr>
            <a:lvl4pPr>
              <a:defRPr sz="578"/>
            </a:lvl4pPr>
            <a:lvl5pPr>
              <a:defRPr sz="578"/>
            </a:lvl5pPr>
            <a:lvl6pPr>
              <a:defRPr sz="578"/>
            </a:lvl6pPr>
            <a:lvl7pPr>
              <a:defRPr sz="578"/>
            </a:lvl7pPr>
            <a:lvl8pPr>
              <a:defRPr sz="578"/>
            </a:lvl8pPr>
            <a:lvl9pPr>
              <a:defRPr sz="57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267" y="1133000"/>
            <a:ext cx="858129" cy="2099021"/>
          </a:xfrm>
        </p:spPr>
        <p:txBody>
          <a:bodyPr/>
          <a:lstStyle>
            <a:lvl1pPr marL="0" indent="0">
              <a:buNone/>
              <a:defRPr sz="463"/>
            </a:lvl1pPr>
            <a:lvl2pPr marL="132188" indent="0">
              <a:buNone/>
              <a:defRPr sz="404"/>
            </a:lvl2pPr>
            <a:lvl3pPr marL="264376" indent="0">
              <a:buNone/>
              <a:defRPr sz="347"/>
            </a:lvl3pPr>
            <a:lvl4pPr marL="396564" indent="0">
              <a:buNone/>
              <a:defRPr sz="289"/>
            </a:lvl4pPr>
            <a:lvl5pPr marL="528752" indent="0">
              <a:buNone/>
              <a:defRPr sz="289"/>
            </a:lvl5pPr>
            <a:lvl6pPr marL="660940" indent="0">
              <a:buNone/>
              <a:defRPr sz="289"/>
            </a:lvl6pPr>
            <a:lvl7pPr marL="793127" indent="0">
              <a:buNone/>
              <a:defRPr sz="289"/>
            </a:lvl7pPr>
            <a:lvl8pPr marL="925315" indent="0">
              <a:buNone/>
              <a:defRPr sz="289"/>
            </a:lvl8pPr>
            <a:lvl9pPr marL="1057504" indent="0">
              <a:buNone/>
              <a:defRPr sz="2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2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292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7" y="251779"/>
            <a:ext cx="858129" cy="881221"/>
          </a:xfrm>
        </p:spPr>
        <p:txBody>
          <a:bodyPr anchor="b"/>
          <a:lstStyle>
            <a:lvl1pPr>
              <a:defRPr sz="9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31123" y="543771"/>
            <a:ext cx="1346954" cy="2683879"/>
          </a:xfrm>
        </p:spPr>
        <p:txBody>
          <a:bodyPr anchor="t"/>
          <a:lstStyle>
            <a:lvl1pPr marL="0" indent="0">
              <a:buNone/>
              <a:defRPr sz="925"/>
            </a:lvl1pPr>
            <a:lvl2pPr marL="132188" indent="0">
              <a:buNone/>
              <a:defRPr sz="810"/>
            </a:lvl2pPr>
            <a:lvl3pPr marL="264376" indent="0">
              <a:buNone/>
              <a:defRPr sz="694"/>
            </a:lvl3pPr>
            <a:lvl4pPr marL="396564" indent="0">
              <a:buNone/>
              <a:defRPr sz="578"/>
            </a:lvl4pPr>
            <a:lvl5pPr marL="528752" indent="0">
              <a:buNone/>
              <a:defRPr sz="578"/>
            </a:lvl5pPr>
            <a:lvl6pPr marL="660940" indent="0">
              <a:buNone/>
              <a:defRPr sz="578"/>
            </a:lvl6pPr>
            <a:lvl7pPr marL="793127" indent="0">
              <a:buNone/>
              <a:defRPr sz="578"/>
            </a:lvl7pPr>
            <a:lvl8pPr marL="925315" indent="0">
              <a:buNone/>
              <a:defRPr sz="578"/>
            </a:lvl8pPr>
            <a:lvl9pPr marL="1057504" indent="0">
              <a:buNone/>
              <a:defRPr sz="578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267" y="1133000"/>
            <a:ext cx="858129" cy="2099021"/>
          </a:xfrm>
        </p:spPr>
        <p:txBody>
          <a:bodyPr/>
          <a:lstStyle>
            <a:lvl1pPr marL="0" indent="0">
              <a:buNone/>
              <a:defRPr sz="463"/>
            </a:lvl1pPr>
            <a:lvl2pPr marL="132188" indent="0">
              <a:buNone/>
              <a:defRPr sz="404"/>
            </a:lvl2pPr>
            <a:lvl3pPr marL="264376" indent="0">
              <a:buNone/>
              <a:defRPr sz="347"/>
            </a:lvl3pPr>
            <a:lvl4pPr marL="396564" indent="0">
              <a:buNone/>
              <a:defRPr sz="289"/>
            </a:lvl4pPr>
            <a:lvl5pPr marL="528752" indent="0">
              <a:buNone/>
              <a:defRPr sz="289"/>
            </a:lvl5pPr>
            <a:lvl6pPr marL="660940" indent="0">
              <a:buNone/>
              <a:defRPr sz="289"/>
            </a:lvl6pPr>
            <a:lvl7pPr marL="793127" indent="0">
              <a:buNone/>
              <a:defRPr sz="289"/>
            </a:lvl7pPr>
            <a:lvl8pPr marL="925315" indent="0">
              <a:buNone/>
              <a:defRPr sz="289"/>
            </a:lvl8pPr>
            <a:lvl9pPr marL="1057504" indent="0">
              <a:buNone/>
              <a:defRPr sz="2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12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04029" y="201073"/>
            <a:ext cx="573703" cy="32005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920" y="201073"/>
            <a:ext cx="1687850" cy="32005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95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4" y="941544"/>
            <a:ext cx="2294811" cy="1570987"/>
          </a:xfrm>
        </p:spPr>
        <p:txBody>
          <a:bodyPr anchor="b"/>
          <a:lstStyle>
            <a:lvl1pPr>
              <a:defRPr sz="174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534" y="2527393"/>
            <a:ext cx="2294811" cy="826145"/>
          </a:xfrm>
        </p:spPr>
        <p:txBody>
          <a:bodyPr/>
          <a:lstStyle>
            <a:lvl1pPr marL="0" indent="0">
              <a:buNone/>
              <a:defRPr sz="698">
                <a:solidFill>
                  <a:schemeClr val="tx1"/>
                </a:solidFill>
              </a:defRPr>
            </a:lvl1pPr>
            <a:lvl2pPr marL="13304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2pPr>
            <a:lvl3pPr marL="266090" indent="0">
              <a:buNone/>
              <a:defRPr sz="524">
                <a:solidFill>
                  <a:schemeClr val="tx1">
                    <a:tint val="75000"/>
                  </a:schemeClr>
                </a:solidFill>
              </a:defRPr>
            </a:lvl3pPr>
            <a:lvl4pPr marL="399136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4pPr>
            <a:lvl5pPr marL="532181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5pPr>
            <a:lvl6pPr marL="665226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6pPr>
            <a:lvl7pPr marL="798271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7pPr>
            <a:lvl8pPr marL="931316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8pPr>
            <a:lvl9pPr marL="1064362" indent="0">
              <a:buNone/>
              <a:defRPr sz="4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8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920" y="1005362"/>
            <a:ext cx="1130776" cy="23962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6954" y="1005362"/>
            <a:ext cx="1130776" cy="23962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6" y="201073"/>
            <a:ext cx="2294811" cy="7299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267" y="925807"/>
            <a:ext cx="1125579" cy="453724"/>
          </a:xfrm>
        </p:spPr>
        <p:txBody>
          <a:bodyPr anchor="b"/>
          <a:lstStyle>
            <a:lvl1pPr marL="0" indent="0">
              <a:buNone/>
              <a:defRPr sz="698" b="1"/>
            </a:lvl1pPr>
            <a:lvl2pPr marL="133045" indent="0">
              <a:buNone/>
              <a:defRPr sz="582" b="1"/>
            </a:lvl2pPr>
            <a:lvl3pPr marL="266090" indent="0">
              <a:buNone/>
              <a:defRPr sz="524" b="1"/>
            </a:lvl3pPr>
            <a:lvl4pPr marL="399136" indent="0">
              <a:buNone/>
              <a:defRPr sz="466" b="1"/>
            </a:lvl4pPr>
            <a:lvl5pPr marL="532181" indent="0">
              <a:buNone/>
              <a:defRPr sz="466" b="1"/>
            </a:lvl5pPr>
            <a:lvl6pPr marL="665226" indent="0">
              <a:buNone/>
              <a:defRPr sz="466" b="1"/>
            </a:lvl6pPr>
            <a:lvl7pPr marL="798271" indent="0">
              <a:buNone/>
              <a:defRPr sz="466" b="1"/>
            </a:lvl7pPr>
            <a:lvl8pPr marL="931316" indent="0">
              <a:buNone/>
              <a:defRPr sz="466" b="1"/>
            </a:lvl8pPr>
            <a:lvl9pPr marL="1064362" indent="0">
              <a:buNone/>
              <a:defRPr sz="4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267" y="1379531"/>
            <a:ext cx="1125579" cy="20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46954" y="925807"/>
            <a:ext cx="1131123" cy="453724"/>
          </a:xfrm>
        </p:spPr>
        <p:txBody>
          <a:bodyPr anchor="b"/>
          <a:lstStyle>
            <a:lvl1pPr marL="0" indent="0">
              <a:buNone/>
              <a:defRPr sz="698" b="1"/>
            </a:lvl1pPr>
            <a:lvl2pPr marL="133045" indent="0">
              <a:buNone/>
              <a:defRPr sz="582" b="1"/>
            </a:lvl2pPr>
            <a:lvl3pPr marL="266090" indent="0">
              <a:buNone/>
              <a:defRPr sz="524" b="1"/>
            </a:lvl3pPr>
            <a:lvl4pPr marL="399136" indent="0">
              <a:buNone/>
              <a:defRPr sz="466" b="1"/>
            </a:lvl4pPr>
            <a:lvl5pPr marL="532181" indent="0">
              <a:buNone/>
              <a:defRPr sz="466" b="1"/>
            </a:lvl5pPr>
            <a:lvl6pPr marL="665226" indent="0">
              <a:buNone/>
              <a:defRPr sz="466" b="1"/>
            </a:lvl6pPr>
            <a:lvl7pPr marL="798271" indent="0">
              <a:buNone/>
              <a:defRPr sz="466" b="1"/>
            </a:lvl7pPr>
            <a:lvl8pPr marL="931316" indent="0">
              <a:buNone/>
              <a:defRPr sz="466" b="1"/>
            </a:lvl8pPr>
            <a:lvl9pPr marL="1064362" indent="0">
              <a:buNone/>
              <a:defRPr sz="4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46954" y="1379531"/>
            <a:ext cx="1131123" cy="20290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0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6" y="251778"/>
            <a:ext cx="858129" cy="881221"/>
          </a:xfrm>
        </p:spPr>
        <p:txBody>
          <a:bodyPr anchor="b"/>
          <a:lstStyle>
            <a:lvl1pPr>
              <a:defRPr sz="93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123" y="543770"/>
            <a:ext cx="1346954" cy="2683879"/>
          </a:xfrm>
        </p:spPr>
        <p:txBody>
          <a:bodyPr/>
          <a:lstStyle>
            <a:lvl1pPr>
              <a:defRPr sz="931"/>
            </a:lvl1pPr>
            <a:lvl2pPr>
              <a:defRPr sz="815"/>
            </a:lvl2pPr>
            <a:lvl3pPr>
              <a:defRPr sz="698"/>
            </a:lvl3pPr>
            <a:lvl4pPr>
              <a:defRPr sz="582"/>
            </a:lvl4pPr>
            <a:lvl5pPr>
              <a:defRPr sz="582"/>
            </a:lvl5pPr>
            <a:lvl6pPr>
              <a:defRPr sz="582"/>
            </a:lvl6pPr>
            <a:lvl7pPr>
              <a:defRPr sz="582"/>
            </a:lvl7pPr>
            <a:lvl8pPr>
              <a:defRPr sz="582"/>
            </a:lvl8pPr>
            <a:lvl9pPr>
              <a:defRPr sz="5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266" y="1132999"/>
            <a:ext cx="858129" cy="2099021"/>
          </a:xfrm>
        </p:spPr>
        <p:txBody>
          <a:bodyPr/>
          <a:lstStyle>
            <a:lvl1pPr marL="0" indent="0">
              <a:buNone/>
              <a:defRPr sz="466"/>
            </a:lvl1pPr>
            <a:lvl2pPr marL="133045" indent="0">
              <a:buNone/>
              <a:defRPr sz="407"/>
            </a:lvl2pPr>
            <a:lvl3pPr marL="266090" indent="0">
              <a:buNone/>
              <a:defRPr sz="349"/>
            </a:lvl3pPr>
            <a:lvl4pPr marL="399136" indent="0">
              <a:buNone/>
              <a:defRPr sz="291"/>
            </a:lvl4pPr>
            <a:lvl5pPr marL="532181" indent="0">
              <a:buNone/>
              <a:defRPr sz="291"/>
            </a:lvl5pPr>
            <a:lvl6pPr marL="665226" indent="0">
              <a:buNone/>
              <a:defRPr sz="291"/>
            </a:lvl6pPr>
            <a:lvl7pPr marL="798271" indent="0">
              <a:buNone/>
              <a:defRPr sz="291"/>
            </a:lvl7pPr>
            <a:lvl8pPr marL="931316" indent="0">
              <a:buNone/>
              <a:defRPr sz="291"/>
            </a:lvl8pPr>
            <a:lvl9pPr marL="1064362" indent="0">
              <a:buNone/>
              <a:defRPr sz="2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3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66" y="251778"/>
            <a:ext cx="858129" cy="881221"/>
          </a:xfrm>
        </p:spPr>
        <p:txBody>
          <a:bodyPr anchor="b"/>
          <a:lstStyle>
            <a:lvl1pPr>
              <a:defRPr sz="93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31123" y="543770"/>
            <a:ext cx="1346954" cy="2683879"/>
          </a:xfrm>
        </p:spPr>
        <p:txBody>
          <a:bodyPr anchor="t"/>
          <a:lstStyle>
            <a:lvl1pPr marL="0" indent="0">
              <a:buNone/>
              <a:defRPr sz="931"/>
            </a:lvl1pPr>
            <a:lvl2pPr marL="133045" indent="0">
              <a:buNone/>
              <a:defRPr sz="815"/>
            </a:lvl2pPr>
            <a:lvl3pPr marL="266090" indent="0">
              <a:buNone/>
              <a:defRPr sz="698"/>
            </a:lvl3pPr>
            <a:lvl4pPr marL="399136" indent="0">
              <a:buNone/>
              <a:defRPr sz="582"/>
            </a:lvl4pPr>
            <a:lvl5pPr marL="532181" indent="0">
              <a:buNone/>
              <a:defRPr sz="582"/>
            </a:lvl5pPr>
            <a:lvl6pPr marL="665226" indent="0">
              <a:buNone/>
              <a:defRPr sz="582"/>
            </a:lvl6pPr>
            <a:lvl7pPr marL="798271" indent="0">
              <a:buNone/>
              <a:defRPr sz="582"/>
            </a:lvl7pPr>
            <a:lvl8pPr marL="931316" indent="0">
              <a:buNone/>
              <a:defRPr sz="582"/>
            </a:lvl8pPr>
            <a:lvl9pPr marL="1064362" indent="0">
              <a:buNone/>
              <a:defRPr sz="58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266" y="1132999"/>
            <a:ext cx="858129" cy="2099021"/>
          </a:xfrm>
        </p:spPr>
        <p:txBody>
          <a:bodyPr/>
          <a:lstStyle>
            <a:lvl1pPr marL="0" indent="0">
              <a:buNone/>
              <a:defRPr sz="466"/>
            </a:lvl1pPr>
            <a:lvl2pPr marL="133045" indent="0">
              <a:buNone/>
              <a:defRPr sz="407"/>
            </a:lvl2pPr>
            <a:lvl3pPr marL="266090" indent="0">
              <a:buNone/>
              <a:defRPr sz="349"/>
            </a:lvl3pPr>
            <a:lvl4pPr marL="399136" indent="0">
              <a:buNone/>
              <a:defRPr sz="291"/>
            </a:lvl4pPr>
            <a:lvl5pPr marL="532181" indent="0">
              <a:buNone/>
              <a:defRPr sz="291"/>
            </a:lvl5pPr>
            <a:lvl6pPr marL="665226" indent="0">
              <a:buNone/>
              <a:defRPr sz="291"/>
            </a:lvl6pPr>
            <a:lvl7pPr marL="798271" indent="0">
              <a:buNone/>
              <a:defRPr sz="291"/>
            </a:lvl7pPr>
            <a:lvl8pPr marL="931316" indent="0">
              <a:buNone/>
              <a:defRPr sz="291"/>
            </a:lvl8pPr>
            <a:lvl9pPr marL="1064362" indent="0">
              <a:buNone/>
              <a:defRPr sz="2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8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920" y="201073"/>
            <a:ext cx="2294811" cy="729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920" y="1005362"/>
            <a:ext cx="2294811" cy="2396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920" y="3500408"/>
            <a:ext cx="598646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1341" y="3500408"/>
            <a:ext cx="897969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79084" y="3500408"/>
            <a:ext cx="598646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4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66090" rtl="0" eaLnBrk="1" latinLnBrk="0" hangingPunct="1">
        <a:lnSpc>
          <a:spcPct val="90000"/>
        </a:lnSpc>
        <a:spcBef>
          <a:spcPct val="0"/>
        </a:spcBef>
        <a:buNone/>
        <a:defRPr sz="1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523" indent="-66523" algn="l" defTabSz="266090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815" kern="1200">
          <a:solidFill>
            <a:schemeClr val="tx1"/>
          </a:solidFill>
          <a:latin typeface="+mn-lt"/>
          <a:ea typeface="+mn-ea"/>
          <a:cs typeface="+mn-cs"/>
        </a:defRPr>
      </a:lvl1pPr>
      <a:lvl2pPr marL="199568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698" kern="1200">
          <a:solidFill>
            <a:schemeClr val="tx1"/>
          </a:solidFill>
          <a:latin typeface="+mn-lt"/>
          <a:ea typeface="+mn-ea"/>
          <a:cs typeface="+mn-cs"/>
        </a:defRPr>
      </a:lvl2pPr>
      <a:lvl3pPr marL="332613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82" kern="1200">
          <a:solidFill>
            <a:schemeClr val="tx1"/>
          </a:solidFill>
          <a:latin typeface="+mn-lt"/>
          <a:ea typeface="+mn-ea"/>
          <a:cs typeface="+mn-cs"/>
        </a:defRPr>
      </a:lvl3pPr>
      <a:lvl4pPr marL="465658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98703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731749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864794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97839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130884" indent="-66523" algn="l" defTabSz="266090" rtl="0" eaLnBrk="1" latinLnBrk="0" hangingPunct="1">
        <a:lnSpc>
          <a:spcPct val="90000"/>
        </a:lnSpc>
        <a:spcBef>
          <a:spcPts val="146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1pPr>
      <a:lvl2pPr marL="133045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2pPr>
      <a:lvl3pPr marL="266090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3pPr>
      <a:lvl4pPr marL="399136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4pPr>
      <a:lvl5pPr marL="532181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5pPr>
      <a:lvl6pPr marL="665226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6pPr>
      <a:lvl7pPr marL="798271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7pPr>
      <a:lvl8pPr marL="931316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8pPr>
      <a:lvl9pPr marL="1064362" algn="l" defTabSz="266090" rtl="0" eaLnBrk="1" latinLnBrk="0" hangingPunct="1">
        <a:defRPr sz="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921" y="201073"/>
            <a:ext cx="2294811" cy="729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921" y="1005362"/>
            <a:ext cx="2294811" cy="2396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920" y="3500408"/>
            <a:ext cx="598646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374D-344D-F04E-AAD9-B80EBF18A1B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1342" y="3500408"/>
            <a:ext cx="897969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79084" y="3500408"/>
            <a:ext cx="598646" cy="201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1A0D-C012-0946-AD23-74939823F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0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64376" rtl="0" eaLnBrk="1" latinLnBrk="0" hangingPunct="1">
        <a:lnSpc>
          <a:spcPct val="90000"/>
        </a:lnSpc>
        <a:spcBef>
          <a:spcPct val="0"/>
        </a:spcBef>
        <a:buNone/>
        <a:defRPr sz="12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094" indent="-66094" algn="l" defTabSz="26437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198282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694" kern="1200">
          <a:solidFill>
            <a:schemeClr val="tx1"/>
          </a:solidFill>
          <a:latin typeface="+mn-lt"/>
          <a:ea typeface="+mn-ea"/>
          <a:cs typeface="+mn-cs"/>
        </a:defRPr>
      </a:lvl2pPr>
      <a:lvl3pPr marL="330470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3pPr>
      <a:lvl4pPr marL="462658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4pPr>
      <a:lvl5pPr marL="594845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5pPr>
      <a:lvl6pPr marL="727034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6pPr>
      <a:lvl7pPr marL="859222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7pPr>
      <a:lvl8pPr marL="991409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8pPr>
      <a:lvl9pPr marL="1123597" indent="-66094" algn="l" defTabSz="264376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1pPr>
      <a:lvl2pPr marL="132188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2pPr>
      <a:lvl3pPr marL="264376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3pPr>
      <a:lvl4pPr marL="396564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4pPr>
      <a:lvl5pPr marL="528752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5pPr>
      <a:lvl6pPr marL="660940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6pPr>
      <a:lvl7pPr marL="793127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7pPr>
      <a:lvl8pPr marL="925315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8pPr>
      <a:lvl9pPr marL="1057504" algn="l" defTabSz="264376" rtl="0" eaLnBrk="1" latinLnBrk="0" hangingPunct="1">
        <a:defRPr sz="5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vercent.com/en-us/LandingPage/cdf696bd-4358-e811-80da-000d3ab0d899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57" y="12176"/>
            <a:ext cx="2575315" cy="757086"/>
          </a:xfrm>
        </p:spPr>
        <p:txBody>
          <a:bodyPr>
            <a:normAutofit/>
          </a:bodyPr>
          <a:lstStyle/>
          <a:p>
            <a:r>
              <a:rPr lang="pt-PT" sz="1192" dirty="0">
                <a:solidFill>
                  <a:schemeClr val="accent5"/>
                </a:solidFill>
              </a:rPr>
              <a:t>INSTRUÇÕES PARA EDITAR E IMPRIMIR OS CARTAZES E CARTÃO DE BOLSO SOBRE SALVAGUARDA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AE686B9-7CF9-4959-8236-9E4785BD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57" y="769263"/>
            <a:ext cx="2468061" cy="2380807"/>
          </a:xfrm>
        </p:spPr>
        <p:txBody>
          <a:bodyPr>
            <a:normAutofit fontScale="92500" lnSpcReduction="10000"/>
          </a:bodyPr>
          <a:lstStyle/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r>
              <a:rPr lang="pt-PT" sz="894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Descarregue todos os modelos de cartazes e cartões de bolso e o conjunto de imagens de pessoas para o seu computador ou para uma pasta no seu disco partilhado.</a:t>
            </a: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endParaRPr lang="en-US" sz="894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r>
              <a:rPr lang="pt-PT" sz="894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Abra o PowerPoint (PPT) e escolha o modelo de cartaz ou cartão de bolso que quer editar.</a:t>
            </a: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endParaRPr lang="en-US" sz="894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r>
              <a:rPr lang="pt-PT" sz="894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Utilize as instruções nas duas páginas seguintes para alterar as imagens das pessoas.</a:t>
            </a: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endParaRPr lang="en-US" sz="894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r>
              <a:rPr lang="pt-PT" sz="894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Edite o texto para inserir quaisquer mecanismos de reporte locais da FHI 360 para o seu país ou projeto (por exemplo linha de ajuda do projeto local, </a:t>
            </a:r>
            <a:r>
              <a:rPr lang="pt-PT" sz="894" u="sng">
                <a:solidFill>
                  <a:srgbClr val="0563C1"/>
                </a:solidFill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  <a:hlinkClick r:id="rId2"/>
              </a:rPr>
              <a:t>número da linha direta da FHI 360 para o país</a:t>
            </a:r>
            <a:r>
              <a:rPr lang="pt-PT" sz="894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-- utilize o menu em cascata na nossa página web de reporte para determinar se o seu país tem um número de linha direta próprio. Se não, utilize uma linha de denúncia local, caso esteja criada)</a:t>
            </a: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endParaRPr lang="en-US" sz="894" dirty="0">
              <a:latin typeface="Calibri" panose="020F0502020204030204" pitchFamily="34" charset="0"/>
              <a:ea typeface="Yu Mincho" panose="02020400000000000000" pitchFamily="18" charset="-128"/>
              <a:cs typeface="Calibri" panose="020F0502020204030204" pitchFamily="34" charset="0"/>
            </a:endParaRPr>
          </a:p>
          <a:p>
            <a:pPr marL="170345" indent="-170345">
              <a:spcBef>
                <a:spcPts val="0"/>
              </a:spcBef>
              <a:buFont typeface="+mj-lt"/>
              <a:buAutoNum type="arabicPeriod"/>
              <a:tabLst>
                <a:tab pos="3634032" algn="l"/>
              </a:tabLst>
            </a:pPr>
            <a:r>
              <a:rPr lang="pt-PT" sz="894"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Quando terminar a edição, guarde o seu documento. Siga as dicas de impressão no final destas instruções.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5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74123" y="370914"/>
            <a:ext cx="167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>
                <a:solidFill>
                  <a:schemeClr val="bg1"/>
                </a:solidFill>
              </a:rPr>
              <a:t>Número grátis nos EUA: Confidencialmente: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87924" y="1165479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27468" y="748175"/>
            <a:ext cx="2366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">
              <a:spcAft>
                <a:spcPts val="300"/>
              </a:spcAft>
              <a:buClr>
                <a:schemeClr val="accent1"/>
              </a:buClr>
              <a:buSzPct val="125000"/>
            </a:pPr>
            <a:r>
              <a:rPr lang="pt-PT" sz="1400" b="1" dirty="0">
                <a:solidFill>
                  <a:schemeClr val="accent2"/>
                </a:solidFill>
              </a:rPr>
              <a:t>Chamada Internacional a Pagar no Destino: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080871" y="115864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23096" y="1657922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27468" y="1671460"/>
            <a:ext cx="2614119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Ligue para o seu </a:t>
            </a:r>
            <a:r>
              <a:rPr lang="pt-PT" sz="900" u="sng" dirty="0"/>
              <a:t>operador local.</a:t>
            </a:r>
            <a:r>
              <a:rPr lang="pt-PT" sz="900" dirty="0"/>
              <a:t>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Diga ao operador para </a:t>
            </a:r>
            <a:r>
              <a:rPr lang="pt-PT" sz="900" u="sng" dirty="0"/>
              <a:t>efetuar uma chamada a pagar no destino</a:t>
            </a:r>
            <a:r>
              <a:rPr lang="pt-PT" sz="900" dirty="0"/>
              <a:t> para os Estados Unidos.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Dê este número ao operador: </a:t>
            </a:r>
          </a:p>
          <a:p>
            <a:pPr marL="114300" marR="0" lvl="0" indent="-1111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tabLst/>
              <a:defRPr/>
            </a:pPr>
            <a:r>
              <a:rPr lang="pt-PT" sz="900" b="1" dirty="0"/>
              <a:t>    +1-720-514-4400.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Quando lhe for pedido o seu nome, diga </a:t>
            </a:r>
            <a:r>
              <a:rPr lang="pt-PT" sz="900" b="1" dirty="0"/>
              <a:t>“FHI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en-US" sz="900" dirty="0">
                <a:effectLst/>
                <a:ea typeface="Times New Roman" panose="02020603050405020304" pitchFamily="18" charset="0"/>
              </a:rPr>
              <a:t>Toda 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informação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 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mantida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em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sigilo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>
                <a:effectLst/>
                <a:ea typeface="Times New Roman" panose="02020603050405020304" pitchFamily="18" charset="0"/>
              </a:rPr>
              <a:t>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chamada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não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gravada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 err="1">
                <a:effectLst/>
                <a:ea typeface="Times New Roman" panose="02020603050405020304" pitchFamily="18" charset="0"/>
              </a:rPr>
              <a:t>Você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falará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com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uma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entidade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independente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  <a:endParaRPr lang="en-US" sz="900" dirty="0">
              <a:effectLst/>
              <a:ea typeface="Calibri" panose="020F050202020403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E7FC9C3-0243-4F46-A7FE-58B68DD28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510"/>
            <a:ext cx="65" cy="26417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6348" rIns="0" bIns="-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99333-B1B8-419D-8DA0-986EDB9909EA}"/>
              </a:ext>
            </a:extLst>
          </p:cNvPr>
          <p:cNvSpPr txBox="1"/>
          <p:nvPr/>
        </p:nvSpPr>
        <p:spPr>
          <a:xfrm>
            <a:off x="87925" y="3372939"/>
            <a:ext cx="2483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en-US" sz="900" b="1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Você também pode relatar em nosso site:</a:t>
            </a:r>
            <a:r>
              <a:rPr kumimoji="0" lang="pt-PT" altLang="en-US" sz="100" b="1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PT" altLang="en-US" sz="8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900" b="1" spc="20" dirty="0">
                <a:solidFill>
                  <a:schemeClr val="accent5"/>
                </a:solidFill>
              </a:rPr>
              <a:t>www.fhi360.org/anonreportregistry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1942775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51917" y="46098"/>
            <a:ext cx="519367" cy="230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53543" y="1637208"/>
            <a:ext cx="889123" cy="15685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1EDF5E6-96F8-4576-B8C3-8289CD550B03}"/>
              </a:ext>
            </a:extLst>
          </p:cNvPr>
          <p:cNvSpPr txBox="1">
            <a:spLocks/>
          </p:cNvSpPr>
          <p:nvPr/>
        </p:nvSpPr>
        <p:spPr>
          <a:xfrm>
            <a:off x="0" y="41183"/>
            <a:ext cx="2391553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Preocupamo-nos </a:t>
            </a:r>
          </a:p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com a sua segurança.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D9F858-E386-450F-A198-5E73186854C0}"/>
              </a:ext>
            </a:extLst>
          </p:cNvPr>
          <p:cNvSpPr/>
          <p:nvPr/>
        </p:nvSpPr>
        <p:spPr>
          <a:xfrm>
            <a:off x="-3541" y="401918"/>
            <a:ext cx="261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900" dirty="0">
                <a:latin typeface="Franklin Gothic Book" panose="020B0503020102020204" pitchFamily="34" charset="0"/>
              </a:rPr>
              <a:t>Os funcionários e parceiros da FHI 360 </a:t>
            </a:r>
            <a:r>
              <a:rPr lang="pt-PT" sz="900" b="1" dirty="0">
                <a:latin typeface="Franklin Gothic Demi" panose="020B0603020102020204" pitchFamily="34" charset="0"/>
              </a:rPr>
              <a:t>NUNCA devem: </a:t>
            </a:r>
          </a:p>
        </p:txBody>
      </p:sp>
      <p:sp>
        <p:nvSpPr>
          <p:cNvPr id="14" name="Rounded Rectangle 34">
            <a:extLst>
              <a:ext uri="{FF2B5EF4-FFF2-40B4-BE49-F238E27FC236}">
                <a16:creationId xmlns:a16="http://schemas.microsoft.com/office/drawing/2014/main" id="{2C9E7A2B-1588-4115-9F2F-14A4E6D743AA}"/>
              </a:ext>
            </a:extLst>
          </p:cNvPr>
          <p:cNvSpPr/>
          <p:nvPr/>
        </p:nvSpPr>
        <p:spPr>
          <a:xfrm>
            <a:off x="88573" y="663271"/>
            <a:ext cx="2476421" cy="68138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Ameaçá-lo(a), assediá-lo(a) ou prejudicá-lo(a)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Pedir-lhe dinheiro, favores, ou sexo em troca de bens, emprego ou serviços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kumimoji="0" lang="pt-PT" altLang="en-US" sz="9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Peça-lhe atos sexuais em troca de dinheiro</a:t>
            </a:r>
            <a:r>
              <a:rPr kumimoji="0" lang="pt-PT" altLang="en-US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161FE7-68A6-4CB9-A23F-E297EF216223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Se isto lhe acontecer, ligue:</a:t>
            </a:r>
          </a:p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+00 000 000 000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6381CD-4579-4DD6-B4BE-27EC193CC56A}"/>
              </a:ext>
            </a:extLst>
          </p:cNvPr>
          <p:cNvSpPr/>
          <p:nvPr/>
        </p:nvSpPr>
        <p:spPr>
          <a:xfrm>
            <a:off x="46965" y="2139454"/>
            <a:ext cx="2231693" cy="917854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tem de fornecer o seu nome.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há custo adicional para ligar para a Linha Direta.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Pode também enviar um email confidencial para: </a:t>
            </a:r>
            <a:r>
              <a:rPr lang="pt-PT" sz="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Compliance@fhi360.org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036D9-EA76-4937-AF16-7D7EE9BBFAFC}"/>
              </a:ext>
            </a:extLst>
          </p:cNvPr>
          <p:cNvSpPr txBox="1"/>
          <p:nvPr/>
        </p:nvSpPr>
        <p:spPr>
          <a:xfrm>
            <a:off x="384528" y="3244020"/>
            <a:ext cx="1967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>
                <a:solidFill>
                  <a:schemeClr val="accent2"/>
                </a:solidFill>
                <a:latin typeface="Franklin Gothic Medium" panose="020B0603020102020204" pitchFamily="34" charset="0"/>
              </a:rPr>
              <a:t>ESTÃO DISPONÍVEIS OUTRAS OPÇÕES DE RELATO NA PARTE DE TRÁS DESTE CARTÃO</a:t>
            </a:r>
          </a:p>
        </p:txBody>
      </p:sp>
    </p:spTree>
    <p:extLst>
      <p:ext uri="{BB962C8B-B14F-4D97-AF65-F5344CB8AC3E}">
        <p14:creationId xmlns:p14="http://schemas.microsoft.com/office/powerpoint/2010/main" val="1842303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74123" y="370914"/>
            <a:ext cx="167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>
                <a:solidFill>
                  <a:schemeClr val="bg1"/>
                </a:solidFill>
              </a:rPr>
              <a:t>Número grátis nos EUA: Confidencialmente: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87924" y="1165479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27468" y="748175"/>
            <a:ext cx="2366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">
              <a:spcAft>
                <a:spcPts val="300"/>
              </a:spcAft>
              <a:buClr>
                <a:schemeClr val="accent1"/>
              </a:buClr>
              <a:buSzPct val="125000"/>
            </a:pPr>
            <a:r>
              <a:rPr lang="pt-PT" sz="1400" b="1" dirty="0">
                <a:solidFill>
                  <a:schemeClr val="accent2"/>
                </a:solidFill>
              </a:rPr>
              <a:t>Chamada Internacional a Pagar no Destino: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080871" y="115864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23096" y="1657922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27468" y="1671460"/>
            <a:ext cx="2614119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Ligue para o seu </a:t>
            </a:r>
            <a:r>
              <a:rPr lang="pt-PT" sz="900" u="sng" dirty="0"/>
              <a:t>operador local.</a:t>
            </a:r>
            <a:r>
              <a:rPr lang="pt-PT" sz="900" dirty="0"/>
              <a:t>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Diga ao operador para </a:t>
            </a:r>
            <a:r>
              <a:rPr lang="pt-PT" sz="900" u="sng" dirty="0"/>
              <a:t>efetuar uma chamada a pagar no destino</a:t>
            </a:r>
            <a:r>
              <a:rPr lang="pt-PT" sz="900" dirty="0"/>
              <a:t> para os Estados Unidos.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Dê este número ao operador: </a:t>
            </a:r>
          </a:p>
          <a:p>
            <a:pPr marL="114300" marR="0" lvl="0" indent="-1111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tabLst/>
              <a:defRPr/>
            </a:pPr>
            <a:r>
              <a:rPr lang="pt-PT" sz="900" b="1" dirty="0"/>
              <a:t>    +1-720-514-4400.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Quando lhe for pedido o seu nome, diga </a:t>
            </a:r>
            <a:r>
              <a:rPr lang="pt-PT" sz="900" b="1" dirty="0"/>
              <a:t>“FHI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en-US" sz="900" dirty="0">
                <a:effectLst/>
                <a:ea typeface="Times New Roman" panose="02020603050405020304" pitchFamily="18" charset="0"/>
              </a:rPr>
              <a:t>Toda 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informação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 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mantida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em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sigilo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>
                <a:effectLst/>
                <a:ea typeface="Times New Roman" panose="02020603050405020304" pitchFamily="18" charset="0"/>
              </a:rPr>
              <a:t>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chamada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não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gravada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 err="1">
                <a:effectLst/>
                <a:ea typeface="Times New Roman" panose="02020603050405020304" pitchFamily="18" charset="0"/>
              </a:rPr>
              <a:t>Você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falará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com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uma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entidade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independente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  <a:endParaRPr lang="en-US" sz="900" dirty="0">
              <a:effectLst/>
              <a:ea typeface="Calibri" panose="020F050202020403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E7FC9C3-0243-4F46-A7FE-58B68DD28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510"/>
            <a:ext cx="65" cy="26417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6348" rIns="0" bIns="-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99333-B1B8-419D-8DA0-986EDB9909EA}"/>
              </a:ext>
            </a:extLst>
          </p:cNvPr>
          <p:cNvSpPr txBox="1"/>
          <p:nvPr/>
        </p:nvSpPr>
        <p:spPr>
          <a:xfrm>
            <a:off x="87925" y="3372939"/>
            <a:ext cx="2483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en-US" sz="900" b="1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Você também pode relatar em nosso site:</a:t>
            </a:r>
            <a:r>
              <a:rPr kumimoji="0" lang="pt-PT" altLang="en-US" sz="100" b="1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PT" altLang="en-US" sz="8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900" b="1" spc="20" dirty="0">
                <a:solidFill>
                  <a:schemeClr val="accent5"/>
                </a:solidFill>
              </a:rPr>
              <a:t>www.fhi360.org/anonreportregistry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517519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90349" y="46098"/>
            <a:ext cx="519367" cy="230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18975" y="1617396"/>
            <a:ext cx="889123" cy="15685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1EDF5E6-96F8-4576-B8C3-8289CD550B03}"/>
              </a:ext>
            </a:extLst>
          </p:cNvPr>
          <p:cNvSpPr txBox="1">
            <a:spLocks/>
          </p:cNvSpPr>
          <p:nvPr/>
        </p:nvSpPr>
        <p:spPr>
          <a:xfrm>
            <a:off x="0" y="41183"/>
            <a:ext cx="2391553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Preocupamo-nos </a:t>
            </a:r>
          </a:p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com a sua segurança.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D9F858-E386-450F-A198-5E73186854C0}"/>
              </a:ext>
            </a:extLst>
          </p:cNvPr>
          <p:cNvSpPr/>
          <p:nvPr/>
        </p:nvSpPr>
        <p:spPr>
          <a:xfrm>
            <a:off x="-3541" y="401918"/>
            <a:ext cx="261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900" dirty="0">
                <a:latin typeface="Franklin Gothic Book" panose="020B0503020102020204" pitchFamily="34" charset="0"/>
              </a:rPr>
              <a:t>Os funcionários e parceiros da FHI 360 </a:t>
            </a:r>
            <a:r>
              <a:rPr lang="pt-PT" sz="900" b="1" dirty="0">
                <a:latin typeface="Franklin Gothic Demi" panose="020B0603020102020204" pitchFamily="34" charset="0"/>
              </a:rPr>
              <a:t>NUNCA devem: </a:t>
            </a:r>
          </a:p>
        </p:txBody>
      </p:sp>
      <p:sp>
        <p:nvSpPr>
          <p:cNvPr id="14" name="Rounded Rectangle 34">
            <a:extLst>
              <a:ext uri="{FF2B5EF4-FFF2-40B4-BE49-F238E27FC236}">
                <a16:creationId xmlns:a16="http://schemas.microsoft.com/office/drawing/2014/main" id="{2C9E7A2B-1588-4115-9F2F-14A4E6D743AA}"/>
              </a:ext>
            </a:extLst>
          </p:cNvPr>
          <p:cNvSpPr/>
          <p:nvPr/>
        </p:nvSpPr>
        <p:spPr>
          <a:xfrm>
            <a:off x="88573" y="663271"/>
            <a:ext cx="2476421" cy="68138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Ameaçá-lo(a), assediá-lo(a) ou prejudicá-lo(a)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Pedir-lhe dinheiro, favores, ou sexo em troca de bens, emprego ou serviços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kumimoji="0" lang="pt-PT" altLang="en-US" sz="9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Peça-lhe atos sexuais em troca de dinheiro</a:t>
            </a:r>
            <a:r>
              <a:rPr kumimoji="0" lang="pt-PT" altLang="en-US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161FE7-68A6-4CB9-A23F-E297EF216223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Se isto lhe acontecer, ligue:</a:t>
            </a:r>
          </a:p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+00 000 000 000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036D9-EA76-4937-AF16-7D7EE9BBFAFC}"/>
              </a:ext>
            </a:extLst>
          </p:cNvPr>
          <p:cNvSpPr txBox="1"/>
          <p:nvPr/>
        </p:nvSpPr>
        <p:spPr>
          <a:xfrm>
            <a:off x="384528" y="3244020"/>
            <a:ext cx="1967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>
                <a:solidFill>
                  <a:schemeClr val="accent2"/>
                </a:solidFill>
                <a:latin typeface="Franklin Gothic Medium" panose="020B0603020102020204" pitchFamily="34" charset="0"/>
              </a:rPr>
              <a:t>ESTÃO DISPONÍVEIS OUTRAS OPÇÕES DE RELATO NA PARTE DE TRÁS DESTE CARTÃO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2EB233F-8D37-4089-BA09-C82B95AC046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-154852" y="1619382"/>
            <a:ext cx="889123" cy="156852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16381CD-4579-4DD6-B4BE-27EC193CC56A}"/>
              </a:ext>
            </a:extLst>
          </p:cNvPr>
          <p:cNvSpPr/>
          <p:nvPr/>
        </p:nvSpPr>
        <p:spPr>
          <a:xfrm>
            <a:off x="440500" y="2146638"/>
            <a:ext cx="1855848" cy="917854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tem de fornecer o seu nome.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há custo adicional para ligar para a Linha Direta.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Pode também enviar um email confidencial para:   </a:t>
            </a:r>
            <a:r>
              <a:rPr lang="pt-PT" sz="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Compliance@fhi360.org</a:t>
            </a:r>
          </a:p>
        </p:txBody>
      </p:sp>
    </p:spTree>
    <p:extLst>
      <p:ext uri="{BB962C8B-B14F-4D97-AF65-F5344CB8AC3E}">
        <p14:creationId xmlns:p14="http://schemas.microsoft.com/office/powerpoint/2010/main" val="3057408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18975" y="128454"/>
            <a:ext cx="519367" cy="230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77014" y="1622493"/>
            <a:ext cx="837932" cy="1478214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1EDF5E6-96F8-4576-B8C3-8289CD550B03}"/>
              </a:ext>
            </a:extLst>
          </p:cNvPr>
          <p:cNvSpPr txBox="1">
            <a:spLocks/>
          </p:cNvSpPr>
          <p:nvPr/>
        </p:nvSpPr>
        <p:spPr>
          <a:xfrm>
            <a:off x="0" y="41183"/>
            <a:ext cx="2391553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Preocupamo-nos </a:t>
            </a:r>
          </a:p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com a sua segurança.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D9F858-E386-450F-A198-5E73186854C0}"/>
              </a:ext>
            </a:extLst>
          </p:cNvPr>
          <p:cNvSpPr/>
          <p:nvPr/>
        </p:nvSpPr>
        <p:spPr>
          <a:xfrm>
            <a:off x="-3541" y="401918"/>
            <a:ext cx="261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900" dirty="0">
                <a:latin typeface="Franklin Gothic Book" panose="020B0503020102020204" pitchFamily="34" charset="0"/>
              </a:rPr>
              <a:t>Os funcionários e parceiros da FHI 360 </a:t>
            </a:r>
            <a:r>
              <a:rPr lang="pt-PT" sz="900" b="1" dirty="0">
                <a:latin typeface="Franklin Gothic Demi" panose="020B0603020102020204" pitchFamily="34" charset="0"/>
              </a:rPr>
              <a:t>NUNCA devem: </a:t>
            </a:r>
          </a:p>
        </p:txBody>
      </p:sp>
      <p:sp>
        <p:nvSpPr>
          <p:cNvPr id="14" name="Rounded Rectangle 34">
            <a:extLst>
              <a:ext uri="{FF2B5EF4-FFF2-40B4-BE49-F238E27FC236}">
                <a16:creationId xmlns:a16="http://schemas.microsoft.com/office/drawing/2014/main" id="{2C9E7A2B-1588-4115-9F2F-14A4E6D743AA}"/>
              </a:ext>
            </a:extLst>
          </p:cNvPr>
          <p:cNvSpPr/>
          <p:nvPr/>
        </p:nvSpPr>
        <p:spPr>
          <a:xfrm>
            <a:off x="88573" y="663271"/>
            <a:ext cx="2476421" cy="68138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Ameaçá-lo(a), assediá-lo(a) ou prejudicá-lo(a)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Pedir-lhe dinheiro, favores, ou sexo em troca de bens, emprego ou serviços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kumimoji="0" lang="pt-PT" altLang="en-US" sz="9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Peça-lhe atos sexuais em troca de dinheiro</a:t>
            </a:r>
            <a:r>
              <a:rPr kumimoji="0" lang="pt-PT" altLang="en-US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161FE7-68A6-4CB9-A23F-E297EF216223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Se isto lhe acontecer, ligue:</a:t>
            </a:r>
          </a:p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+00 000 000 000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036D9-EA76-4937-AF16-7D7EE9BBFAFC}"/>
              </a:ext>
            </a:extLst>
          </p:cNvPr>
          <p:cNvSpPr txBox="1"/>
          <p:nvPr/>
        </p:nvSpPr>
        <p:spPr>
          <a:xfrm>
            <a:off x="384528" y="3244020"/>
            <a:ext cx="1967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>
                <a:solidFill>
                  <a:schemeClr val="accent2"/>
                </a:solidFill>
                <a:latin typeface="Franklin Gothic Medium" panose="020B0603020102020204" pitchFamily="34" charset="0"/>
              </a:rPr>
              <a:t>ESTÃO DISPONÍVEIS OUTRAS OPÇÕES DE RELATO NA PARTE DE TRÁS DESTE CARTÃO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2EB233F-8D37-4089-BA09-C82B95AC046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-61672" y="1532186"/>
            <a:ext cx="889122" cy="156852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16381CD-4579-4DD6-B4BE-27EC193CC56A}"/>
              </a:ext>
            </a:extLst>
          </p:cNvPr>
          <p:cNvSpPr/>
          <p:nvPr/>
        </p:nvSpPr>
        <p:spPr>
          <a:xfrm>
            <a:off x="267596" y="2080687"/>
            <a:ext cx="2211038" cy="917854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tem de fornecer o seu nome.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há custo adicional para ligar para a Linha Direta.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Pode também enviar um email confidencial para: </a:t>
            </a:r>
            <a:r>
              <a:rPr lang="pt-PT" sz="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Compliance@fhi360.org</a:t>
            </a:r>
          </a:p>
        </p:txBody>
      </p:sp>
    </p:spTree>
    <p:extLst>
      <p:ext uri="{BB962C8B-B14F-4D97-AF65-F5344CB8AC3E}">
        <p14:creationId xmlns:p14="http://schemas.microsoft.com/office/powerpoint/2010/main" val="3403571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74123" y="370914"/>
            <a:ext cx="167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>
                <a:solidFill>
                  <a:schemeClr val="bg1"/>
                </a:solidFill>
              </a:rPr>
              <a:t>Número grátis nos EUA: Confidencialmente: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87924" y="1165479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27468" y="748175"/>
            <a:ext cx="2366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">
              <a:spcAft>
                <a:spcPts val="300"/>
              </a:spcAft>
              <a:buClr>
                <a:schemeClr val="accent1"/>
              </a:buClr>
              <a:buSzPct val="125000"/>
            </a:pPr>
            <a:r>
              <a:rPr lang="pt-PT" sz="1400" b="1" dirty="0">
                <a:solidFill>
                  <a:schemeClr val="accent2"/>
                </a:solidFill>
              </a:rPr>
              <a:t>Chamada Internacional a Pagar no Destino: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080871" y="115864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23096" y="1657922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27468" y="1671460"/>
            <a:ext cx="2614119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Ligue para o seu </a:t>
            </a:r>
            <a:r>
              <a:rPr lang="pt-PT" sz="900" u="sng" dirty="0"/>
              <a:t>operador local.</a:t>
            </a:r>
            <a:r>
              <a:rPr lang="pt-PT" sz="900" dirty="0"/>
              <a:t>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Diga ao operador para </a:t>
            </a:r>
            <a:r>
              <a:rPr lang="pt-PT" sz="900" u="sng" dirty="0"/>
              <a:t>efetuar uma chamada a pagar no destino</a:t>
            </a:r>
            <a:r>
              <a:rPr lang="pt-PT" sz="900" dirty="0"/>
              <a:t> para os Estados Unidos.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Dê este número ao operador: </a:t>
            </a:r>
          </a:p>
          <a:p>
            <a:pPr marL="114300" marR="0" lvl="0" indent="-1111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tabLst/>
              <a:defRPr/>
            </a:pPr>
            <a:r>
              <a:rPr lang="pt-PT" sz="900" b="1" dirty="0"/>
              <a:t>    +1-720-514-4400.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Quando lhe for pedido o seu nome, diga </a:t>
            </a:r>
            <a:r>
              <a:rPr lang="pt-PT" sz="900" b="1" dirty="0"/>
              <a:t>“FHI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en-US" sz="900" dirty="0">
                <a:effectLst/>
                <a:ea typeface="Times New Roman" panose="02020603050405020304" pitchFamily="18" charset="0"/>
              </a:rPr>
              <a:t>Toda 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informação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 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mantida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em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sigilo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>
                <a:effectLst/>
                <a:ea typeface="Times New Roman" panose="02020603050405020304" pitchFamily="18" charset="0"/>
              </a:rPr>
              <a:t>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chamada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não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gravada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 err="1">
                <a:effectLst/>
                <a:ea typeface="Times New Roman" panose="02020603050405020304" pitchFamily="18" charset="0"/>
              </a:rPr>
              <a:t>Você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falará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com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uma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entidade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independente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  <a:endParaRPr lang="en-US" sz="900" dirty="0">
              <a:effectLst/>
              <a:ea typeface="Calibri" panose="020F050202020403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E7FC9C3-0243-4F46-A7FE-58B68DD28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510"/>
            <a:ext cx="65" cy="26417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6348" rIns="0" bIns="-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99333-B1B8-419D-8DA0-986EDB9909EA}"/>
              </a:ext>
            </a:extLst>
          </p:cNvPr>
          <p:cNvSpPr txBox="1"/>
          <p:nvPr/>
        </p:nvSpPr>
        <p:spPr>
          <a:xfrm>
            <a:off x="87925" y="3372939"/>
            <a:ext cx="2483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en-US" sz="900" b="1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Você também pode relatar em nosso site:</a:t>
            </a:r>
            <a:r>
              <a:rPr kumimoji="0" lang="pt-PT" altLang="en-US" sz="100" b="1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PT" altLang="en-US" sz="8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900" b="1" spc="20" dirty="0">
                <a:solidFill>
                  <a:schemeClr val="accent5"/>
                </a:solidFill>
              </a:rPr>
              <a:t>www.fhi360.org/anonreportregistry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4973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8" y="12177"/>
            <a:ext cx="2643494" cy="406934"/>
          </a:xfrm>
        </p:spPr>
        <p:txBody>
          <a:bodyPr>
            <a:normAutofit/>
          </a:bodyPr>
          <a:lstStyle/>
          <a:p>
            <a:r>
              <a:rPr lang="pt-PT" sz="1343" b="1" dirty="0">
                <a:solidFill>
                  <a:schemeClr val="accent5"/>
                </a:solidFill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147B0-83D7-4441-A255-D291B89FF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" y="490870"/>
            <a:ext cx="2666069" cy="281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6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17633-E7B5-45D3-819D-4F5C25A9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8" y="12177"/>
            <a:ext cx="2643494" cy="345421"/>
          </a:xfrm>
        </p:spPr>
        <p:txBody>
          <a:bodyPr>
            <a:normAutofit/>
          </a:bodyPr>
          <a:lstStyle/>
          <a:p>
            <a:r>
              <a:rPr lang="pt-PT" sz="1343" b="1" dirty="0">
                <a:solidFill>
                  <a:schemeClr val="accent5"/>
                </a:solidFill>
                <a:latin typeface="Franklin Gothic Medium" panose="020B06030201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INSTRUÇÕES </a:t>
            </a:r>
            <a:r>
              <a:rPr lang="pt-PT" dirty="0">
                <a:solidFill>
                  <a:schemeClr val="accent5"/>
                </a:solidFill>
              </a:rPr>
              <a:t>(continuação)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CECAA5-777E-4E21-B90A-88B2D5124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5" y="302158"/>
            <a:ext cx="2464316" cy="11024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A77AC4-1C0A-4D04-A213-92C8B5BBF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5" y="1397921"/>
            <a:ext cx="2556540" cy="229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D962-9F55-4E36-8FF8-3B6672481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1600" dirty="0">
                <a:solidFill>
                  <a:schemeClr val="accent5"/>
                </a:solidFill>
              </a:rPr>
              <a:t>Modelos de Cartões de Bolso</a:t>
            </a:r>
            <a:br>
              <a:rPr lang="pt-PT" sz="1600" dirty="0">
                <a:solidFill>
                  <a:schemeClr val="accent5"/>
                </a:solidFill>
              </a:rPr>
            </a:br>
            <a:r>
              <a:rPr lang="pt-PT" sz="1600" dirty="0">
                <a:solidFill>
                  <a:schemeClr val="accent5"/>
                </a:solidFill>
              </a:rPr>
              <a:t>(Frente e Trás)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A9D5-2158-40DF-9A11-59A79F304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1400"/>
              <a:t>Os próximos diapositivos contêm modelos de cartões de bolso com diferentes opções de desenho e imagem já configuradas.</a:t>
            </a:r>
          </a:p>
          <a:p>
            <a:r>
              <a:rPr lang="pt-PT" sz="1400"/>
              <a:t>Escolha um modelo e altere a imagem conforme necessário utilizando as instruções acima.</a:t>
            </a:r>
          </a:p>
        </p:txBody>
      </p:sp>
    </p:spTree>
    <p:extLst>
      <p:ext uri="{BB962C8B-B14F-4D97-AF65-F5344CB8AC3E}">
        <p14:creationId xmlns:p14="http://schemas.microsoft.com/office/powerpoint/2010/main" val="346891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90349" y="46098"/>
            <a:ext cx="519367" cy="230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-47157" y="1611458"/>
            <a:ext cx="1377482" cy="1568524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1EDF5E6-96F8-4576-B8C3-8289CD550B03}"/>
              </a:ext>
            </a:extLst>
          </p:cNvPr>
          <p:cNvSpPr txBox="1">
            <a:spLocks/>
          </p:cNvSpPr>
          <p:nvPr/>
        </p:nvSpPr>
        <p:spPr>
          <a:xfrm>
            <a:off x="0" y="41183"/>
            <a:ext cx="2391553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Preocupamo-nos </a:t>
            </a:r>
          </a:p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com a sua segurança.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D9F858-E386-450F-A198-5E73186854C0}"/>
              </a:ext>
            </a:extLst>
          </p:cNvPr>
          <p:cNvSpPr/>
          <p:nvPr/>
        </p:nvSpPr>
        <p:spPr>
          <a:xfrm>
            <a:off x="-3541" y="401918"/>
            <a:ext cx="261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900" dirty="0">
                <a:latin typeface="Franklin Gothic Book" panose="020B0503020102020204" pitchFamily="34" charset="0"/>
              </a:rPr>
              <a:t>Os funcionários e parceiros da FHI 360 </a:t>
            </a:r>
            <a:r>
              <a:rPr lang="pt-PT" sz="900" b="1" dirty="0">
                <a:latin typeface="Franklin Gothic Demi" panose="020B0603020102020204" pitchFamily="34" charset="0"/>
              </a:rPr>
              <a:t>NUNCA devem: </a:t>
            </a:r>
          </a:p>
        </p:txBody>
      </p:sp>
      <p:sp>
        <p:nvSpPr>
          <p:cNvPr id="14" name="Rounded Rectangle 34">
            <a:extLst>
              <a:ext uri="{FF2B5EF4-FFF2-40B4-BE49-F238E27FC236}">
                <a16:creationId xmlns:a16="http://schemas.microsoft.com/office/drawing/2014/main" id="{2C9E7A2B-1588-4115-9F2F-14A4E6D743AA}"/>
              </a:ext>
            </a:extLst>
          </p:cNvPr>
          <p:cNvSpPr/>
          <p:nvPr/>
        </p:nvSpPr>
        <p:spPr>
          <a:xfrm>
            <a:off x="88573" y="663271"/>
            <a:ext cx="2476421" cy="68138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Ameaçá-lo(a), assediá-lo(a) ou prejudicá-lo(a)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Pedir-lhe dinheiro, favores, ou sexo em troca de bens, emprego ou serviços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kumimoji="0" lang="pt-PT" altLang="en-US" sz="9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Peça-lhe atos sexuais em troca de dinheiro</a:t>
            </a:r>
            <a:r>
              <a:rPr kumimoji="0" lang="pt-PT" altLang="en-US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161FE7-68A6-4CB9-A23F-E297EF216223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Se isto lhe acontecer, ligue:</a:t>
            </a:r>
          </a:p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+00 000 000 000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6381CD-4579-4DD6-B4BE-27EC193CC56A}"/>
              </a:ext>
            </a:extLst>
          </p:cNvPr>
          <p:cNvSpPr/>
          <p:nvPr/>
        </p:nvSpPr>
        <p:spPr>
          <a:xfrm>
            <a:off x="1168106" y="1993246"/>
            <a:ext cx="1447391" cy="1201233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tem de fornecer o seu nome.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há custo adicional para ligar para a Linha Direta.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Pode também enviar um email confidencial para: </a:t>
            </a:r>
            <a:r>
              <a:rPr lang="pt-PT" sz="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Compliance@fhi360.org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036D9-EA76-4937-AF16-7D7EE9BBFAFC}"/>
              </a:ext>
            </a:extLst>
          </p:cNvPr>
          <p:cNvSpPr txBox="1"/>
          <p:nvPr/>
        </p:nvSpPr>
        <p:spPr>
          <a:xfrm>
            <a:off x="384528" y="3244020"/>
            <a:ext cx="1967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>
                <a:solidFill>
                  <a:schemeClr val="accent2"/>
                </a:solidFill>
                <a:latin typeface="Franklin Gothic Medium" panose="020B0603020102020204" pitchFamily="34" charset="0"/>
              </a:rPr>
              <a:t>ESTÃO DISPONÍVEIS OUTRAS OPÇÕES DE RELATO NA PARTE DE TRÁS DESTE CARTÃO</a:t>
            </a:r>
          </a:p>
        </p:txBody>
      </p:sp>
    </p:spTree>
    <p:extLst>
      <p:ext uri="{BB962C8B-B14F-4D97-AF65-F5344CB8AC3E}">
        <p14:creationId xmlns:p14="http://schemas.microsoft.com/office/powerpoint/2010/main" val="2077035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74123" y="370914"/>
            <a:ext cx="167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>
                <a:solidFill>
                  <a:schemeClr val="bg1"/>
                </a:solidFill>
              </a:rPr>
              <a:t>Número grátis nos EUA: Confidencialmente: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87924" y="1165479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27468" y="748175"/>
            <a:ext cx="2366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">
              <a:spcAft>
                <a:spcPts val="300"/>
              </a:spcAft>
              <a:buClr>
                <a:schemeClr val="accent1"/>
              </a:buClr>
              <a:buSzPct val="125000"/>
            </a:pPr>
            <a:r>
              <a:rPr lang="pt-PT" sz="1400" b="1" dirty="0">
                <a:solidFill>
                  <a:schemeClr val="accent2"/>
                </a:solidFill>
              </a:rPr>
              <a:t>Chamada Internacional a Pagar no Destino: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080871" y="115864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23096" y="1657922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27468" y="1671460"/>
            <a:ext cx="2614119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Ligue para o seu </a:t>
            </a:r>
            <a:r>
              <a:rPr lang="pt-PT" sz="900" u="sng" dirty="0"/>
              <a:t>operador local.</a:t>
            </a:r>
            <a:r>
              <a:rPr lang="pt-PT" sz="900" dirty="0"/>
              <a:t>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Diga ao operador para </a:t>
            </a:r>
            <a:r>
              <a:rPr lang="pt-PT" sz="900" u="sng" dirty="0"/>
              <a:t>efetuar uma chamada a pagar no destino</a:t>
            </a:r>
            <a:r>
              <a:rPr lang="pt-PT" sz="900" dirty="0"/>
              <a:t> para os Estados Unidos.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Dê este número ao operador: </a:t>
            </a:r>
          </a:p>
          <a:p>
            <a:pPr marL="114300" marR="0" lvl="0" indent="-1111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tabLst/>
              <a:defRPr/>
            </a:pPr>
            <a:r>
              <a:rPr lang="pt-PT" sz="900" b="1" dirty="0"/>
              <a:t>    +1-720-514-4400.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Quando lhe for pedido o seu nome, diga </a:t>
            </a:r>
            <a:r>
              <a:rPr lang="pt-PT" sz="900" b="1" dirty="0"/>
              <a:t>“FHI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en-US" sz="900" dirty="0">
                <a:effectLst/>
                <a:ea typeface="Times New Roman" panose="02020603050405020304" pitchFamily="18" charset="0"/>
              </a:rPr>
              <a:t>Toda 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informação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 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mantida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em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sigilo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>
                <a:effectLst/>
                <a:ea typeface="Times New Roman" panose="02020603050405020304" pitchFamily="18" charset="0"/>
              </a:rPr>
              <a:t>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chamada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não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gravada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 err="1">
                <a:effectLst/>
                <a:ea typeface="Times New Roman" panose="02020603050405020304" pitchFamily="18" charset="0"/>
              </a:rPr>
              <a:t>Você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falará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com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uma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entidade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independente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  <a:endParaRPr lang="en-US" sz="900" dirty="0">
              <a:effectLst/>
              <a:ea typeface="Calibri" panose="020F050202020403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E7FC9C3-0243-4F46-A7FE-58B68DD28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510"/>
            <a:ext cx="65" cy="26417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6348" rIns="0" bIns="-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99333-B1B8-419D-8DA0-986EDB9909EA}"/>
              </a:ext>
            </a:extLst>
          </p:cNvPr>
          <p:cNvSpPr txBox="1"/>
          <p:nvPr/>
        </p:nvSpPr>
        <p:spPr>
          <a:xfrm>
            <a:off x="87925" y="3372939"/>
            <a:ext cx="2483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en-US" sz="900" b="1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Você também pode relatar em nosso site:</a:t>
            </a:r>
            <a:r>
              <a:rPr kumimoji="0" lang="pt-PT" altLang="en-US" sz="100" b="1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PT" altLang="en-US" sz="8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900" b="1" spc="20" dirty="0">
                <a:solidFill>
                  <a:schemeClr val="accent5"/>
                </a:solidFill>
              </a:rPr>
              <a:t>www.fhi360.org/anonreportregistry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194159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90349" y="46098"/>
            <a:ext cx="519367" cy="230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-111017" y="1675496"/>
            <a:ext cx="889124" cy="1568524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1EDF5E6-96F8-4576-B8C3-8289CD550B03}"/>
              </a:ext>
            </a:extLst>
          </p:cNvPr>
          <p:cNvSpPr txBox="1">
            <a:spLocks/>
          </p:cNvSpPr>
          <p:nvPr/>
        </p:nvSpPr>
        <p:spPr>
          <a:xfrm>
            <a:off x="0" y="41183"/>
            <a:ext cx="2391553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Preocupamo-nos </a:t>
            </a:r>
          </a:p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com a sua segurança.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D9F858-E386-450F-A198-5E73186854C0}"/>
              </a:ext>
            </a:extLst>
          </p:cNvPr>
          <p:cNvSpPr/>
          <p:nvPr/>
        </p:nvSpPr>
        <p:spPr>
          <a:xfrm>
            <a:off x="-3541" y="401918"/>
            <a:ext cx="261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900" dirty="0">
                <a:latin typeface="Franklin Gothic Book" panose="020B0503020102020204" pitchFamily="34" charset="0"/>
              </a:rPr>
              <a:t>Os funcionários e parceiros da FHI 360 </a:t>
            </a:r>
            <a:r>
              <a:rPr lang="pt-PT" sz="900" b="1" dirty="0">
                <a:latin typeface="Franklin Gothic Demi" panose="020B0603020102020204" pitchFamily="34" charset="0"/>
              </a:rPr>
              <a:t>NUNCA devem: </a:t>
            </a:r>
          </a:p>
        </p:txBody>
      </p:sp>
      <p:sp>
        <p:nvSpPr>
          <p:cNvPr id="14" name="Rounded Rectangle 34">
            <a:extLst>
              <a:ext uri="{FF2B5EF4-FFF2-40B4-BE49-F238E27FC236}">
                <a16:creationId xmlns:a16="http://schemas.microsoft.com/office/drawing/2014/main" id="{2C9E7A2B-1588-4115-9F2F-14A4E6D743AA}"/>
              </a:ext>
            </a:extLst>
          </p:cNvPr>
          <p:cNvSpPr/>
          <p:nvPr/>
        </p:nvSpPr>
        <p:spPr>
          <a:xfrm>
            <a:off x="88573" y="663271"/>
            <a:ext cx="2476421" cy="68138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Ameaçá-lo(a), assediá-lo(a) ou prejudicá-lo(a)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Pedir-lhe dinheiro, favores, ou sexo em troca de bens, emprego ou serviços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kumimoji="0" lang="pt-PT" altLang="en-US" sz="9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Peça-lhe atos sexuais em troca de dinheiro</a:t>
            </a:r>
            <a:r>
              <a:rPr kumimoji="0" lang="pt-PT" altLang="en-US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161FE7-68A6-4CB9-A23F-E297EF216223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Se isto lhe acontecer, ligue:</a:t>
            </a:r>
          </a:p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+00 000 000 000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6381CD-4579-4DD6-B4BE-27EC193CC56A}"/>
              </a:ext>
            </a:extLst>
          </p:cNvPr>
          <p:cNvSpPr/>
          <p:nvPr/>
        </p:nvSpPr>
        <p:spPr>
          <a:xfrm>
            <a:off x="425415" y="2195539"/>
            <a:ext cx="2231693" cy="917854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tem de fornecer o seu nome.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há custo adicional para ligar para a Linha Direta.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Pode também enviar um email confidencial para: </a:t>
            </a:r>
            <a:r>
              <a:rPr lang="pt-PT" sz="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Compliance@fhi360.org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036D9-EA76-4937-AF16-7D7EE9BBFAFC}"/>
              </a:ext>
            </a:extLst>
          </p:cNvPr>
          <p:cNvSpPr txBox="1"/>
          <p:nvPr/>
        </p:nvSpPr>
        <p:spPr>
          <a:xfrm>
            <a:off x="384528" y="3244020"/>
            <a:ext cx="1967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>
                <a:solidFill>
                  <a:schemeClr val="accent2"/>
                </a:solidFill>
                <a:latin typeface="Franklin Gothic Medium" panose="020B0603020102020204" pitchFamily="34" charset="0"/>
              </a:rPr>
              <a:t>ESTÃO DISPONÍVEIS OUTRAS OPÇÕES DE RELATO NA PARTE DE TRÁS DESTE CARTÃO</a:t>
            </a:r>
          </a:p>
        </p:txBody>
      </p:sp>
    </p:spTree>
    <p:extLst>
      <p:ext uri="{BB962C8B-B14F-4D97-AF65-F5344CB8AC3E}">
        <p14:creationId xmlns:p14="http://schemas.microsoft.com/office/powerpoint/2010/main" val="341791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ED55681-8910-CB48-BA5B-AF99F8F62EBD}"/>
              </a:ext>
            </a:extLst>
          </p:cNvPr>
          <p:cNvSpPr/>
          <p:nvPr/>
        </p:nvSpPr>
        <p:spPr>
          <a:xfrm rot="5400000">
            <a:off x="980361" y="-979711"/>
            <a:ext cx="699909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820CF6-B28C-7E43-BBFC-E6C21FCA9E27}"/>
              </a:ext>
            </a:extLst>
          </p:cNvPr>
          <p:cNvSpPr/>
          <p:nvPr/>
        </p:nvSpPr>
        <p:spPr>
          <a:xfrm rot="5400000">
            <a:off x="-207713" y="908292"/>
            <a:ext cx="3076096" cy="2660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742310-E6C7-3448-BB24-66ED4AFE5336}"/>
              </a:ext>
            </a:extLst>
          </p:cNvPr>
          <p:cNvSpPr/>
          <p:nvPr/>
        </p:nvSpPr>
        <p:spPr>
          <a:xfrm>
            <a:off x="74123" y="370914"/>
            <a:ext cx="167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1-800-461-9330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6C9CC78-AF4C-AE47-A9A3-A5A332E034F0}"/>
              </a:ext>
            </a:extLst>
          </p:cNvPr>
          <p:cNvSpPr/>
          <p:nvPr/>
        </p:nvSpPr>
        <p:spPr>
          <a:xfrm>
            <a:off x="98291" y="24764"/>
            <a:ext cx="2182066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>
                <a:solidFill>
                  <a:schemeClr val="bg1"/>
                </a:solidFill>
              </a:rPr>
              <a:t>Número grátis nos EUA: Confidencialmente: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Medium Cond" panose="020B0606030402020204" pitchFamily="34" charset="0"/>
                <a:ea typeface="+mn-ea"/>
                <a:cs typeface="+mn-cs"/>
              </a:rPr>
              <a:t> 24/7: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93B7F4-DD79-914F-9638-F151E1B46754}"/>
              </a:ext>
            </a:extLst>
          </p:cNvPr>
          <p:cNvSpPr/>
          <p:nvPr/>
        </p:nvSpPr>
        <p:spPr>
          <a:xfrm>
            <a:off x="74143" y="774943"/>
            <a:ext cx="2512384" cy="2926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334882-C4E8-244A-8131-28B672440E98}"/>
              </a:ext>
            </a:extLst>
          </p:cNvPr>
          <p:cNvSpPr/>
          <p:nvPr/>
        </p:nvSpPr>
        <p:spPr>
          <a:xfrm>
            <a:off x="87924" y="1165479"/>
            <a:ext cx="2484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75" b="1" i="0" u="none" strike="noStrike" kern="1200" cap="none" spc="0" normalizeH="0" baseline="0" noProof="0" dirty="0">
                <a:ln>
                  <a:noFill/>
                </a:ln>
                <a:solidFill>
                  <a:srgbClr val="F2741F"/>
                </a:solidFill>
                <a:effectLst/>
                <a:uLnTx/>
                <a:uFillTx/>
                <a:latin typeface="Franklin Gothic Demi Cond" panose="020B0603020102020204" pitchFamily="34" charset="0"/>
                <a:ea typeface="+mn-ea"/>
                <a:cs typeface="+mn-cs"/>
              </a:rPr>
              <a:t>+1-720-514-4400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13E18D-64C5-4642-975D-4D33F1E91C02}"/>
              </a:ext>
            </a:extLst>
          </p:cNvPr>
          <p:cNvSpPr/>
          <p:nvPr/>
        </p:nvSpPr>
        <p:spPr>
          <a:xfrm>
            <a:off x="27468" y="748175"/>
            <a:ext cx="2366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">
              <a:spcAft>
                <a:spcPts val="300"/>
              </a:spcAft>
              <a:buClr>
                <a:schemeClr val="accent1"/>
              </a:buClr>
              <a:buSzPct val="125000"/>
            </a:pPr>
            <a:r>
              <a:rPr lang="pt-PT" sz="1400" b="1" dirty="0">
                <a:solidFill>
                  <a:schemeClr val="accent2"/>
                </a:solidFill>
              </a:rPr>
              <a:t>Chamada Internacional a Pagar no Destino: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905F8B-769A-A34C-A9C2-EE8907400E96}"/>
              </a:ext>
            </a:extLst>
          </p:cNvPr>
          <p:cNvGrpSpPr/>
          <p:nvPr/>
        </p:nvGrpSpPr>
        <p:grpSpPr>
          <a:xfrm>
            <a:off x="2080871" y="115864"/>
            <a:ext cx="415315" cy="411585"/>
            <a:chOff x="122237" y="667541"/>
            <a:chExt cx="351524" cy="348367"/>
          </a:xfrm>
        </p:grpSpPr>
        <p:pic>
          <p:nvPicPr>
            <p:cNvPr id="20" name="Graphic 19" descr="Receiver with solid fill">
              <a:extLst>
                <a:ext uri="{FF2B5EF4-FFF2-40B4-BE49-F238E27FC236}">
                  <a16:creationId xmlns:a16="http://schemas.microsoft.com/office/drawing/2014/main" id="{C4265E61-C5DD-5F47-89DB-A79072502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2237" y="810726"/>
              <a:ext cx="205181" cy="205182"/>
            </a:xfrm>
            <a:prstGeom prst="rect">
              <a:avLst/>
            </a:prstGeom>
          </p:spPr>
        </p:pic>
        <p:pic>
          <p:nvPicPr>
            <p:cNvPr id="21" name="Graphic 20" descr="Wi-Fi outline">
              <a:extLst>
                <a:ext uri="{FF2B5EF4-FFF2-40B4-BE49-F238E27FC236}">
                  <a16:creationId xmlns:a16="http://schemas.microsoft.com/office/drawing/2014/main" id="{4996F0A9-9357-C24A-9B95-2B7823794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700000">
              <a:off x="168189" y="667543"/>
              <a:ext cx="305573" cy="305570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99CEE5-4E58-614A-B5BF-5852A64E1671}"/>
              </a:ext>
            </a:extLst>
          </p:cNvPr>
          <p:cNvCxnSpPr>
            <a:cxnSpLocks/>
          </p:cNvCxnSpPr>
          <p:nvPr/>
        </p:nvCxnSpPr>
        <p:spPr>
          <a:xfrm>
            <a:off x="223096" y="1657922"/>
            <a:ext cx="22144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9D4BFB9-584C-024D-96D0-CFFC8035D076}"/>
              </a:ext>
            </a:extLst>
          </p:cNvPr>
          <p:cNvSpPr/>
          <p:nvPr/>
        </p:nvSpPr>
        <p:spPr>
          <a:xfrm>
            <a:off x="27468" y="1671460"/>
            <a:ext cx="2614119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Ligue para o seu </a:t>
            </a:r>
            <a:r>
              <a:rPr lang="pt-PT" sz="900" u="sng" dirty="0"/>
              <a:t>operador local.</a:t>
            </a:r>
            <a:r>
              <a:rPr lang="pt-PT" sz="900" dirty="0"/>
              <a:t>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Diga ao operador para </a:t>
            </a:r>
            <a:r>
              <a:rPr lang="pt-PT" sz="900" u="sng" dirty="0"/>
              <a:t>efetuar uma chamada a pagar no destino</a:t>
            </a:r>
            <a:r>
              <a:rPr lang="pt-PT" sz="900" dirty="0"/>
              <a:t> para os Estados Unidos.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Dê este número ao operador: </a:t>
            </a:r>
          </a:p>
          <a:p>
            <a:pPr marL="114300" marR="0" lvl="0" indent="-1111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tabLst/>
              <a:defRPr/>
            </a:pPr>
            <a:r>
              <a:rPr lang="pt-PT" sz="900" b="1" dirty="0"/>
              <a:t>    +1-720-514-4400. 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pt-PT" sz="900" dirty="0"/>
              <a:t>Quando lhe for pedido o seu nome, diga </a:t>
            </a:r>
            <a:r>
              <a:rPr lang="pt-PT" sz="900" b="1" dirty="0"/>
              <a:t>“FHI 360”</a:t>
            </a:r>
          </a:p>
          <a:p>
            <a:pPr marL="117475" marR="0" lvl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  <a:tabLst/>
              <a:defRPr/>
            </a:pPr>
            <a:r>
              <a:rPr lang="en-US" sz="900" dirty="0">
                <a:effectLst/>
                <a:ea typeface="Times New Roman" panose="02020603050405020304" pitchFamily="18" charset="0"/>
              </a:rPr>
              <a:t>Toda 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informação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 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mantida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em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sigilo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>
                <a:effectLst/>
                <a:ea typeface="Times New Roman" panose="02020603050405020304" pitchFamily="18" charset="0"/>
              </a:rPr>
              <a:t>A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sua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chamada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não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será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gravada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117475" indent="-112713">
              <a:spcAft>
                <a:spcPts val="300"/>
              </a:spcAft>
              <a:buClr>
                <a:srgbClr val="009590"/>
              </a:buClr>
              <a:buSzPct val="125000"/>
              <a:buFont typeface="System Font Regular"/>
              <a:buChar char="◦"/>
            </a:pPr>
            <a:r>
              <a:rPr lang="en-US" sz="900" dirty="0" err="1">
                <a:effectLst/>
                <a:ea typeface="Times New Roman" panose="02020603050405020304" pitchFamily="18" charset="0"/>
              </a:rPr>
              <a:t>Você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falará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com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uma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entidade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900" dirty="0" err="1">
                <a:effectLst/>
                <a:ea typeface="Times New Roman" panose="02020603050405020304" pitchFamily="18" charset="0"/>
              </a:rPr>
              <a:t>independente</a:t>
            </a:r>
            <a:r>
              <a:rPr lang="en-US" sz="900" dirty="0">
                <a:effectLst/>
                <a:ea typeface="Times New Roman" panose="02020603050405020304" pitchFamily="18" charset="0"/>
              </a:rPr>
              <a:t>.</a:t>
            </a:r>
            <a:endParaRPr lang="en-US" sz="900" dirty="0">
              <a:effectLst/>
              <a:ea typeface="Calibri" panose="020F050202020403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E7FC9C3-0243-4F46-A7FE-58B68DD28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6510"/>
            <a:ext cx="65" cy="26417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6348" rIns="0" bIns="-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99333-B1B8-419D-8DA0-986EDB9909EA}"/>
              </a:ext>
            </a:extLst>
          </p:cNvPr>
          <p:cNvSpPr txBox="1"/>
          <p:nvPr/>
        </p:nvSpPr>
        <p:spPr>
          <a:xfrm>
            <a:off x="87925" y="3372939"/>
            <a:ext cx="2483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en-US" sz="900" b="1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Você também pode relatar em nosso site:</a:t>
            </a:r>
            <a:r>
              <a:rPr kumimoji="0" lang="pt-PT" altLang="en-US" sz="100" b="1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PT" altLang="en-US" sz="8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900" b="1" spc="20" dirty="0">
                <a:solidFill>
                  <a:schemeClr val="accent5"/>
                </a:solidFill>
              </a:rPr>
              <a:t>www.fhi360.org/anonreportregistry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7863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AE9FAD16-08FF-224D-B9C0-1F189E57C145}"/>
              </a:ext>
            </a:extLst>
          </p:cNvPr>
          <p:cNvSpPr/>
          <p:nvPr/>
        </p:nvSpPr>
        <p:spPr>
          <a:xfrm>
            <a:off x="-3541" y="1884692"/>
            <a:ext cx="2660650" cy="1359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AA61E-51AD-774B-805E-FA1ECB498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6" y="1418986"/>
            <a:ext cx="2382498" cy="84445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3FEE7F1-DDA0-7C46-89B3-0041CA2DCA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090349" y="46098"/>
            <a:ext cx="519367" cy="2308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3162A4-29E1-2E43-AE33-7E9957E48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42883" y="1659062"/>
            <a:ext cx="889124" cy="15685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1EDF5E6-96F8-4576-B8C3-8289CD550B03}"/>
              </a:ext>
            </a:extLst>
          </p:cNvPr>
          <p:cNvSpPr txBox="1">
            <a:spLocks/>
          </p:cNvSpPr>
          <p:nvPr/>
        </p:nvSpPr>
        <p:spPr>
          <a:xfrm>
            <a:off x="0" y="41183"/>
            <a:ext cx="2391553" cy="462771"/>
          </a:xfrm>
          <a:prstGeom prst="rect">
            <a:avLst/>
          </a:prstGeom>
        </p:spPr>
        <p:txBody>
          <a:bodyPr vert="horz" wrap="square" lIns="64419" tIns="32210" rIns="64419" bIns="32210" rtlCol="0" anchor="t" anchorCtr="0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Preocupamo-nos </a:t>
            </a:r>
          </a:p>
          <a:p>
            <a:pPr>
              <a:lnSpc>
                <a:spcPct val="80000"/>
              </a:lnSpc>
            </a:pPr>
            <a:r>
              <a:rPr lang="pt-PT" sz="1600" b="1" dirty="0">
                <a:solidFill>
                  <a:schemeClr val="accent2"/>
                </a:solidFill>
                <a:latin typeface="Franklin Gothic Demi" panose="020B0603020102020204" pitchFamily="34" charset="0"/>
              </a:rPr>
              <a:t>com a sua segurança.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D9F858-E386-450F-A198-5E73186854C0}"/>
              </a:ext>
            </a:extLst>
          </p:cNvPr>
          <p:cNvSpPr/>
          <p:nvPr/>
        </p:nvSpPr>
        <p:spPr>
          <a:xfrm>
            <a:off x="-3541" y="401918"/>
            <a:ext cx="2619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900" dirty="0">
                <a:latin typeface="Franklin Gothic Book" panose="020B0503020102020204" pitchFamily="34" charset="0"/>
              </a:rPr>
              <a:t>Os funcionários e parceiros da FHI 360 </a:t>
            </a:r>
            <a:r>
              <a:rPr lang="pt-PT" sz="900" b="1" dirty="0">
                <a:latin typeface="Franklin Gothic Demi" panose="020B0603020102020204" pitchFamily="34" charset="0"/>
              </a:rPr>
              <a:t>NUNCA devem: </a:t>
            </a:r>
          </a:p>
        </p:txBody>
      </p:sp>
      <p:sp>
        <p:nvSpPr>
          <p:cNvPr id="14" name="Rounded Rectangle 34">
            <a:extLst>
              <a:ext uri="{FF2B5EF4-FFF2-40B4-BE49-F238E27FC236}">
                <a16:creationId xmlns:a16="http://schemas.microsoft.com/office/drawing/2014/main" id="{2C9E7A2B-1588-4115-9F2F-14A4E6D743AA}"/>
              </a:ext>
            </a:extLst>
          </p:cNvPr>
          <p:cNvSpPr/>
          <p:nvPr/>
        </p:nvSpPr>
        <p:spPr>
          <a:xfrm>
            <a:off x="88573" y="663271"/>
            <a:ext cx="2476421" cy="681387"/>
          </a:xfrm>
          <a:prstGeom prst="roundRect">
            <a:avLst>
              <a:gd name="adj" fmla="val 8682"/>
            </a:avLst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128839" bIns="64419" numCol="1" rtlCol="0" anchor="t" anchorCtr="0">
            <a:noAutofit/>
          </a:bodyPr>
          <a:lstStyle/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Ameaçá-lo(a), assediá-lo(a) ou prejudicá-lo(a)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pt-PT" sz="9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Pedir-lhe dinheiro, favores, ou sexo em troca de bens, emprego ou serviços</a:t>
            </a:r>
          </a:p>
          <a:p>
            <a:pPr marL="117475" indent="-117475">
              <a:spcAft>
                <a:spcPts val="282"/>
              </a:spcAft>
              <a:buSzPct val="80000"/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kumimoji="0" lang="pt-PT" altLang="en-US" sz="9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Peça-lhe atos sexuais em troca de dinheiro</a:t>
            </a:r>
            <a:r>
              <a:rPr kumimoji="0" lang="pt-PT" altLang="en-US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t-PT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161FE7-68A6-4CB9-A23F-E297EF216223}"/>
              </a:ext>
            </a:extLst>
          </p:cNvPr>
          <p:cNvSpPr txBox="1">
            <a:spLocks/>
          </p:cNvSpPr>
          <p:nvPr/>
        </p:nvSpPr>
        <p:spPr>
          <a:xfrm>
            <a:off x="13226" y="1437202"/>
            <a:ext cx="2558004" cy="444126"/>
          </a:xfrm>
          <a:prstGeom prst="rect">
            <a:avLst/>
          </a:prstGeom>
        </p:spPr>
        <p:txBody>
          <a:bodyPr vert="horz" wrap="none" lIns="64419" tIns="32210" rIns="64419" bIns="32210" rtlCol="0" anchor="ctr">
            <a:noAutofit/>
          </a:bodyPr>
          <a:lstStyle>
            <a:lvl1pPr algn="l" defTabSz="3547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0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Se isto lhe acontecer, ligue:</a:t>
            </a:r>
          </a:p>
          <a:p>
            <a:pPr algn="ctr">
              <a:lnSpc>
                <a:spcPct val="100000"/>
              </a:lnSpc>
            </a:pPr>
            <a:r>
              <a:rPr lang="pt-PT" sz="1100" b="1" dirty="0">
                <a:solidFill>
                  <a:schemeClr val="accent2"/>
                </a:solidFill>
                <a:latin typeface="Franklin Gothic Demi"/>
              </a:rPr>
              <a:t>+00 000 000 000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6381CD-4579-4DD6-B4BE-27EC193CC56A}"/>
              </a:ext>
            </a:extLst>
          </p:cNvPr>
          <p:cNvSpPr/>
          <p:nvPr/>
        </p:nvSpPr>
        <p:spPr>
          <a:xfrm>
            <a:off x="46965" y="2139454"/>
            <a:ext cx="2231693" cy="917854"/>
          </a:xfrm>
          <a:prstGeom prst="rect">
            <a:avLst/>
          </a:prstGeom>
          <a:noFill/>
          <a:ln w="38100">
            <a:noFill/>
          </a:ln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28839" rIns="128839" bIns="128839" rtlCol="0" anchor="t" anchorCtr="0">
            <a:noAutofit/>
          </a:bodyPr>
          <a:lstStyle/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tem de fornecer o seu nome.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Não há custo adicional para ligar para a Linha Direta.</a:t>
            </a:r>
          </a:p>
          <a:p>
            <a:pPr marL="112713" indent="-107950">
              <a:lnSpc>
                <a:spcPct val="95000"/>
              </a:lnSpc>
              <a:spcAft>
                <a:spcPts val="600"/>
              </a:spcAft>
              <a:buClr>
                <a:schemeClr val="accent5"/>
              </a:buClr>
              <a:buSzPct val="150000"/>
              <a:buFont typeface="System Font Regular"/>
              <a:buChar char="‣"/>
            </a:pPr>
            <a:r>
              <a:rPr lang="pt-PT" sz="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Pode também enviar um email confidencial para: </a:t>
            </a:r>
            <a:r>
              <a:rPr lang="pt-PT" sz="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Compliance@fhi360.org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036D9-EA76-4937-AF16-7D7EE9BBFAFC}"/>
              </a:ext>
            </a:extLst>
          </p:cNvPr>
          <p:cNvSpPr txBox="1"/>
          <p:nvPr/>
        </p:nvSpPr>
        <p:spPr>
          <a:xfrm>
            <a:off x="384528" y="3244020"/>
            <a:ext cx="19677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>
                <a:solidFill>
                  <a:schemeClr val="accent2"/>
                </a:solidFill>
                <a:latin typeface="Franklin Gothic Medium" panose="020B0603020102020204" pitchFamily="34" charset="0"/>
              </a:rPr>
              <a:t>ESTÃO DISPONÍVEIS OUTRAS OPÇÕES DE RELATO NA PARTE DE TRÁS DESTE CARTÃO</a:t>
            </a:r>
          </a:p>
        </p:txBody>
      </p:sp>
    </p:spTree>
    <p:extLst>
      <p:ext uri="{BB962C8B-B14F-4D97-AF65-F5344CB8AC3E}">
        <p14:creationId xmlns:p14="http://schemas.microsoft.com/office/powerpoint/2010/main" val="2135502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FCR Alternate">
      <a:dk1>
        <a:srgbClr val="000000"/>
      </a:dk1>
      <a:lt1>
        <a:srgbClr val="FFFFFF"/>
      </a:lt1>
      <a:dk2>
        <a:srgbClr val="713484"/>
      </a:dk2>
      <a:lt2>
        <a:srgbClr val="ABAFA6"/>
      </a:lt2>
      <a:accent1>
        <a:srgbClr val="009590"/>
      </a:accent1>
      <a:accent2>
        <a:srgbClr val="F2741F"/>
      </a:accent2>
      <a:accent3>
        <a:srgbClr val="B71D38"/>
      </a:accent3>
      <a:accent4>
        <a:srgbClr val="3B352F"/>
      </a:accent4>
      <a:accent5>
        <a:srgbClr val="009BAF"/>
      </a:accent5>
      <a:accent6>
        <a:srgbClr val="FED205"/>
      </a:accent6>
      <a:hlink>
        <a:srgbClr val="006595"/>
      </a:hlink>
      <a:folHlink>
        <a:srgbClr val="5C6F7C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FEE2724BDB744A9EE6D5ED9ECD69A6" ma:contentTypeVersion="4" ma:contentTypeDescription="Create a new document." ma:contentTypeScope="" ma:versionID="ea21d97bebf05c28899b17848cfe95a2">
  <xsd:schema xmlns:xsd="http://www.w3.org/2001/XMLSchema" xmlns:xs="http://www.w3.org/2001/XMLSchema" xmlns:p="http://schemas.microsoft.com/office/2006/metadata/properties" xmlns:ns2="f21a2516-b267-42f6-9626-92cb3b4c905a" targetNamespace="http://schemas.microsoft.com/office/2006/metadata/properties" ma:root="true" ma:fieldsID="22d2cc2ea2cf38ad4301fd3a4bf8e626" ns2:_="">
    <xsd:import namespace="f21a2516-b267-42f6-9626-92cb3b4c90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a2516-b267-42f6-9626-92cb3b4c9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1CE53F-6EE7-48BA-A776-1535E1B641C8}"/>
</file>

<file path=customXml/itemProps2.xml><?xml version="1.0" encoding="utf-8"?>
<ds:datastoreItem xmlns:ds="http://schemas.openxmlformats.org/officeDocument/2006/customXml" ds:itemID="{D9370BE8-67E5-4FE8-8105-D384622D426C}"/>
</file>

<file path=customXml/itemProps3.xml><?xml version="1.0" encoding="utf-8"?>
<ds:datastoreItem xmlns:ds="http://schemas.openxmlformats.org/officeDocument/2006/customXml" ds:itemID="{B6F822E8-59AF-46B9-9420-8C5DE6170A4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1390</Words>
  <Application>Microsoft Office PowerPoint</Application>
  <PresentationFormat>Custom</PresentationFormat>
  <Paragraphs>162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1_Office Theme</vt:lpstr>
      <vt:lpstr>INSTRUÇÕES PARA EDITAR E IMPRIMIR OS CARTAZES E CARTÃO DE BOLSO SOBRE SALVAGUARDA</vt:lpstr>
      <vt:lpstr>INSTRUÇÕES (continuação)</vt:lpstr>
      <vt:lpstr>INSTRUÇÕES (continuação)</vt:lpstr>
      <vt:lpstr>Modelos de Cartões de Bolso (Frente e Trás)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Garcia</dc:creator>
  <cp:lastModifiedBy>Kim Dixon</cp:lastModifiedBy>
  <cp:revision>20</cp:revision>
  <cp:lastPrinted>2021-07-16T20:50:08Z</cp:lastPrinted>
  <dcterms:created xsi:type="dcterms:W3CDTF">2021-07-12T16:42:24Z</dcterms:created>
  <dcterms:modified xsi:type="dcterms:W3CDTF">2021-09-28T10:52:14Z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0x010100AEFEE2724BDB744A9EE6D5ED9ECD69A6</vt:lpwstr>
  </property>
</Properties>
</file>