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4"/>
    <p:sldMasterId id="2147483711" r:id="rId5"/>
    <p:sldMasterId id="2147483737" r:id="rId6"/>
  </p:sldMasterIdLst>
  <p:notesMasterIdLst>
    <p:notesMasterId r:id="rId31"/>
  </p:notesMasterIdLst>
  <p:sldIdLst>
    <p:sldId id="264" r:id="rId7"/>
    <p:sldId id="268" r:id="rId8"/>
    <p:sldId id="1437" r:id="rId9"/>
    <p:sldId id="265" r:id="rId10"/>
    <p:sldId id="1547" r:id="rId11"/>
    <p:sldId id="1434" r:id="rId12"/>
    <p:sldId id="1510" r:id="rId13"/>
    <p:sldId id="1610" r:id="rId14"/>
    <p:sldId id="1611" r:id="rId15"/>
    <p:sldId id="1609" r:id="rId16"/>
    <p:sldId id="1511" r:id="rId17"/>
    <p:sldId id="266" r:id="rId18"/>
    <p:sldId id="1512" r:id="rId19"/>
    <p:sldId id="1515" r:id="rId20"/>
    <p:sldId id="1513" r:id="rId21"/>
    <p:sldId id="1514" r:id="rId22"/>
    <p:sldId id="1549" r:id="rId23"/>
    <p:sldId id="1548" r:id="rId24"/>
    <p:sldId id="1550" r:id="rId25"/>
    <p:sldId id="1517" r:id="rId26"/>
    <p:sldId id="1518" r:id="rId27"/>
    <p:sldId id="1516" r:id="rId28"/>
    <p:sldId id="1606" r:id="rId29"/>
    <p:sldId id="1605"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4268"/>
    <a:srgbClr val="330B3D"/>
    <a:srgbClr val="12B3EA"/>
    <a:srgbClr val="7F7F7F"/>
    <a:srgbClr val="317093"/>
    <a:srgbClr val="831D9B"/>
    <a:srgbClr val="8ABD6C"/>
    <a:srgbClr val="D37A5A"/>
    <a:srgbClr val="F0A72A"/>
    <a:srgbClr val="B554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153E60-6D15-4D16-8919-B81D8582ABC0}" v="101" dt="2022-08-16T16:41:19.571"/>
    <p1510:client id="{60ADB785-706E-4F29-8880-E024D75163F6}" v="30" dt="2022-08-18T13:56:20.7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844" autoAdjust="0"/>
  </p:normalViewPr>
  <p:slideViewPr>
    <p:cSldViewPr snapToGrid="0">
      <p:cViewPr varScale="1">
        <p:scale>
          <a:sx n="87" d="100"/>
          <a:sy n="87" d="100"/>
        </p:scale>
        <p:origin x="1392" y="7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microsoft.com/office/2016/11/relationships/changesInfo" Target="changesInfos/changesInfo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ableStyles" Target="tableStyles.xml"/><Relationship Id="rId8" Type="http://schemas.openxmlformats.org/officeDocument/2006/relationships/slide" Target="slides/slide2.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 Dixon" userId="S::kdixon@fhi360.org::94c3f094-9e9a-4b63-af1b-7cd919f3220d" providerId="AD" clId="Web-{60ADB785-706E-4F29-8880-E024D75163F6}"/>
    <pc:docChg chg="modSld">
      <pc:chgData name="Kim Dixon" userId="S::kdixon@fhi360.org::94c3f094-9e9a-4b63-af1b-7cd919f3220d" providerId="AD" clId="Web-{60ADB785-706E-4F29-8880-E024D75163F6}" dt="2022-08-18T13:56:20.751" v="36" actId="20577"/>
      <pc:docMkLst>
        <pc:docMk/>
      </pc:docMkLst>
      <pc:sldChg chg="modSp">
        <pc:chgData name="Kim Dixon" userId="S::kdixon@fhi360.org::94c3f094-9e9a-4b63-af1b-7cd919f3220d" providerId="AD" clId="Web-{60ADB785-706E-4F29-8880-E024D75163F6}" dt="2022-08-18T13:55:49.484" v="32" actId="20577"/>
        <pc:sldMkLst>
          <pc:docMk/>
          <pc:sldMk cId="3928819410" sldId="1548"/>
        </pc:sldMkLst>
        <pc:spChg chg="mod">
          <ac:chgData name="Kim Dixon" userId="S::kdixon@fhi360.org::94c3f094-9e9a-4b63-af1b-7cd919f3220d" providerId="AD" clId="Web-{60ADB785-706E-4F29-8880-E024D75163F6}" dt="2022-08-18T13:55:26.123" v="25" actId="20577"/>
          <ac:spMkLst>
            <pc:docMk/>
            <pc:sldMk cId="3928819410" sldId="1548"/>
            <ac:spMk id="2" creationId="{7554905C-1359-4179-BC10-F5C4E7F9B9C5}"/>
          </ac:spMkLst>
        </pc:spChg>
        <pc:graphicFrameChg chg="modGraphic">
          <ac:chgData name="Kim Dixon" userId="S::kdixon@fhi360.org::94c3f094-9e9a-4b63-af1b-7cd919f3220d" providerId="AD" clId="Web-{60ADB785-706E-4F29-8880-E024D75163F6}" dt="2022-08-18T13:55:49.484" v="32" actId="20577"/>
          <ac:graphicFrameMkLst>
            <pc:docMk/>
            <pc:sldMk cId="3928819410" sldId="1548"/>
            <ac:graphicFrameMk id="5" creationId="{770A9EB1-F65C-4F1A-85E6-EA5B51F6874F}"/>
          </ac:graphicFrameMkLst>
        </pc:graphicFrameChg>
      </pc:sldChg>
      <pc:sldChg chg="modSp">
        <pc:chgData name="Kim Dixon" userId="S::kdixon@fhi360.org::94c3f094-9e9a-4b63-af1b-7cd919f3220d" providerId="AD" clId="Web-{60ADB785-706E-4F29-8880-E024D75163F6}" dt="2022-08-18T13:56:20.751" v="36" actId="20577"/>
        <pc:sldMkLst>
          <pc:docMk/>
          <pc:sldMk cId="2496057390" sldId="1550"/>
        </pc:sldMkLst>
        <pc:spChg chg="mod">
          <ac:chgData name="Kim Dixon" userId="S::kdixon@fhi360.org::94c3f094-9e9a-4b63-af1b-7cd919f3220d" providerId="AD" clId="Web-{60ADB785-706E-4F29-8880-E024D75163F6}" dt="2022-08-18T13:56:20.751" v="36" actId="20577"/>
          <ac:spMkLst>
            <pc:docMk/>
            <pc:sldMk cId="2496057390" sldId="1550"/>
            <ac:spMk id="3" creationId="{A39FCF2D-EA8A-4B20-9E1F-D9856848F8AA}"/>
          </ac:spMkLst>
        </pc:spChg>
      </pc:sldChg>
    </pc:docChg>
  </pc:docChgLst>
  <pc:docChgLst>
    <pc:chgData name="Kim Dixon" userId="94c3f094-9e9a-4b63-af1b-7cd919f3220d" providerId="ADAL" clId="{0F153E60-6D15-4D16-8919-B81D8582ABC0}"/>
    <pc:docChg chg="undo custSel delSld modSld delMainMaster">
      <pc:chgData name="Kim Dixon" userId="94c3f094-9e9a-4b63-af1b-7cd919f3220d" providerId="ADAL" clId="{0F153E60-6D15-4D16-8919-B81D8582ABC0}" dt="2022-08-16T16:41:19.571" v="177" actId="207"/>
      <pc:docMkLst>
        <pc:docMk/>
      </pc:docMkLst>
      <pc:sldChg chg="del">
        <pc:chgData name="Kim Dixon" userId="94c3f094-9e9a-4b63-af1b-7cd919f3220d" providerId="ADAL" clId="{0F153E60-6D15-4D16-8919-B81D8582ABC0}" dt="2022-08-16T15:38:09.083" v="153" actId="47"/>
        <pc:sldMkLst>
          <pc:docMk/>
          <pc:sldMk cId="0" sldId="262"/>
        </pc:sldMkLst>
      </pc:sldChg>
      <pc:sldChg chg="addSp delSp modSp mod modClrScheme chgLayout">
        <pc:chgData name="Kim Dixon" userId="94c3f094-9e9a-4b63-af1b-7cd919f3220d" providerId="ADAL" clId="{0F153E60-6D15-4D16-8919-B81D8582ABC0}" dt="2022-08-16T13:48:42.410" v="40" actId="1076"/>
        <pc:sldMkLst>
          <pc:docMk/>
          <pc:sldMk cId="832776164" sldId="264"/>
        </pc:sldMkLst>
        <pc:spChg chg="mod ord">
          <ac:chgData name="Kim Dixon" userId="94c3f094-9e9a-4b63-af1b-7cd919f3220d" providerId="ADAL" clId="{0F153E60-6D15-4D16-8919-B81D8582ABC0}" dt="2022-08-16T13:48:10.137" v="38" actId="207"/>
          <ac:spMkLst>
            <pc:docMk/>
            <pc:sldMk cId="832776164" sldId="264"/>
            <ac:spMk id="4" creationId="{F0A93F3F-BF0C-462D-9C4F-AF2E0288FBF2}"/>
          </ac:spMkLst>
        </pc:spChg>
        <pc:spChg chg="mod ord">
          <ac:chgData name="Kim Dixon" userId="94c3f094-9e9a-4b63-af1b-7cd919f3220d" providerId="ADAL" clId="{0F153E60-6D15-4D16-8919-B81D8582ABC0}" dt="2022-08-16T13:48:42.410" v="40" actId="1076"/>
          <ac:spMkLst>
            <pc:docMk/>
            <pc:sldMk cId="832776164" sldId="264"/>
            <ac:spMk id="5" creationId="{8D8ED576-8AB2-4549-AD45-9C9DE455C44C}"/>
          </ac:spMkLst>
        </pc:spChg>
        <pc:spChg chg="mod">
          <ac:chgData name="Kim Dixon" userId="94c3f094-9e9a-4b63-af1b-7cd919f3220d" providerId="ADAL" clId="{0F153E60-6D15-4D16-8919-B81D8582ABC0}" dt="2022-08-16T13:47:45.289" v="32" actId="207"/>
          <ac:spMkLst>
            <pc:docMk/>
            <pc:sldMk cId="832776164" sldId="264"/>
            <ac:spMk id="7" creationId="{4CE2B3E6-4072-417C-884B-FD578A84406D}"/>
          </ac:spMkLst>
        </pc:spChg>
        <pc:picChg chg="add mod">
          <ac:chgData name="Kim Dixon" userId="94c3f094-9e9a-4b63-af1b-7cd919f3220d" providerId="ADAL" clId="{0F153E60-6D15-4D16-8919-B81D8582ABC0}" dt="2022-08-16T13:48:02.854" v="37" actId="1076"/>
          <ac:picMkLst>
            <pc:docMk/>
            <pc:sldMk cId="832776164" sldId="264"/>
            <ac:picMk id="2" creationId="{5EE7DD0D-80CD-0383-7543-6BC698449E8D}"/>
          </ac:picMkLst>
        </pc:picChg>
        <pc:picChg chg="del">
          <ac:chgData name="Kim Dixon" userId="94c3f094-9e9a-4b63-af1b-7cd919f3220d" providerId="ADAL" clId="{0F153E60-6D15-4D16-8919-B81D8582ABC0}" dt="2022-08-16T13:46:38.319" v="19" actId="478"/>
          <ac:picMkLst>
            <pc:docMk/>
            <pc:sldMk cId="832776164" sldId="264"/>
            <ac:picMk id="3" creationId="{ED2E0DEB-3282-4EB9-8C08-9FA03B8CA6E3}"/>
          </ac:picMkLst>
        </pc:picChg>
      </pc:sldChg>
      <pc:sldChg chg="modSp mod">
        <pc:chgData name="Kim Dixon" userId="94c3f094-9e9a-4b63-af1b-7cd919f3220d" providerId="ADAL" clId="{0F153E60-6D15-4D16-8919-B81D8582ABC0}" dt="2022-08-16T13:49:27.457" v="50" actId="20577"/>
        <pc:sldMkLst>
          <pc:docMk/>
          <pc:sldMk cId="3457772779" sldId="265"/>
        </pc:sldMkLst>
        <pc:spChg chg="mod">
          <ac:chgData name="Kim Dixon" userId="94c3f094-9e9a-4b63-af1b-7cd919f3220d" providerId="ADAL" clId="{0F153E60-6D15-4D16-8919-B81D8582ABC0}" dt="2022-08-16T13:49:27.457" v="50" actId="20577"/>
          <ac:spMkLst>
            <pc:docMk/>
            <pc:sldMk cId="3457772779" sldId="265"/>
            <ac:spMk id="5" creationId="{8DC3682A-A080-854D-A488-C3C216B10873}"/>
          </ac:spMkLst>
        </pc:spChg>
      </pc:sldChg>
      <pc:sldChg chg="addSp modSp mod modClrScheme chgLayout">
        <pc:chgData name="Kim Dixon" userId="94c3f094-9e9a-4b63-af1b-7cd919f3220d" providerId="ADAL" clId="{0F153E60-6D15-4D16-8919-B81D8582ABC0}" dt="2022-08-16T15:32:30.161" v="105" actId="255"/>
        <pc:sldMkLst>
          <pc:docMk/>
          <pc:sldMk cId="3254681264" sldId="266"/>
        </pc:sldMkLst>
        <pc:spChg chg="mod ord">
          <ac:chgData name="Kim Dixon" userId="94c3f094-9e9a-4b63-af1b-7cd919f3220d" providerId="ADAL" clId="{0F153E60-6D15-4D16-8919-B81D8582ABC0}" dt="2022-08-16T15:32:15.266" v="103" actId="26606"/>
          <ac:spMkLst>
            <pc:docMk/>
            <pc:sldMk cId="3254681264" sldId="266"/>
            <ac:spMk id="2" creationId="{0E746F68-A43E-2244-A0EA-F9AE5BDAE0A8}"/>
          </ac:spMkLst>
        </pc:spChg>
        <pc:spChg chg="mod ord">
          <ac:chgData name="Kim Dixon" userId="94c3f094-9e9a-4b63-af1b-7cd919f3220d" providerId="ADAL" clId="{0F153E60-6D15-4D16-8919-B81D8582ABC0}" dt="2022-08-16T15:32:30.161" v="105" actId="255"/>
          <ac:spMkLst>
            <pc:docMk/>
            <pc:sldMk cId="3254681264" sldId="266"/>
            <ac:spMk id="3" creationId="{7D4AE779-9271-284B-AC8A-0FC702E7DC26}"/>
          </ac:spMkLst>
        </pc:spChg>
        <pc:spChg chg="add mod">
          <ac:chgData name="Kim Dixon" userId="94c3f094-9e9a-4b63-af1b-7cd919f3220d" providerId="ADAL" clId="{0F153E60-6D15-4D16-8919-B81D8582ABC0}" dt="2022-08-16T15:32:15.266" v="103" actId="26606"/>
          <ac:spMkLst>
            <pc:docMk/>
            <pc:sldMk cId="3254681264" sldId="266"/>
            <ac:spMk id="8" creationId="{92A4AE6E-6FA3-F188-908B-AD0D606597C2}"/>
          </ac:spMkLst>
        </pc:spChg>
      </pc:sldChg>
      <pc:sldChg chg="modSp mod modClrScheme chgLayout">
        <pc:chgData name="Kim Dixon" userId="94c3f094-9e9a-4b63-af1b-7cd919f3220d" providerId="ADAL" clId="{0F153E60-6D15-4D16-8919-B81D8582ABC0}" dt="2022-08-16T13:49:10.569" v="45" actId="27636"/>
        <pc:sldMkLst>
          <pc:docMk/>
          <pc:sldMk cId="3860015966" sldId="268"/>
        </pc:sldMkLst>
        <pc:spChg chg="mod ord">
          <ac:chgData name="Kim Dixon" userId="94c3f094-9e9a-4b63-af1b-7cd919f3220d" providerId="ADAL" clId="{0F153E60-6D15-4D16-8919-B81D8582ABC0}" dt="2022-08-16T13:49:10.562" v="44" actId="27636"/>
          <ac:spMkLst>
            <pc:docMk/>
            <pc:sldMk cId="3860015966" sldId="268"/>
            <ac:spMk id="2" creationId="{B381E8E0-0EBB-3D49-9D43-CBF8425F9383}"/>
          </ac:spMkLst>
        </pc:spChg>
        <pc:spChg chg="mod ord">
          <ac:chgData name="Kim Dixon" userId="94c3f094-9e9a-4b63-af1b-7cd919f3220d" providerId="ADAL" clId="{0F153E60-6D15-4D16-8919-B81D8582ABC0}" dt="2022-08-16T13:49:10.569" v="45" actId="27636"/>
          <ac:spMkLst>
            <pc:docMk/>
            <pc:sldMk cId="3860015966" sldId="268"/>
            <ac:spMk id="3" creationId="{A88C00D7-ECD1-0745-A123-B779D2F6A28C}"/>
          </ac:spMkLst>
        </pc:spChg>
      </pc:sldChg>
      <pc:sldChg chg="del">
        <pc:chgData name="Kim Dixon" userId="94c3f094-9e9a-4b63-af1b-7cd919f3220d" providerId="ADAL" clId="{0F153E60-6D15-4D16-8919-B81D8582ABC0}" dt="2022-08-16T15:38:09.083" v="153" actId="47"/>
        <pc:sldMkLst>
          <pc:docMk/>
          <pc:sldMk cId="2685735913" sldId="293"/>
        </pc:sldMkLst>
      </pc:sldChg>
      <pc:sldChg chg="del">
        <pc:chgData name="Kim Dixon" userId="94c3f094-9e9a-4b63-af1b-7cd919f3220d" providerId="ADAL" clId="{0F153E60-6D15-4D16-8919-B81D8582ABC0}" dt="2022-08-16T15:38:09.083" v="153" actId="47"/>
        <pc:sldMkLst>
          <pc:docMk/>
          <pc:sldMk cId="478909887" sldId="297"/>
        </pc:sldMkLst>
      </pc:sldChg>
      <pc:sldChg chg="del">
        <pc:chgData name="Kim Dixon" userId="94c3f094-9e9a-4b63-af1b-7cd919f3220d" providerId="ADAL" clId="{0F153E60-6D15-4D16-8919-B81D8582ABC0}" dt="2022-08-16T15:38:09.083" v="153" actId="47"/>
        <pc:sldMkLst>
          <pc:docMk/>
          <pc:sldMk cId="3199054422" sldId="303"/>
        </pc:sldMkLst>
      </pc:sldChg>
      <pc:sldChg chg="del">
        <pc:chgData name="Kim Dixon" userId="94c3f094-9e9a-4b63-af1b-7cd919f3220d" providerId="ADAL" clId="{0F153E60-6D15-4D16-8919-B81D8582ABC0}" dt="2022-08-16T15:38:09.083" v="153" actId="47"/>
        <pc:sldMkLst>
          <pc:docMk/>
          <pc:sldMk cId="3527607106" sldId="304"/>
        </pc:sldMkLst>
      </pc:sldChg>
      <pc:sldChg chg="del">
        <pc:chgData name="Kim Dixon" userId="94c3f094-9e9a-4b63-af1b-7cd919f3220d" providerId="ADAL" clId="{0F153E60-6D15-4D16-8919-B81D8582ABC0}" dt="2022-08-16T15:38:09.083" v="153" actId="47"/>
        <pc:sldMkLst>
          <pc:docMk/>
          <pc:sldMk cId="2774852056" sldId="305"/>
        </pc:sldMkLst>
      </pc:sldChg>
      <pc:sldChg chg="del">
        <pc:chgData name="Kim Dixon" userId="94c3f094-9e9a-4b63-af1b-7cd919f3220d" providerId="ADAL" clId="{0F153E60-6D15-4D16-8919-B81D8582ABC0}" dt="2022-08-16T15:38:09.083" v="153" actId="47"/>
        <pc:sldMkLst>
          <pc:docMk/>
          <pc:sldMk cId="158025890" sldId="306"/>
        </pc:sldMkLst>
      </pc:sldChg>
      <pc:sldChg chg="del">
        <pc:chgData name="Kim Dixon" userId="94c3f094-9e9a-4b63-af1b-7cd919f3220d" providerId="ADAL" clId="{0F153E60-6D15-4D16-8919-B81D8582ABC0}" dt="2022-08-16T15:56:23.004" v="160" actId="47"/>
        <pc:sldMkLst>
          <pc:docMk/>
          <pc:sldMk cId="1982054138" sldId="307"/>
        </pc:sldMkLst>
      </pc:sldChg>
      <pc:sldChg chg="del">
        <pc:chgData name="Kim Dixon" userId="94c3f094-9e9a-4b63-af1b-7cd919f3220d" providerId="ADAL" clId="{0F153E60-6D15-4D16-8919-B81D8582ABC0}" dt="2022-08-16T15:38:09.083" v="153" actId="47"/>
        <pc:sldMkLst>
          <pc:docMk/>
          <pc:sldMk cId="2433034020" sldId="309"/>
        </pc:sldMkLst>
      </pc:sldChg>
      <pc:sldChg chg="del">
        <pc:chgData name="Kim Dixon" userId="94c3f094-9e9a-4b63-af1b-7cd919f3220d" providerId="ADAL" clId="{0F153E60-6D15-4D16-8919-B81D8582ABC0}" dt="2022-08-16T15:38:09.083" v="153" actId="47"/>
        <pc:sldMkLst>
          <pc:docMk/>
          <pc:sldMk cId="4133545553" sldId="311"/>
        </pc:sldMkLst>
      </pc:sldChg>
      <pc:sldChg chg="del">
        <pc:chgData name="Kim Dixon" userId="94c3f094-9e9a-4b63-af1b-7cd919f3220d" providerId="ADAL" clId="{0F153E60-6D15-4D16-8919-B81D8582ABC0}" dt="2022-08-16T15:38:09.083" v="153" actId="47"/>
        <pc:sldMkLst>
          <pc:docMk/>
          <pc:sldMk cId="1851882010" sldId="312"/>
        </pc:sldMkLst>
      </pc:sldChg>
      <pc:sldChg chg="del">
        <pc:chgData name="Kim Dixon" userId="94c3f094-9e9a-4b63-af1b-7cd919f3220d" providerId="ADAL" clId="{0F153E60-6D15-4D16-8919-B81D8582ABC0}" dt="2022-08-16T15:38:09.083" v="153" actId="47"/>
        <pc:sldMkLst>
          <pc:docMk/>
          <pc:sldMk cId="1909277828" sldId="313"/>
        </pc:sldMkLst>
      </pc:sldChg>
      <pc:sldChg chg="del">
        <pc:chgData name="Kim Dixon" userId="94c3f094-9e9a-4b63-af1b-7cd919f3220d" providerId="ADAL" clId="{0F153E60-6D15-4D16-8919-B81D8582ABC0}" dt="2022-08-16T15:38:09.083" v="153" actId="47"/>
        <pc:sldMkLst>
          <pc:docMk/>
          <pc:sldMk cId="3723505939" sldId="316"/>
        </pc:sldMkLst>
      </pc:sldChg>
      <pc:sldChg chg="del">
        <pc:chgData name="Kim Dixon" userId="94c3f094-9e9a-4b63-af1b-7cd919f3220d" providerId="ADAL" clId="{0F153E60-6D15-4D16-8919-B81D8582ABC0}" dt="2022-08-16T15:38:15.407" v="154" actId="47"/>
        <pc:sldMkLst>
          <pc:docMk/>
          <pc:sldMk cId="3701110558" sldId="318"/>
        </pc:sldMkLst>
      </pc:sldChg>
      <pc:sldChg chg="modSp mod">
        <pc:chgData name="Kim Dixon" userId="94c3f094-9e9a-4b63-af1b-7cd919f3220d" providerId="ADAL" clId="{0F153E60-6D15-4D16-8919-B81D8582ABC0}" dt="2022-08-16T16:39:59.481" v="174" actId="207"/>
        <pc:sldMkLst>
          <pc:docMk/>
          <pc:sldMk cId="4185354843" sldId="1434"/>
        </pc:sldMkLst>
        <pc:spChg chg="mod">
          <ac:chgData name="Kim Dixon" userId="94c3f094-9e9a-4b63-af1b-7cd919f3220d" providerId="ADAL" clId="{0F153E60-6D15-4D16-8919-B81D8582ABC0}" dt="2022-08-16T14:09:38.848" v="57" actId="207"/>
          <ac:spMkLst>
            <pc:docMk/>
            <pc:sldMk cId="4185354843" sldId="1434"/>
            <ac:spMk id="2" creationId="{3F753E89-F4AD-4B28-A33D-5CBEF63748A3}"/>
          </ac:spMkLst>
        </pc:spChg>
        <pc:spChg chg="mod">
          <ac:chgData name="Kim Dixon" userId="94c3f094-9e9a-4b63-af1b-7cd919f3220d" providerId="ADAL" clId="{0F153E60-6D15-4D16-8919-B81D8582ABC0}" dt="2022-08-16T14:10:03.810" v="62" actId="1076"/>
          <ac:spMkLst>
            <pc:docMk/>
            <pc:sldMk cId="4185354843" sldId="1434"/>
            <ac:spMk id="5" creationId="{2670090F-68BF-4021-BFA3-7E02515AC9CC}"/>
          </ac:spMkLst>
        </pc:spChg>
        <pc:spChg chg="mod">
          <ac:chgData name="Kim Dixon" userId="94c3f094-9e9a-4b63-af1b-7cd919f3220d" providerId="ADAL" clId="{0F153E60-6D15-4D16-8919-B81D8582ABC0}" dt="2022-08-16T16:39:59.481" v="174" actId="207"/>
          <ac:spMkLst>
            <pc:docMk/>
            <pc:sldMk cId="4185354843" sldId="1434"/>
            <ac:spMk id="8" creationId="{9B8C602F-E0C0-490B-BF5E-0D7B9AB98C0E}"/>
          </ac:spMkLst>
        </pc:spChg>
      </pc:sldChg>
      <pc:sldChg chg="del">
        <pc:chgData name="Kim Dixon" userId="94c3f094-9e9a-4b63-af1b-7cd919f3220d" providerId="ADAL" clId="{0F153E60-6D15-4D16-8919-B81D8582ABC0}" dt="2022-08-16T15:38:09.083" v="153" actId="47"/>
        <pc:sldMkLst>
          <pc:docMk/>
          <pc:sldMk cId="1394226823" sldId="1438"/>
        </pc:sldMkLst>
      </pc:sldChg>
      <pc:sldChg chg="delSp del mod delAnim">
        <pc:chgData name="Kim Dixon" userId="94c3f094-9e9a-4b63-af1b-7cd919f3220d" providerId="ADAL" clId="{0F153E60-6D15-4D16-8919-B81D8582ABC0}" dt="2022-08-16T13:48:50.127" v="41" actId="47"/>
        <pc:sldMkLst>
          <pc:docMk/>
          <pc:sldMk cId="0" sldId="1479"/>
        </pc:sldMkLst>
        <pc:spChg chg="del">
          <ac:chgData name="Kim Dixon" userId="94c3f094-9e9a-4b63-af1b-7cd919f3220d" providerId="ADAL" clId="{0F153E60-6D15-4D16-8919-B81D8582ABC0}" dt="2022-08-16T13:44:44.976" v="1" actId="478"/>
          <ac:spMkLst>
            <pc:docMk/>
            <pc:sldMk cId="0" sldId="1479"/>
            <ac:spMk id="3" creationId="{1BCCEDCA-36E3-9403-8BF7-C65DA62563B7}"/>
          </ac:spMkLst>
        </pc:spChg>
        <pc:picChg chg="del">
          <ac:chgData name="Kim Dixon" userId="94c3f094-9e9a-4b63-af1b-7cd919f3220d" providerId="ADAL" clId="{0F153E60-6D15-4D16-8919-B81D8582ABC0}" dt="2022-08-16T13:46:44.482" v="20" actId="21"/>
          <ac:picMkLst>
            <pc:docMk/>
            <pc:sldMk cId="0" sldId="1479"/>
            <ac:picMk id="6" creationId="{32CD74C1-1223-C8AF-2195-2B9EF6900380}"/>
          </ac:picMkLst>
        </pc:picChg>
        <pc:picChg chg="del">
          <ac:chgData name="Kim Dixon" userId="94c3f094-9e9a-4b63-af1b-7cd919f3220d" providerId="ADAL" clId="{0F153E60-6D15-4D16-8919-B81D8582ABC0}" dt="2022-08-16T13:44:41.454" v="0" actId="478"/>
          <ac:picMkLst>
            <pc:docMk/>
            <pc:sldMk cId="0" sldId="1479"/>
            <ac:picMk id="8" creationId="{5706D969-1189-869A-87AA-7075247424FB}"/>
          </ac:picMkLst>
        </pc:picChg>
      </pc:sldChg>
      <pc:sldChg chg="del">
        <pc:chgData name="Kim Dixon" userId="94c3f094-9e9a-4b63-af1b-7cd919f3220d" providerId="ADAL" clId="{0F153E60-6D15-4D16-8919-B81D8582ABC0}" dt="2022-08-16T15:38:17.596" v="155" actId="47"/>
        <pc:sldMkLst>
          <pc:docMk/>
          <pc:sldMk cId="2760989237" sldId="1481"/>
        </pc:sldMkLst>
      </pc:sldChg>
      <pc:sldChg chg="del">
        <pc:chgData name="Kim Dixon" userId="94c3f094-9e9a-4b63-af1b-7cd919f3220d" providerId="ADAL" clId="{0F153E60-6D15-4D16-8919-B81D8582ABC0}" dt="2022-08-16T15:38:09.083" v="153" actId="47"/>
        <pc:sldMkLst>
          <pc:docMk/>
          <pc:sldMk cId="1775869236" sldId="1482"/>
        </pc:sldMkLst>
      </pc:sldChg>
      <pc:sldChg chg="del">
        <pc:chgData name="Kim Dixon" userId="94c3f094-9e9a-4b63-af1b-7cd919f3220d" providerId="ADAL" clId="{0F153E60-6D15-4D16-8919-B81D8582ABC0}" dt="2022-08-16T15:38:09.083" v="153" actId="47"/>
        <pc:sldMkLst>
          <pc:docMk/>
          <pc:sldMk cId="3059335173" sldId="1483"/>
        </pc:sldMkLst>
      </pc:sldChg>
      <pc:sldChg chg="del">
        <pc:chgData name="Kim Dixon" userId="94c3f094-9e9a-4b63-af1b-7cd919f3220d" providerId="ADAL" clId="{0F153E60-6D15-4D16-8919-B81D8582ABC0}" dt="2022-08-16T15:38:09.083" v="153" actId="47"/>
        <pc:sldMkLst>
          <pc:docMk/>
          <pc:sldMk cId="1464678988" sldId="1485"/>
        </pc:sldMkLst>
      </pc:sldChg>
      <pc:sldChg chg="del">
        <pc:chgData name="Kim Dixon" userId="94c3f094-9e9a-4b63-af1b-7cd919f3220d" providerId="ADAL" clId="{0F153E60-6D15-4D16-8919-B81D8582ABC0}" dt="2022-08-16T15:38:09.083" v="153" actId="47"/>
        <pc:sldMkLst>
          <pc:docMk/>
          <pc:sldMk cId="2206246189" sldId="1486"/>
        </pc:sldMkLst>
      </pc:sldChg>
      <pc:sldChg chg="del">
        <pc:chgData name="Kim Dixon" userId="94c3f094-9e9a-4b63-af1b-7cd919f3220d" providerId="ADAL" clId="{0F153E60-6D15-4D16-8919-B81D8582ABC0}" dt="2022-08-16T15:38:09.083" v="153" actId="47"/>
        <pc:sldMkLst>
          <pc:docMk/>
          <pc:sldMk cId="4253905685" sldId="1487"/>
        </pc:sldMkLst>
      </pc:sldChg>
      <pc:sldChg chg="del">
        <pc:chgData name="Kim Dixon" userId="94c3f094-9e9a-4b63-af1b-7cd919f3220d" providerId="ADAL" clId="{0F153E60-6D15-4D16-8919-B81D8582ABC0}" dt="2022-08-16T15:38:09.083" v="153" actId="47"/>
        <pc:sldMkLst>
          <pc:docMk/>
          <pc:sldMk cId="3276547612" sldId="1488"/>
        </pc:sldMkLst>
      </pc:sldChg>
      <pc:sldChg chg="del">
        <pc:chgData name="Kim Dixon" userId="94c3f094-9e9a-4b63-af1b-7cd919f3220d" providerId="ADAL" clId="{0F153E60-6D15-4D16-8919-B81D8582ABC0}" dt="2022-08-16T15:38:09.083" v="153" actId="47"/>
        <pc:sldMkLst>
          <pc:docMk/>
          <pc:sldMk cId="3436239188" sldId="1489"/>
        </pc:sldMkLst>
      </pc:sldChg>
      <pc:sldChg chg="del">
        <pc:chgData name="Kim Dixon" userId="94c3f094-9e9a-4b63-af1b-7cd919f3220d" providerId="ADAL" clId="{0F153E60-6D15-4D16-8919-B81D8582ABC0}" dt="2022-08-16T15:38:09.083" v="153" actId="47"/>
        <pc:sldMkLst>
          <pc:docMk/>
          <pc:sldMk cId="3772893068" sldId="1490"/>
        </pc:sldMkLst>
      </pc:sldChg>
      <pc:sldChg chg="del">
        <pc:chgData name="Kim Dixon" userId="94c3f094-9e9a-4b63-af1b-7cd919f3220d" providerId="ADAL" clId="{0F153E60-6D15-4D16-8919-B81D8582ABC0}" dt="2022-08-16T15:38:09.083" v="153" actId="47"/>
        <pc:sldMkLst>
          <pc:docMk/>
          <pc:sldMk cId="373602184" sldId="1491"/>
        </pc:sldMkLst>
      </pc:sldChg>
      <pc:sldChg chg="del">
        <pc:chgData name="Kim Dixon" userId="94c3f094-9e9a-4b63-af1b-7cd919f3220d" providerId="ADAL" clId="{0F153E60-6D15-4D16-8919-B81D8582ABC0}" dt="2022-08-16T15:38:09.083" v="153" actId="47"/>
        <pc:sldMkLst>
          <pc:docMk/>
          <pc:sldMk cId="1996540958" sldId="1492"/>
        </pc:sldMkLst>
      </pc:sldChg>
      <pc:sldChg chg="del">
        <pc:chgData name="Kim Dixon" userId="94c3f094-9e9a-4b63-af1b-7cd919f3220d" providerId="ADAL" clId="{0F153E60-6D15-4D16-8919-B81D8582ABC0}" dt="2022-08-16T15:38:09.083" v="153" actId="47"/>
        <pc:sldMkLst>
          <pc:docMk/>
          <pc:sldMk cId="1066898970" sldId="1493"/>
        </pc:sldMkLst>
      </pc:sldChg>
      <pc:sldChg chg="modSp mod">
        <pc:chgData name="Kim Dixon" userId="94c3f094-9e9a-4b63-af1b-7cd919f3220d" providerId="ADAL" clId="{0F153E60-6D15-4D16-8919-B81D8582ABC0}" dt="2022-08-16T13:45:39.115" v="9" actId="27636"/>
        <pc:sldMkLst>
          <pc:docMk/>
          <pc:sldMk cId="37121890" sldId="1511"/>
        </pc:sldMkLst>
        <pc:spChg chg="mod">
          <ac:chgData name="Kim Dixon" userId="94c3f094-9e9a-4b63-af1b-7cd919f3220d" providerId="ADAL" clId="{0F153E60-6D15-4D16-8919-B81D8582ABC0}" dt="2022-08-16T13:45:39.115" v="9" actId="27636"/>
          <ac:spMkLst>
            <pc:docMk/>
            <pc:sldMk cId="37121890" sldId="1511"/>
            <ac:spMk id="5" creationId="{8DC3682A-A080-854D-A488-C3C216B10873}"/>
          </ac:spMkLst>
        </pc:spChg>
      </pc:sldChg>
      <pc:sldChg chg="modSp mod modClrScheme chgLayout">
        <pc:chgData name="Kim Dixon" userId="94c3f094-9e9a-4b63-af1b-7cd919f3220d" providerId="ADAL" clId="{0F153E60-6D15-4D16-8919-B81D8582ABC0}" dt="2022-08-16T15:33:59.407" v="121" actId="1076"/>
        <pc:sldMkLst>
          <pc:docMk/>
          <pc:sldMk cId="1413245893" sldId="1512"/>
        </pc:sldMkLst>
        <pc:spChg chg="mod ord">
          <ac:chgData name="Kim Dixon" userId="94c3f094-9e9a-4b63-af1b-7cd919f3220d" providerId="ADAL" clId="{0F153E60-6D15-4D16-8919-B81D8582ABC0}" dt="2022-08-16T15:33:21.373" v="113" actId="1076"/>
          <ac:spMkLst>
            <pc:docMk/>
            <pc:sldMk cId="1413245893" sldId="1512"/>
            <ac:spMk id="2" creationId="{0E746F68-A43E-2244-A0EA-F9AE5BDAE0A8}"/>
          </ac:spMkLst>
        </pc:spChg>
        <pc:spChg chg="mod ord">
          <ac:chgData name="Kim Dixon" userId="94c3f094-9e9a-4b63-af1b-7cd919f3220d" providerId="ADAL" clId="{0F153E60-6D15-4D16-8919-B81D8582ABC0}" dt="2022-08-16T15:33:41.412" v="118" actId="1076"/>
          <ac:spMkLst>
            <pc:docMk/>
            <pc:sldMk cId="1413245893" sldId="1512"/>
            <ac:spMk id="3" creationId="{7D4AE779-9271-284B-AC8A-0FC702E7DC26}"/>
          </ac:spMkLst>
        </pc:spChg>
        <pc:spChg chg="mod">
          <ac:chgData name="Kim Dixon" userId="94c3f094-9e9a-4b63-af1b-7cd919f3220d" providerId="ADAL" clId="{0F153E60-6D15-4D16-8919-B81D8582ABC0}" dt="2022-08-16T15:33:59.407" v="121" actId="1076"/>
          <ac:spMkLst>
            <pc:docMk/>
            <pc:sldMk cId="1413245893" sldId="1512"/>
            <ac:spMk id="4" creationId="{2B8EE686-454E-48EE-A2AB-A7983DAD72C0}"/>
          </ac:spMkLst>
        </pc:spChg>
      </pc:sldChg>
      <pc:sldChg chg="modSp">
        <pc:chgData name="Kim Dixon" userId="94c3f094-9e9a-4b63-af1b-7cd919f3220d" providerId="ADAL" clId="{0F153E60-6D15-4D16-8919-B81D8582ABC0}" dt="2022-08-16T15:34:36.139" v="124" actId="1076"/>
        <pc:sldMkLst>
          <pc:docMk/>
          <pc:sldMk cId="284230631" sldId="1513"/>
        </pc:sldMkLst>
        <pc:spChg chg="mod">
          <ac:chgData name="Kim Dixon" userId="94c3f094-9e9a-4b63-af1b-7cd919f3220d" providerId="ADAL" clId="{0F153E60-6D15-4D16-8919-B81D8582ABC0}" dt="2022-08-16T15:34:36.139" v="124" actId="1076"/>
          <ac:spMkLst>
            <pc:docMk/>
            <pc:sldMk cId="284230631" sldId="1513"/>
            <ac:spMk id="2" creationId="{0E746F68-A43E-2244-A0EA-F9AE5BDAE0A8}"/>
          </ac:spMkLst>
        </pc:spChg>
      </pc:sldChg>
      <pc:sldChg chg="modSp mod">
        <pc:chgData name="Kim Dixon" userId="94c3f094-9e9a-4b63-af1b-7cd919f3220d" providerId="ADAL" clId="{0F153E60-6D15-4D16-8919-B81D8582ABC0}" dt="2022-08-16T13:45:39.152" v="12" actId="27636"/>
        <pc:sldMkLst>
          <pc:docMk/>
          <pc:sldMk cId="653249450" sldId="1514"/>
        </pc:sldMkLst>
        <pc:spChg chg="mod">
          <ac:chgData name="Kim Dixon" userId="94c3f094-9e9a-4b63-af1b-7cd919f3220d" providerId="ADAL" clId="{0F153E60-6D15-4D16-8919-B81D8582ABC0}" dt="2022-08-16T13:45:39.152" v="12" actId="27636"/>
          <ac:spMkLst>
            <pc:docMk/>
            <pc:sldMk cId="653249450" sldId="1514"/>
            <ac:spMk id="3" creationId="{A39FCF2D-EA8A-4B20-9E1F-D9856848F8AA}"/>
          </ac:spMkLst>
        </pc:spChg>
      </pc:sldChg>
      <pc:sldChg chg="delSp modSp mod modClrScheme chgLayout">
        <pc:chgData name="Kim Dixon" userId="94c3f094-9e9a-4b63-af1b-7cd919f3220d" providerId="ADAL" clId="{0F153E60-6D15-4D16-8919-B81D8582ABC0}" dt="2022-08-16T16:38:15.387" v="167" actId="255"/>
        <pc:sldMkLst>
          <pc:docMk/>
          <pc:sldMk cId="1719124413" sldId="1515"/>
        </pc:sldMkLst>
        <pc:spChg chg="mod ord">
          <ac:chgData name="Kim Dixon" userId="94c3f094-9e9a-4b63-af1b-7cd919f3220d" providerId="ADAL" clId="{0F153E60-6D15-4D16-8919-B81D8582ABC0}" dt="2022-08-16T16:38:09.473" v="166" actId="700"/>
          <ac:spMkLst>
            <pc:docMk/>
            <pc:sldMk cId="1719124413" sldId="1515"/>
            <ac:spMk id="2" creationId="{22816637-37A3-4475-BF79-A6FEBC9257B4}"/>
          </ac:spMkLst>
        </pc:spChg>
        <pc:spChg chg="mod ord">
          <ac:chgData name="Kim Dixon" userId="94c3f094-9e9a-4b63-af1b-7cd919f3220d" providerId="ADAL" clId="{0F153E60-6D15-4D16-8919-B81D8582ABC0}" dt="2022-08-16T16:38:15.387" v="167" actId="255"/>
          <ac:spMkLst>
            <pc:docMk/>
            <pc:sldMk cId="1719124413" sldId="1515"/>
            <ac:spMk id="3" creationId="{1969D2A5-AEFA-4A2F-94B9-48825B5BCE7F}"/>
          </ac:spMkLst>
        </pc:spChg>
        <pc:picChg chg="del">
          <ac:chgData name="Kim Dixon" userId="94c3f094-9e9a-4b63-af1b-7cd919f3220d" providerId="ADAL" clId="{0F153E60-6D15-4D16-8919-B81D8582ABC0}" dt="2022-08-16T15:57:04.128" v="162" actId="478"/>
          <ac:picMkLst>
            <pc:docMk/>
            <pc:sldMk cId="1719124413" sldId="1515"/>
            <ac:picMk id="4" creationId="{78640D46-8052-4DA4-9632-41FA92C9F6DB}"/>
          </ac:picMkLst>
        </pc:picChg>
        <pc:picChg chg="del">
          <ac:chgData name="Kim Dixon" userId="94c3f094-9e9a-4b63-af1b-7cd919f3220d" providerId="ADAL" clId="{0F153E60-6D15-4D16-8919-B81D8582ABC0}" dt="2022-08-16T15:57:31.736" v="164" actId="478"/>
          <ac:picMkLst>
            <pc:docMk/>
            <pc:sldMk cId="1719124413" sldId="1515"/>
            <ac:picMk id="5" creationId="{8C8CFAFF-25D0-4CF3-A8EF-08764CDB71F0}"/>
          </ac:picMkLst>
        </pc:picChg>
      </pc:sldChg>
      <pc:sldChg chg="modSp mod delDesignElem">
        <pc:chgData name="Kim Dixon" userId="94c3f094-9e9a-4b63-af1b-7cd919f3220d" providerId="ADAL" clId="{0F153E60-6D15-4D16-8919-B81D8582ABC0}" dt="2022-08-16T15:36:39.288" v="142" actId="14100"/>
        <pc:sldMkLst>
          <pc:docMk/>
          <pc:sldMk cId="4080384605" sldId="1516"/>
        </pc:sldMkLst>
        <pc:spChg chg="mod">
          <ac:chgData name="Kim Dixon" userId="94c3f094-9e9a-4b63-af1b-7cd919f3220d" providerId="ADAL" clId="{0F153E60-6D15-4D16-8919-B81D8582ABC0}" dt="2022-08-16T15:36:39.288" v="142" actId="14100"/>
          <ac:spMkLst>
            <pc:docMk/>
            <pc:sldMk cId="4080384605" sldId="1516"/>
            <ac:spMk id="3" creationId="{A39FCF2D-EA8A-4B20-9E1F-D9856848F8AA}"/>
          </ac:spMkLst>
        </pc:spChg>
      </pc:sldChg>
      <pc:sldChg chg="addSp modSp mod modClrScheme delDesignElem chgLayout">
        <pc:chgData name="Kim Dixon" userId="94c3f094-9e9a-4b63-af1b-7cd919f3220d" providerId="ADAL" clId="{0F153E60-6D15-4D16-8919-B81D8582ABC0}" dt="2022-08-16T15:36:10.106" v="138" actId="20577"/>
        <pc:sldMkLst>
          <pc:docMk/>
          <pc:sldMk cId="2877806831" sldId="1517"/>
        </pc:sldMkLst>
        <pc:spChg chg="mod">
          <ac:chgData name="Kim Dixon" userId="94c3f094-9e9a-4b63-af1b-7cd919f3220d" providerId="ADAL" clId="{0F153E60-6D15-4D16-8919-B81D8582ABC0}" dt="2022-08-16T15:36:10.106" v="138" actId="20577"/>
          <ac:spMkLst>
            <pc:docMk/>
            <pc:sldMk cId="2877806831" sldId="1517"/>
            <ac:spMk id="2" creationId="{7554905C-1359-4179-BC10-F5C4E7F9B9C5}"/>
          </ac:spMkLst>
        </pc:spChg>
        <pc:spChg chg="mod">
          <ac:chgData name="Kim Dixon" userId="94c3f094-9e9a-4b63-af1b-7cd919f3220d" providerId="ADAL" clId="{0F153E60-6D15-4D16-8919-B81D8582ABC0}" dt="2022-08-16T15:36:04.230" v="136" actId="26606"/>
          <ac:spMkLst>
            <pc:docMk/>
            <pc:sldMk cId="2877806831" sldId="1517"/>
            <ac:spMk id="25" creationId="{A39FCF2D-EA8A-4B20-9E1F-D9856848F8AA}"/>
          </ac:spMkLst>
        </pc:spChg>
        <pc:spChg chg="add mod">
          <ac:chgData name="Kim Dixon" userId="94c3f094-9e9a-4b63-af1b-7cd919f3220d" providerId="ADAL" clId="{0F153E60-6D15-4D16-8919-B81D8582ABC0}" dt="2022-08-16T15:36:04.230" v="136" actId="26606"/>
          <ac:spMkLst>
            <pc:docMk/>
            <pc:sldMk cId="2877806831" sldId="1517"/>
            <ac:spMk id="30" creationId="{D99D0A5D-C7F7-4465-A992-77E23E9F47FF}"/>
          </ac:spMkLst>
        </pc:spChg>
      </pc:sldChg>
      <pc:sldChg chg="addSp modSp mod modClrScheme chgLayout">
        <pc:chgData name="Kim Dixon" userId="94c3f094-9e9a-4b63-af1b-7cd919f3220d" providerId="ADAL" clId="{0F153E60-6D15-4D16-8919-B81D8582ABC0}" dt="2022-08-16T15:36:16.471" v="139" actId="26606"/>
        <pc:sldMkLst>
          <pc:docMk/>
          <pc:sldMk cId="1059119828" sldId="1518"/>
        </pc:sldMkLst>
        <pc:spChg chg="mod">
          <ac:chgData name="Kim Dixon" userId="94c3f094-9e9a-4b63-af1b-7cd919f3220d" providerId="ADAL" clId="{0F153E60-6D15-4D16-8919-B81D8582ABC0}" dt="2022-08-16T15:36:16.471" v="139" actId="26606"/>
          <ac:spMkLst>
            <pc:docMk/>
            <pc:sldMk cId="1059119828" sldId="1518"/>
            <ac:spMk id="2" creationId="{3EB433D0-94AC-4557-AA52-FD1617F22CCD}"/>
          </ac:spMkLst>
        </pc:spChg>
        <pc:spChg chg="mod">
          <ac:chgData name="Kim Dixon" userId="94c3f094-9e9a-4b63-af1b-7cd919f3220d" providerId="ADAL" clId="{0F153E60-6D15-4D16-8919-B81D8582ABC0}" dt="2022-08-16T15:36:16.471" v="139" actId="26606"/>
          <ac:spMkLst>
            <pc:docMk/>
            <pc:sldMk cId="1059119828" sldId="1518"/>
            <ac:spMk id="3" creationId="{2C5BF91C-5E72-49CB-A440-40291650BDBB}"/>
          </ac:spMkLst>
        </pc:spChg>
        <pc:spChg chg="add mod">
          <ac:chgData name="Kim Dixon" userId="94c3f094-9e9a-4b63-af1b-7cd919f3220d" providerId="ADAL" clId="{0F153E60-6D15-4D16-8919-B81D8582ABC0}" dt="2022-08-16T15:36:16.471" v="139" actId="26606"/>
          <ac:spMkLst>
            <pc:docMk/>
            <pc:sldMk cId="1059119828" sldId="1518"/>
            <ac:spMk id="8" creationId="{5A0A2D74-0EE3-8CD2-CCE8-BD1D6725F498}"/>
          </ac:spMkLst>
        </pc:spChg>
      </pc:sldChg>
      <pc:sldChg chg="modSp del mod delDesignElem">
        <pc:chgData name="Kim Dixon" userId="94c3f094-9e9a-4b63-af1b-7cd919f3220d" providerId="ADAL" clId="{0F153E60-6D15-4D16-8919-B81D8582ABC0}" dt="2022-08-16T15:35:17.547" v="131" actId="47"/>
        <pc:sldMkLst>
          <pc:docMk/>
          <pc:sldMk cId="1816893264" sldId="1519"/>
        </pc:sldMkLst>
        <pc:spChg chg="mod">
          <ac:chgData name="Kim Dixon" userId="94c3f094-9e9a-4b63-af1b-7cd919f3220d" providerId="ADAL" clId="{0F153E60-6D15-4D16-8919-B81D8582ABC0}" dt="2022-08-16T13:45:39.179" v="14" actId="27636"/>
          <ac:spMkLst>
            <pc:docMk/>
            <pc:sldMk cId="1816893264" sldId="1519"/>
            <ac:spMk id="2" creationId="{8A062A6F-5208-4965-893E-00A18C1742D4}"/>
          </ac:spMkLst>
        </pc:spChg>
      </pc:sldChg>
      <pc:sldChg chg="modSp mod">
        <pc:chgData name="Kim Dixon" userId="94c3f094-9e9a-4b63-af1b-7cd919f3220d" providerId="ADAL" clId="{0F153E60-6D15-4D16-8919-B81D8582ABC0}" dt="2022-08-16T13:49:56.176" v="56" actId="1076"/>
        <pc:sldMkLst>
          <pc:docMk/>
          <pc:sldMk cId="2059571052" sldId="1547"/>
        </pc:sldMkLst>
        <pc:spChg chg="mod">
          <ac:chgData name="Kim Dixon" userId="94c3f094-9e9a-4b63-af1b-7cd919f3220d" providerId="ADAL" clId="{0F153E60-6D15-4D16-8919-B81D8582ABC0}" dt="2022-08-16T13:49:56.176" v="56" actId="1076"/>
          <ac:spMkLst>
            <pc:docMk/>
            <pc:sldMk cId="2059571052" sldId="1547"/>
            <ac:spMk id="2" creationId="{F4A90BD6-55C9-40F4-A69A-57937FE1D509}"/>
          </ac:spMkLst>
        </pc:spChg>
        <pc:spChg chg="mod">
          <ac:chgData name="Kim Dixon" userId="94c3f094-9e9a-4b63-af1b-7cd919f3220d" providerId="ADAL" clId="{0F153E60-6D15-4D16-8919-B81D8582ABC0}" dt="2022-08-16T13:49:53.934" v="55" actId="1076"/>
          <ac:spMkLst>
            <pc:docMk/>
            <pc:sldMk cId="2059571052" sldId="1547"/>
            <ac:spMk id="13" creationId="{50F03800-3E91-48F7-925D-7EBF4561D887}"/>
          </ac:spMkLst>
        </pc:spChg>
      </pc:sldChg>
      <pc:sldChg chg="delDesignElem">
        <pc:chgData name="Kim Dixon" userId="94c3f094-9e9a-4b63-af1b-7cd919f3220d" providerId="ADAL" clId="{0F153E60-6D15-4D16-8919-B81D8582ABC0}" dt="2022-08-16T13:45:38.985" v="2"/>
        <pc:sldMkLst>
          <pc:docMk/>
          <pc:sldMk cId="3928819410" sldId="1548"/>
        </pc:sldMkLst>
      </pc:sldChg>
      <pc:sldChg chg="modSp">
        <pc:chgData name="Kim Dixon" userId="94c3f094-9e9a-4b63-af1b-7cd919f3220d" providerId="ADAL" clId="{0F153E60-6D15-4D16-8919-B81D8582ABC0}" dt="2022-08-16T15:34:54.817" v="127" actId="14100"/>
        <pc:sldMkLst>
          <pc:docMk/>
          <pc:sldMk cId="1188623671" sldId="1549"/>
        </pc:sldMkLst>
        <pc:spChg chg="mod">
          <ac:chgData name="Kim Dixon" userId="94c3f094-9e9a-4b63-af1b-7cd919f3220d" providerId="ADAL" clId="{0F153E60-6D15-4D16-8919-B81D8582ABC0}" dt="2022-08-16T15:34:54.817" v="127" actId="14100"/>
          <ac:spMkLst>
            <pc:docMk/>
            <pc:sldMk cId="1188623671" sldId="1549"/>
            <ac:spMk id="2" creationId="{7554905C-1359-4179-BC10-F5C4E7F9B9C5}"/>
          </ac:spMkLst>
        </pc:spChg>
        <pc:spChg chg="mod">
          <ac:chgData name="Kim Dixon" userId="94c3f094-9e9a-4b63-af1b-7cd919f3220d" providerId="ADAL" clId="{0F153E60-6D15-4D16-8919-B81D8582ABC0}" dt="2022-08-16T15:34:52.034" v="126" actId="1076"/>
          <ac:spMkLst>
            <pc:docMk/>
            <pc:sldMk cId="1188623671" sldId="1549"/>
            <ac:spMk id="3" creationId="{A39FCF2D-EA8A-4B20-9E1F-D9856848F8AA}"/>
          </ac:spMkLst>
        </pc:spChg>
      </pc:sldChg>
      <pc:sldChg chg="modSp mod">
        <pc:chgData name="Kim Dixon" userId="94c3f094-9e9a-4b63-af1b-7cd919f3220d" providerId="ADAL" clId="{0F153E60-6D15-4D16-8919-B81D8582ABC0}" dt="2022-08-16T16:41:19.571" v="177" actId="207"/>
        <pc:sldMkLst>
          <pc:docMk/>
          <pc:sldMk cId="2496057390" sldId="1550"/>
        </pc:sldMkLst>
        <pc:spChg chg="mod">
          <ac:chgData name="Kim Dixon" userId="94c3f094-9e9a-4b63-af1b-7cd919f3220d" providerId="ADAL" clId="{0F153E60-6D15-4D16-8919-B81D8582ABC0}" dt="2022-08-16T15:35:07.891" v="129" actId="14100"/>
          <ac:spMkLst>
            <pc:docMk/>
            <pc:sldMk cId="2496057390" sldId="1550"/>
            <ac:spMk id="2" creationId="{7554905C-1359-4179-BC10-F5C4E7F9B9C5}"/>
          </ac:spMkLst>
        </pc:spChg>
        <pc:spChg chg="mod">
          <ac:chgData name="Kim Dixon" userId="94c3f094-9e9a-4b63-af1b-7cd919f3220d" providerId="ADAL" clId="{0F153E60-6D15-4D16-8919-B81D8582ABC0}" dt="2022-08-16T16:41:19.571" v="177" actId="207"/>
          <ac:spMkLst>
            <pc:docMk/>
            <pc:sldMk cId="2496057390" sldId="1550"/>
            <ac:spMk id="3" creationId="{A39FCF2D-EA8A-4B20-9E1F-D9856848F8AA}"/>
          </ac:spMkLst>
        </pc:spChg>
      </pc:sldChg>
      <pc:sldChg chg="del">
        <pc:chgData name="Kim Dixon" userId="94c3f094-9e9a-4b63-af1b-7cd919f3220d" providerId="ADAL" clId="{0F153E60-6D15-4D16-8919-B81D8582ABC0}" dt="2022-08-16T15:35:18.078" v="132" actId="47"/>
        <pc:sldMkLst>
          <pc:docMk/>
          <pc:sldMk cId="1281926572" sldId="1551"/>
        </pc:sldMkLst>
      </pc:sldChg>
      <pc:sldChg chg="del">
        <pc:chgData name="Kim Dixon" userId="94c3f094-9e9a-4b63-af1b-7cd919f3220d" providerId="ADAL" clId="{0F153E60-6D15-4D16-8919-B81D8582ABC0}" dt="2022-08-16T15:35:19.453" v="133" actId="47"/>
        <pc:sldMkLst>
          <pc:docMk/>
          <pc:sldMk cId="3441481088" sldId="1552"/>
        </pc:sldMkLst>
      </pc:sldChg>
      <pc:sldChg chg="del">
        <pc:chgData name="Kim Dixon" userId="94c3f094-9e9a-4b63-af1b-7cd919f3220d" providerId="ADAL" clId="{0F153E60-6D15-4D16-8919-B81D8582ABC0}" dt="2022-08-16T15:35:28.929" v="134" actId="47"/>
        <pc:sldMkLst>
          <pc:docMk/>
          <pc:sldMk cId="1888037887" sldId="1602"/>
        </pc:sldMkLst>
      </pc:sldChg>
      <pc:sldChg chg="del">
        <pc:chgData name="Kim Dixon" userId="94c3f094-9e9a-4b63-af1b-7cd919f3220d" providerId="ADAL" clId="{0F153E60-6D15-4D16-8919-B81D8582ABC0}" dt="2022-08-16T15:35:31.199" v="135" actId="47"/>
        <pc:sldMkLst>
          <pc:docMk/>
          <pc:sldMk cId="1025500771" sldId="1603"/>
        </pc:sldMkLst>
      </pc:sldChg>
      <pc:sldChg chg="del">
        <pc:chgData name="Kim Dixon" userId="94c3f094-9e9a-4b63-af1b-7cd919f3220d" providerId="ADAL" clId="{0F153E60-6D15-4D16-8919-B81D8582ABC0}" dt="2022-08-16T15:35:15.757" v="130" actId="47"/>
        <pc:sldMkLst>
          <pc:docMk/>
          <pc:sldMk cId="3134524838" sldId="1604"/>
        </pc:sldMkLst>
      </pc:sldChg>
      <pc:sldChg chg="addSp delSp modSp mod modClrScheme delDesignElem chgLayout">
        <pc:chgData name="Kim Dixon" userId="94c3f094-9e9a-4b63-af1b-7cd919f3220d" providerId="ADAL" clId="{0F153E60-6D15-4D16-8919-B81D8582ABC0}" dt="2022-08-16T16:39:02.234" v="171" actId="6549"/>
        <pc:sldMkLst>
          <pc:docMk/>
          <pc:sldMk cId="1311985717" sldId="1605"/>
        </pc:sldMkLst>
        <pc:spChg chg="del">
          <ac:chgData name="Kim Dixon" userId="94c3f094-9e9a-4b63-af1b-7cd919f3220d" providerId="ADAL" clId="{0F153E60-6D15-4D16-8919-B81D8582ABC0}" dt="2022-08-16T15:37:10.451" v="143" actId="478"/>
          <ac:spMkLst>
            <pc:docMk/>
            <pc:sldMk cId="1311985717" sldId="1605"/>
            <ac:spMk id="2" creationId="{9AC5F447-6BCB-42B1-8B2F-7AC4002ADB68}"/>
          </ac:spMkLst>
        </pc:spChg>
        <pc:spChg chg="mod">
          <ac:chgData name="Kim Dixon" userId="94c3f094-9e9a-4b63-af1b-7cd919f3220d" providerId="ADAL" clId="{0F153E60-6D15-4D16-8919-B81D8582ABC0}" dt="2022-08-16T16:38:55.945" v="169" actId="1076"/>
          <ac:spMkLst>
            <pc:docMk/>
            <pc:sldMk cId="1311985717" sldId="1605"/>
            <ac:spMk id="5" creationId="{870DE4D9-1871-400D-A88F-052F7D1728E4}"/>
          </ac:spMkLst>
        </pc:spChg>
        <pc:spChg chg="mod">
          <ac:chgData name="Kim Dixon" userId="94c3f094-9e9a-4b63-af1b-7cd919f3220d" providerId="ADAL" clId="{0F153E60-6D15-4D16-8919-B81D8582ABC0}" dt="2022-08-16T16:39:02.234" v="171" actId="6549"/>
          <ac:spMkLst>
            <pc:docMk/>
            <pc:sldMk cId="1311985717" sldId="1605"/>
            <ac:spMk id="6" creationId="{4EB8D084-66B9-46E5-BABC-E47FAAF9DB11}"/>
          </ac:spMkLst>
        </pc:spChg>
        <pc:spChg chg="mod">
          <ac:chgData name="Kim Dixon" userId="94c3f094-9e9a-4b63-af1b-7cd919f3220d" providerId="ADAL" clId="{0F153E60-6D15-4D16-8919-B81D8582ABC0}" dt="2022-08-16T15:37:25.456" v="146" actId="26606"/>
          <ac:spMkLst>
            <pc:docMk/>
            <pc:sldMk cId="1311985717" sldId="1605"/>
            <ac:spMk id="8" creationId="{7B494224-DD35-4CFC-BE4D-CC642866D7A9}"/>
          </ac:spMkLst>
        </pc:spChg>
        <pc:spChg chg="add del mod">
          <ac:chgData name="Kim Dixon" userId="94c3f094-9e9a-4b63-af1b-7cd919f3220d" providerId="ADAL" clId="{0F153E60-6D15-4D16-8919-B81D8582ABC0}" dt="2022-08-16T15:37:25.456" v="146" actId="26606"/>
          <ac:spMkLst>
            <pc:docMk/>
            <pc:sldMk cId="1311985717" sldId="1605"/>
            <ac:spMk id="13" creationId="{332C5AE1-B5FF-0276-08C5-F6B3662D844C}"/>
          </ac:spMkLst>
        </pc:spChg>
        <pc:picChg chg="mod ord">
          <ac:chgData name="Kim Dixon" userId="94c3f094-9e9a-4b63-af1b-7cd919f3220d" providerId="ADAL" clId="{0F153E60-6D15-4D16-8919-B81D8582ABC0}" dt="2022-08-16T15:37:25.456" v="146" actId="26606"/>
          <ac:picMkLst>
            <pc:docMk/>
            <pc:sldMk cId="1311985717" sldId="1605"/>
            <ac:picMk id="4" creationId="{88281241-6646-427D-BE72-DF7944C7E583}"/>
          </ac:picMkLst>
        </pc:picChg>
      </pc:sldChg>
      <pc:sldChg chg="modSp del mod">
        <pc:chgData name="Kim Dixon" userId="94c3f094-9e9a-4b63-af1b-7cd919f3220d" providerId="ADAL" clId="{0F153E60-6D15-4D16-8919-B81D8582ABC0}" dt="2022-08-16T15:56:26.010" v="161" actId="47"/>
        <pc:sldMkLst>
          <pc:docMk/>
          <pc:sldMk cId="1292323059" sldId="1608"/>
        </pc:sldMkLst>
        <pc:spChg chg="mod">
          <ac:chgData name="Kim Dixon" userId="94c3f094-9e9a-4b63-af1b-7cd919f3220d" providerId="ADAL" clId="{0F153E60-6D15-4D16-8919-B81D8582ABC0}" dt="2022-08-16T13:45:39.111" v="8" actId="27636"/>
          <ac:spMkLst>
            <pc:docMk/>
            <pc:sldMk cId="1292323059" sldId="1608"/>
            <ac:spMk id="2" creationId="{AF519149-6497-4BE5-BBF1-B24B641C48F5}"/>
          </ac:spMkLst>
        </pc:spChg>
      </pc:sldChg>
      <pc:sldChg chg="modNotesTx">
        <pc:chgData name="Kim Dixon" userId="94c3f094-9e9a-4b63-af1b-7cd919f3220d" providerId="ADAL" clId="{0F153E60-6D15-4D16-8919-B81D8582ABC0}" dt="2022-08-16T15:56:06.313" v="158" actId="20577"/>
        <pc:sldMkLst>
          <pc:docMk/>
          <pc:sldMk cId="2438214970" sldId="1610"/>
        </pc:sldMkLst>
      </pc:sldChg>
      <pc:sldChg chg="modNotesTx">
        <pc:chgData name="Kim Dixon" userId="94c3f094-9e9a-4b63-af1b-7cd919f3220d" providerId="ADAL" clId="{0F153E60-6D15-4D16-8919-B81D8582ABC0}" dt="2022-08-16T15:56:18.696" v="159"/>
        <pc:sldMkLst>
          <pc:docMk/>
          <pc:sldMk cId="2532946754" sldId="1611"/>
        </pc:sldMkLst>
      </pc:sldChg>
      <pc:sldChg chg="del">
        <pc:chgData name="Kim Dixon" userId="94c3f094-9e9a-4b63-af1b-7cd919f3220d" providerId="ADAL" clId="{0F153E60-6D15-4D16-8919-B81D8582ABC0}" dt="2022-08-16T15:38:09.083" v="153" actId="47"/>
        <pc:sldMkLst>
          <pc:docMk/>
          <pc:sldMk cId="465182180" sldId="1616"/>
        </pc:sldMkLst>
      </pc:sldChg>
      <pc:sldChg chg="del">
        <pc:chgData name="Kim Dixon" userId="94c3f094-9e9a-4b63-af1b-7cd919f3220d" providerId="ADAL" clId="{0F153E60-6D15-4D16-8919-B81D8582ABC0}" dt="2022-08-16T15:38:09.083" v="153" actId="47"/>
        <pc:sldMkLst>
          <pc:docMk/>
          <pc:sldMk cId="3196421886" sldId="1617"/>
        </pc:sldMkLst>
      </pc:sldChg>
      <pc:sldChg chg="del">
        <pc:chgData name="Kim Dixon" userId="94c3f094-9e9a-4b63-af1b-7cd919f3220d" providerId="ADAL" clId="{0F153E60-6D15-4D16-8919-B81D8582ABC0}" dt="2022-08-16T15:38:09.083" v="153" actId="47"/>
        <pc:sldMkLst>
          <pc:docMk/>
          <pc:sldMk cId="3861172783" sldId="1618"/>
        </pc:sldMkLst>
      </pc:sldChg>
      <pc:sldChg chg="del">
        <pc:chgData name="Kim Dixon" userId="94c3f094-9e9a-4b63-af1b-7cd919f3220d" providerId="ADAL" clId="{0F153E60-6D15-4D16-8919-B81D8582ABC0}" dt="2022-08-16T15:38:09.083" v="153" actId="47"/>
        <pc:sldMkLst>
          <pc:docMk/>
          <pc:sldMk cId="3383675199" sldId="1619"/>
        </pc:sldMkLst>
      </pc:sldChg>
      <pc:sldChg chg="del">
        <pc:chgData name="Kim Dixon" userId="94c3f094-9e9a-4b63-af1b-7cd919f3220d" providerId="ADAL" clId="{0F153E60-6D15-4D16-8919-B81D8582ABC0}" dt="2022-08-16T15:38:09.083" v="153" actId="47"/>
        <pc:sldMkLst>
          <pc:docMk/>
          <pc:sldMk cId="1831055297" sldId="1620"/>
        </pc:sldMkLst>
      </pc:sldChg>
      <pc:sldMasterChg chg="del delSldLayout">
        <pc:chgData name="Kim Dixon" userId="94c3f094-9e9a-4b63-af1b-7cd919f3220d" providerId="ADAL" clId="{0F153E60-6D15-4D16-8919-B81D8582ABC0}" dt="2022-08-16T15:38:09.083" v="153" actId="47"/>
        <pc:sldMasterMkLst>
          <pc:docMk/>
          <pc:sldMasterMk cId="774273370" sldId="2147483683"/>
        </pc:sldMasterMkLst>
        <pc:sldLayoutChg chg="del">
          <pc:chgData name="Kim Dixon" userId="94c3f094-9e9a-4b63-af1b-7cd919f3220d" providerId="ADAL" clId="{0F153E60-6D15-4D16-8919-B81D8582ABC0}" dt="2022-08-16T15:38:09.083" v="153" actId="47"/>
          <pc:sldLayoutMkLst>
            <pc:docMk/>
            <pc:sldMasterMk cId="774273370" sldId="2147483683"/>
            <pc:sldLayoutMk cId="1456388059" sldId="2147483684"/>
          </pc:sldLayoutMkLst>
        </pc:sldLayoutChg>
        <pc:sldLayoutChg chg="del">
          <pc:chgData name="Kim Dixon" userId="94c3f094-9e9a-4b63-af1b-7cd919f3220d" providerId="ADAL" clId="{0F153E60-6D15-4D16-8919-B81D8582ABC0}" dt="2022-08-16T15:38:09.083" v="153" actId="47"/>
          <pc:sldLayoutMkLst>
            <pc:docMk/>
            <pc:sldMasterMk cId="774273370" sldId="2147483683"/>
            <pc:sldLayoutMk cId="3834386674" sldId="2147483685"/>
          </pc:sldLayoutMkLst>
        </pc:sldLayoutChg>
        <pc:sldLayoutChg chg="del">
          <pc:chgData name="Kim Dixon" userId="94c3f094-9e9a-4b63-af1b-7cd919f3220d" providerId="ADAL" clId="{0F153E60-6D15-4D16-8919-B81D8582ABC0}" dt="2022-08-16T15:38:09.083" v="153" actId="47"/>
          <pc:sldLayoutMkLst>
            <pc:docMk/>
            <pc:sldMasterMk cId="774273370" sldId="2147483683"/>
            <pc:sldLayoutMk cId="1684783454" sldId="2147483686"/>
          </pc:sldLayoutMkLst>
        </pc:sldLayoutChg>
        <pc:sldLayoutChg chg="del">
          <pc:chgData name="Kim Dixon" userId="94c3f094-9e9a-4b63-af1b-7cd919f3220d" providerId="ADAL" clId="{0F153E60-6D15-4D16-8919-B81D8582ABC0}" dt="2022-08-16T15:38:09.083" v="153" actId="47"/>
          <pc:sldLayoutMkLst>
            <pc:docMk/>
            <pc:sldMasterMk cId="774273370" sldId="2147483683"/>
            <pc:sldLayoutMk cId="1973727458" sldId="2147483687"/>
          </pc:sldLayoutMkLst>
        </pc:sldLayoutChg>
        <pc:sldLayoutChg chg="del">
          <pc:chgData name="Kim Dixon" userId="94c3f094-9e9a-4b63-af1b-7cd919f3220d" providerId="ADAL" clId="{0F153E60-6D15-4D16-8919-B81D8582ABC0}" dt="2022-08-16T15:38:09.083" v="153" actId="47"/>
          <pc:sldLayoutMkLst>
            <pc:docMk/>
            <pc:sldMasterMk cId="774273370" sldId="2147483683"/>
            <pc:sldLayoutMk cId="91518808" sldId="2147483688"/>
          </pc:sldLayoutMkLst>
        </pc:sldLayoutChg>
        <pc:sldLayoutChg chg="del">
          <pc:chgData name="Kim Dixon" userId="94c3f094-9e9a-4b63-af1b-7cd919f3220d" providerId="ADAL" clId="{0F153E60-6D15-4D16-8919-B81D8582ABC0}" dt="2022-08-16T15:38:09.083" v="153" actId="47"/>
          <pc:sldLayoutMkLst>
            <pc:docMk/>
            <pc:sldMasterMk cId="774273370" sldId="2147483683"/>
            <pc:sldLayoutMk cId="997510296" sldId="2147483689"/>
          </pc:sldLayoutMkLst>
        </pc:sldLayoutChg>
        <pc:sldLayoutChg chg="del">
          <pc:chgData name="Kim Dixon" userId="94c3f094-9e9a-4b63-af1b-7cd919f3220d" providerId="ADAL" clId="{0F153E60-6D15-4D16-8919-B81D8582ABC0}" dt="2022-08-16T15:38:09.083" v="153" actId="47"/>
          <pc:sldLayoutMkLst>
            <pc:docMk/>
            <pc:sldMasterMk cId="774273370" sldId="2147483683"/>
            <pc:sldLayoutMk cId="2806463076" sldId="2147483690"/>
          </pc:sldLayoutMkLst>
        </pc:sldLayoutChg>
        <pc:sldLayoutChg chg="del">
          <pc:chgData name="Kim Dixon" userId="94c3f094-9e9a-4b63-af1b-7cd919f3220d" providerId="ADAL" clId="{0F153E60-6D15-4D16-8919-B81D8582ABC0}" dt="2022-08-16T15:38:09.083" v="153" actId="47"/>
          <pc:sldLayoutMkLst>
            <pc:docMk/>
            <pc:sldMasterMk cId="774273370" sldId="2147483683"/>
            <pc:sldLayoutMk cId="2676780428" sldId="2147483691"/>
          </pc:sldLayoutMkLst>
        </pc:sldLayoutChg>
        <pc:sldLayoutChg chg="del">
          <pc:chgData name="Kim Dixon" userId="94c3f094-9e9a-4b63-af1b-7cd919f3220d" providerId="ADAL" clId="{0F153E60-6D15-4D16-8919-B81D8582ABC0}" dt="2022-08-16T15:38:09.083" v="153" actId="47"/>
          <pc:sldLayoutMkLst>
            <pc:docMk/>
            <pc:sldMasterMk cId="774273370" sldId="2147483683"/>
            <pc:sldLayoutMk cId="1362708111" sldId="2147483692"/>
          </pc:sldLayoutMkLst>
        </pc:sldLayoutChg>
        <pc:sldLayoutChg chg="del">
          <pc:chgData name="Kim Dixon" userId="94c3f094-9e9a-4b63-af1b-7cd919f3220d" providerId="ADAL" clId="{0F153E60-6D15-4D16-8919-B81D8582ABC0}" dt="2022-08-16T15:38:09.083" v="153" actId="47"/>
          <pc:sldLayoutMkLst>
            <pc:docMk/>
            <pc:sldMasterMk cId="774273370" sldId="2147483683"/>
            <pc:sldLayoutMk cId="12348826" sldId="2147483693"/>
          </pc:sldLayoutMkLst>
        </pc:sldLayoutChg>
        <pc:sldLayoutChg chg="del">
          <pc:chgData name="Kim Dixon" userId="94c3f094-9e9a-4b63-af1b-7cd919f3220d" providerId="ADAL" clId="{0F153E60-6D15-4D16-8919-B81D8582ABC0}" dt="2022-08-16T15:38:09.083" v="153" actId="47"/>
          <pc:sldLayoutMkLst>
            <pc:docMk/>
            <pc:sldMasterMk cId="774273370" sldId="2147483683"/>
            <pc:sldLayoutMk cId="2517383294" sldId="2147483694"/>
          </pc:sldLayoutMkLst>
        </pc:sldLayoutChg>
        <pc:sldLayoutChg chg="del">
          <pc:chgData name="Kim Dixon" userId="94c3f094-9e9a-4b63-af1b-7cd919f3220d" providerId="ADAL" clId="{0F153E60-6D15-4D16-8919-B81D8582ABC0}" dt="2022-08-16T15:38:09.083" v="153" actId="47"/>
          <pc:sldLayoutMkLst>
            <pc:docMk/>
            <pc:sldMasterMk cId="774273370" sldId="2147483683"/>
            <pc:sldLayoutMk cId="2200055014" sldId="2147483695"/>
          </pc:sldLayoutMkLst>
        </pc:sldLayoutChg>
      </pc:sldMaster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rawing1.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19A872-D1D4-466D-A052-A28C57E3525D}" type="doc">
      <dgm:prSet loTypeId="urn:microsoft.com/office/officeart/2018/2/layout/IconCircle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87A9F6FA-4780-499A-90C0-AC286DFEBD4C}">
      <dgm:prSet custT="1"/>
      <dgm:spPr/>
      <dgm:t>
        <a:bodyPr/>
        <a:lstStyle/>
        <a:p>
          <a:pPr>
            <a:lnSpc>
              <a:spcPct val="100000"/>
            </a:lnSpc>
          </a:pPr>
          <a:r>
            <a:rPr lang="en-US" sz="1800" b="1" dirty="0"/>
            <a:t>Mandatory reporting requirement</a:t>
          </a:r>
          <a:r>
            <a:rPr lang="en-US" sz="1800" dirty="0"/>
            <a:t> – if you become aware of possible policy violation. Report immediately (</a:t>
          </a:r>
          <a:r>
            <a:rPr lang="en-US" sz="2000" dirty="0"/>
            <a:t>w/in 24 hours)</a:t>
          </a:r>
        </a:p>
      </dgm:t>
    </dgm:pt>
    <dgm:pt modelId="{3AF5EAF6-6E39-4049-ABEE-3435049AA373}" type="parTrans" cxnId="{C1C346D2-4363-4663-AA67-120FE0023780}">
      <dgm:prSet/>
      <dgm:spPr/>
      <dgm:t>
        <a:bodyPr/>
        <a:lstStyle/>
        <a:p>
          <a:endParaRPr lang="en-US"/>
        </a:p>
      </dgm:t>
    </dgm:pt>
    <dgm:pt modelId="{C15D29B6-165E-4EE8-B9B3-A8E6BF6638A9}" type="sibTrans" cxnId="{C1C346D2-4363-4663-AA67-120FE0023780}">
      <dgm:prSet/>
      <dgm:spPr/>
      <dgm:t>
        <a:bodyPr/>
        <a:lstStyle/>
        <a:p>
          <a:pPr>
            <a:lnSpc>
              <a:spcPct val="100000"/>
            </a:lnSpc>
          </a:pPr>
          <a:endParaRPr lang="en-US"/>
        </a:p>
      </dgm:t>
    </dgm:pt>
    <dgm:pt modelId="{79748763-1A36-4F4A-8356-CA19AD954720}">
      <dgm:prSet custT="1"/>
      <dgm:spPr/>
      <dgm:t>
        <a:bodyPr/>
        <a:lstStyle/>
        <a:p>
          <a:pPr>
            <a:lnSpc>
              <a:spcPct val="100000"/>
            </a:lnSpc>
          </a:pPr>
          <a:r>
            <a:rPr lang="en-US" sz="1800" dirty="0">
              <a:solidFill>
                <a:schemeClr val="tx1">
                  <a:lumMod val="50000"/>
                  <a:lumOff val="50000"/>
                </a:schemeClr>
              </a:solidFill>
            </a:rPr>
            <a:t>FHI 360 Personnel who are </a:t>
          </a:r>
          <a:r>
            <a:rPr lang="en-US" sz="1800" b="1" dirty="0">
              <a:solidFill>
                <a:schemeClr val="tx1">
                  <a:lumMod val="50000"/>
                  <a:lumOff val="50000"/>
                </a:schemeClr>
              </a:solidFill>
            </a:rPr>
            <a:t>HR staff, supervisors or hold a position at director level </a:t>
          </a:r>
          <a:r>
            <a:rPr lang="en-US" sz="1800" dirty="0">
              <a:solidFill>
                <a:schemeClr val="tx1">
                  <a:lumMod val="50000"/>
                  <a:lumOff val="50000"/>
                </a:schemeClr>
              </a:solidFill>
            </a:rPr>
            <a:t>or above are required to promptly, </a:t>
          </a:r>
          <a:r>
            <a:rPr lang="en-US" sz="1800" b="1" u="sng" dirty="0">
              <a:solidFill>
                <a:schemeClr val="tx1">
                  <a:lumMod val="50000"/>
                  <a:lumOff val="50000"/>
                </a:schemeClr>
              </a:solidFill>
            </a:rPr>
            <a:t>within 24 hours</a:t>
          </a:r>
          <a:r>
            <a:rPr lang="en-US" sz="1800" dirty="0">
              <a:solidFill>
                <a:schemeClr val="tx1">
                  <a:lumMod val="50000"/>
                  <a:lumOff val="50000"/>
                </a:schemeClr>
              </a:solidFill>
            </a:rPr>
            <a:t>, notify Office of Compliance and Internal Audit (OCIA) </a:t>
          </a:r>
          <a:r>
            <a:rPr lang="en-US" sz="1800" u="sng" dirty="0">
              <a:solidFill>
                <a:schemeClr val="tx1">
                  <a:lumMod val="50000"/>
                  <a:lumOff val="50000"/>
                </a:schemeClr>
              </a:solidFill>
            </a:rPr>
            <a:t>or</a:t>
          </a:r>
          <a:r>
            <a:rPr lang="en-US" sz="1800" dirty="0">
              <a:solidFill>
                <a:schemeClr val="tx1">
                  <a:lumMod val="50000"/>
                  <a:lumOff val="50000"/>
                </a:schemeClr>
              </a:solidFill>
            </a:rPr>
            <a:t> HQ Human Resources.</a:t>
          </a:r>
        </a:p>
      </dgm:t>
    </dgm:pt>
    <dgm:pt modelId="{D63E71B6-F918-484B-BD1B-046BB59AFD09}" type="parTrans" cxnId="{A8562A7E-B9D5-48F3-8026-6DF721C876A4}">
      <dgm:prSet/>
      <dgm:spPr/>
      <dgm:t>
        <a:bodyPr/>
        <a:lstStyle/>
        <a:p>
          <a:endParaRPr lang="en-US"/>
        </a:p>
      </dgm:t>
    </dgm:pt>
    <dgm:pt modelId="{1F9FF07A-FBB6-4276-BB75-6F3B3CA183F8}" type="sibTrans" cxnId="{A8562A7E-B9D5-48F3-8026-6DF721C876A4}">
      <dgm:prSet/>
      <dgm:spPr/>
      <dgm:t>
        <a:bodyPr/>
        <a:lstStyle/>
        <a:p>
          <a:pPr>
            <a:lnSpc>
              <a:spcPct val="100000"/>
            </a:lnSpc>
          </a:pPr>
          <a:endParaRPr lang="en-US"/>
        </a:p>
      </dgm:t>
    </dgm:pt>
    <dgm:pt modelId="{64FED815-6711-4A18-BDFC-C53D3FBADB3E}">
      <dgm:prSet custT="1"/>
      <dgm:spPr/>
      <dgm:t>
        <a:bodyPr/>
        <a:lstStyle/>
        <a:p>
          <a:pPr>
            <a:lnSpc>
              <a:spcPct val="100000"/>
            </a:lnSpc>
          </a:pPr>
          <a:r>
            <a:rPr lang="en-US" sz="2000" dirty="0">
              <a:solidFill>
                <a:schemeClr val="tx1"/>
              </a:solidFill>
            </a:rPr>
            <a:t>Report based on issues </a:t>
          </a:r>
          <a:r>
            <a:rPr lang="en-US" sz="2000" b="1" dirty="0">
              <a:solidFill>
                <a:schemeClr val="tx1"/>
              </a:solidFill>
            </a:rPr>
            <a:t>reasonably believed or suspected </a:t>
          </a:r>
          <a:r>
            <a:rPr lang="en-US" sz="2000" dirty="0">
              <a:solidFill>
                <a:schemeClr val="tx1"/>
              </a:solidFill>
            </a:rPr>
            <a:t>to be a violation. You don’t need “proof”</a:t>
          </a:r>
        </a:p>
      </dgm:t>
    </dgm:pt>
    <dgm:pt modelId="{DCF23875-94A8-45B2-8F33-E608095091B4}" type="parTrans" cxnId="{56F1A92A-C330-4732-9F60-E86C2A09C1AD}">
      <dgm:prSet/>
      <dgm:spPr/>
      <dgm:t>
        <a:bodyPr/>
        <a:lstStyle/>
        <a:p>
          <a:endParaRPr lang="en-US"/>
        </a:p>
      </dgm:t>
    </dgm:pt>
    <dgm:pt modelId="{FA47C3A0-9C6B-4A32-9017-0EC2CA42776D}" type="sibTrans" cxnId="{56F1A92A-C330-4732-9F60-E86C2A09C1AD}">
      <dgm:prSet/>
      <dgm:spPr/>
      <dgm:t>
        <a:bodyPr/>
        <a:lstStyle/>
        <a:p>
          <a:pPr>
            <a:lnSpc>
              <a:spcPct val="100000"/>
            </a:lnSpc>
          </a:pPr>
          <a:endParaRPr lang="en-US"/>
        </a:p>
      </dgm:t>
    </dgm:pt>
    <dgm:pt modelId="{7A6544F7-3DF4-47BC-96CA-D95BB0E24B99}">
      <dgm:prSet custT="1"/>
      <dgm:spPr/>
      <dgm:t>
        <a:bodyPr/>
        <a:lstStyle/>
        <a:p>
          <a:pPr>
            <a:lnSpc>
              <a:spcPct val="100000"/>
            </a:lnSpc>
          </a:pPr>
          <a:r>
            <a:rPr lang="en-US" sz="2000" dirty="0"/>
            <a:t>When in doubt, it is </a:t>
          </a:r>
          <a:r>
            <a:rPr lang="en-US" sz="2000" b="1" dirty="0"/>
            <a:t>better to report promptly </a:t>
          </a:r>
          <a:r>
            <a:rPr lang="en-US" sz="2000" dirty="0"/>
            <a:t>so FHI 360 can assess and investigate</a:t>
          </a:r>
        </a:p>
      </dgm:t>
    </dgm:pt>
    <dgm:pt modelId="{82C89710-86B3-4A97-BE07-E6EDB47D78A5}" type="parTrans" cxnId="{AEA501D6-BD55-4D66-91D5-EDBC82A6A08A}">
      <dgm:prSet/>
      <dgm:spPr/>
      <dgm:t>
        <a:bodyPr/>
        <a:lstStyle/>
        <a:p>
          <a:endParaRPr lang="en-US"/>
        </a:p>
      </dgm:t>
    </dgm:pt>
    <dgm:pt modelId="{D1EE6789-D3B8-4FE4-B4FB-6BE07F82309C}" type="sibTrans" cxnId="{AEA501D6-BD55-4D66-91D5-EDBC82A6A08A}">
      <dgm:prSet/>
      <dgm:spPr/>
      <dgm:t>
        <a:bodyPr/>
        <a:lstStyle/>
        <a:p>
          <a:endParaRPr lang="en-US"/>
        </a:p>
      </dgm:t>
    </dgm:pt>
    <dgm:pt modelId="{5C6386A9-A9FE-4009-9A15-3AF62AE46333}" type="pres">
      <dgm:prSet presAssocID="{0519A872-D1D4-466D-A052-A28C57E3525D}" presName="root" presStyleCnt="0">
        <dgm:presLayoutVars>
          <dgm:dir/>
          <dgm:resizeHandles val="exact"/>
        </dgm:presLayoutVars>
      </dgm:prSet>
      <dgm:spPr/>
    </dgm:pt>
    <dgm:pt modelId="{F8D482F7-3872-4621-8B7D-FF417976A282}" type="pres">
      <dgm:prSet presAssocID="{0519A872-D1D4-466D-A052-A28C57E3525D}" presName="container" presStyleCnt="0">
        <dgm:presLayoutVars>
          <dgm:dir/>
          <dgm:resizeHandles val="exact"/>
        </dgm:presLayoutVars>
      </dgm:prSet>
      <dgm:spPr/>
    </dgm:pt>
    <dgm:pt modelId="{C4028104-1BDA-4130-BCF4-60DEEED9F3CD}" type="pres">
      <dgm:prSet presAssocID="{87A9F6FA-4780-499A-90C0-AC286DFEBD4C}" presName="compNode" presStyleCnt="0"/>
      <dgm:spPr/>
    </dgm:pt>
    <dgm:pt modelId="{5B24B5FE-64C2-4C9B-9FC5-55A32BB0BEBD}" type="pres">
      <dgm:prSet presAssocID="{87A9F6FA-4780-499A-90C0-AC286DFEBD4C}" presName="iconBgRect" presStyleLbl="bgShp" presStyleIdx="0" presStyleCnt="4"/>
      <dgm:spPr/>
    </dgm:pt>
    <dgm:pt modelId="{C626D89F-39AE-4FC9-BBAF-02EBE95AA54D}" type="pres">
      <dgm:prSet presAssocID="{87A9F6FA-4780-499A-90C0-AC286DFEBD4C}"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arning"/>
        </a:ext>
      </dgm:extLst>
    </dgm:pt>
    <dgm:pt modelId="{975394CA-3EF7-4E86-9684-05E1D617F158}" type="pres">
      <dgm:prSet presAssocID="{87A9F6FA-4780-499A-90C0-AC286DFEBD4C}" presName="spaceRect" presStyleCnt="0"/>
      <dgm:spPr/>
    </dgm:pt>
    <dgm:pt modelId="{18A88428-A494-4B8F-9817-90AA7FF6A894}" type="pres">
      <dgm:prSet presAssocID="{87A9F6FA-4780-499A-90C0-AC286DFEBD4C}" presName="textRect" presStyleLbl="revTx" presStyleIdx="0" presStyleCnt="4">
        <dgm:presLayoutVars>
          <dgm:chMax val="1"/>
          <dgm:chPref val="1"/>
        </dgm:presLayoutVars>
      </dgm:prSet>
      <dgm:spPr/>
    </dgm:pt>
    <dgm:pt modelId="{C4F4971A-1504-4AF4-839D-9F490235F6AD}" type="pres">
      <dgm:prSet presAssocID="{C15D29B6-165E-4EE8-B9B3-A8E6BF6638A9}" presName="sibTrans" presStyleLbl="sibTrans2D1" presStyleIdx="0" presStyleCnt="0"/>
      <dgm:spPr/>
    </dgm:pt>
    <dgm:pt modelId="{D9E41D9D-0556-4B9D-A253-CE7D25FB282E}" type="pres">
      <dgm:prSet presAssocID="{79748763-1A36-4F4A-8356-CA19AD954720}" presName="compNode" presStyleCnt="0"/>
      <dgm:spPr/>
    </dgm:pt>
    <dgm:pt modelId="{D7E80663-87BC-4A0B-BF75-E286990969FF}" type="pres">
      <dgm:prSet presAssocID="{79748763-1A36-4F4A-8356-CA19AD954720}" presName="iconBgRect" presStyleLbl="bgShp" presStyleIdx="1" presStyleCnt="4"/>
      <dgm:spPr/>
    </dgm:pt>
    <dgm:pt modelId="{91E69E9F-C019-4729-8E90-478476297F90}" type="pres">
      <dgm:prSet presAssocID="{79748763-1A36-4F4A-8356-CA19AD954720}" presName="iconRect" presStyleLbl="node1" presStyleIdx="1" presStyleCnt="4"/>
      <dgm:spPr>
        <a:blipFill>
          <a:blip xmlns:r="http://schemas.openxmlformats.org/officeDocument/2006/relationships" r:embed="rId3">
            <a:extLs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ist"/>
        </a:ext>
      </dgm:extLst>
    </dgm:pt>
    <dgm:pt modelId="{68F1B017-B693-4507-A0B2-28A8A3364173}" type="pres">
      <dgm:prSet presAssocID="{79748763-1A36-4F4A-8356-CA19AD954720}" presName="spaceRect" presStyleCnt="0"/>
      <dgm:spPr/>
    </dgm:pt>
    <dgm:pt modelId="{9CBA4C0E-66EE-4725-8ECF-836AE431D4FA}" type="pres">
      <dgm:prSet presAssocID="{79748763-1A36-4F4A-8356-CA19AD954720}" presName="textRect" presStyleLbl="revTx" presStyleIdx="1" presStyleCnt="4">
        <dgm:presLayoutVars>
          <dgm:chMax val="1"/>
          <dgm:chPref val="1"/>
        </dgm:presLayoutVars>
      </dgm:prSet>
      <dgm:spPr/>
    </dgm:pt>
    <dgm:pt modelId="{D63E3D6A-DFCD-4826-A39B-E851554B33D8}" type="pres">
      <dgm:prSet presAssocID="{1F9FF07A-FBB6-4276-BB75-6F3B3CA183F8}" presName="sibTrans" presStyleLbl="sibTrans2D1" presStyleIdx="0" presStyleCnt="0"/>
      <dgm:spPr/>
    </dgm:pt>
    <dgm:pt modelId="{32E9633B-1A52-4973-B85A-6566116A50F2}" type="pres">
      <dgm:prSet presAssocID="{64FED815-6711-4A18-BDFC-C53D3FBADB3E}" presName="compNode" presStyleCnt="0"/>
      <dgm:spPr/>
    </dgm:pt>
    <dgm:pt modelId="{BDD7ABC2-9000-4002-9F92-6839050E72C0}" type="pres">
      <dgm:prSet presAssocID="{64FED815-6711-4A18-BDFC-C53D3FBADB3E}" presName="iconBgRect" presStyleLbl="bgShp" presStyleIdx="2" presStyleCnt="4"/>
      <dgm:spPr/>
    </dgm:pt>
    <dgm:pt modelId="{C1EA91A4-AF7B-450D-96F9-132C6FF4554F}" type="pres">
      <dgm:prSet presAssocID="{64FED815-6711-4A18-BDFC-C53D3FBADB3E}" presName="iconRect" presStyleLbl="node1" presStyleIdx="2" presStyleCnt="4"/>
      <dgm:spPr>
        <a:blipFill>
          <a:blip xmlns:r="http://schemas.openxmlformats.org/officeDocument/2006/relationships" r:embed="rId5">
            <a:extLs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4040D229-6017-4070-891E-D52711F1E3A9}" type="pres">
      <dgm:prSet presAssocID="{64FED815-6711-4A18-BDFC-C53D3FBADB3E}" presName="spaceRect" presStyleCnt="0"/>
      <dgm:spPr/>
    </dgm:pt>
    <dgm:pt modelId="{60D9E584-575F-40A7-B2F6-43A1B4E518F2}" type="pres">
      <dgm:prSet presAssocID="{64FED815-6711-4A18-BDFC-C53D3FBADB3E}" presName="textRect" presStyleLbl="revTx" presStyleIdx="2" presStyleCnt="4">
        <dgm:presLayoutVars>
          <dgm:chMax val="1"/>
          <dgm:chPref val="1"/>
        </dgm:presLayoutVars>
      </dgm:prSet>
      <dgm:spPr/>
    </dgm:pt>
    <dgm:pt modelId="{65A9A283-2F75-4ADE-8D6C-366561355EE8}" type="pres">
      <dgm:prSet presAssocID="{FA47C3A0-9C6B-4A32-9017-0EC2CA42776D}" presName="sibTrans" presStyleLbl="sibTrans2D1" presStyleIdx="0" presStyleCnt="0"/>
      <dgm:spPr/>
    </dgm:pt>
    <dgm:pt modelId="{67F70CE4-8D90-4236-865C-741117CEB7FB}" type="pres">
      <dgm:prSet presAssocID="{7A6544F7-3DF4-47BC-96CA-D95BB0E24B99}" presName="compNode" presStyleCnt="0"/>
      <dgm:spPr/>
    </dgm:pt>
    <dgm:pt modelId="{54F065FA-8C6E-4D79-8765-7CDAB992107D}" type="pres">
      <dgm:prSet presAssocID="{7A6544F7-3DF4-47BC-96CA-D95BB0E24B99}" presName="iconBgRect" presStyleLbl="bgShp" presStyleIdx="3" presStyleCnt="4"/>
      <dgm:spPr/>
    </dgm:pt>
    <dgm:pt modelId="{B1ADF2AA-7C04-49E0-AC0B-798DFE603D7D}" type="pres">
      <dgm:prSet presAssocID="{7A6544F7-3DF4-47BC-96CA-D95BB0E24B99}"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agnifying glass"/>
        </a:ext>
      </dgm:extLst>
    </dgm:pt>
    <dgm:pt modelId="{89EEA07E-1F91-4F1B-AABA-44F13F003F9F}" type="pres">
      <dgm:prSet presAssocID="{7A6544F7-3DF4-47BC-96CA-D95BB0E24B99}" presName="spaceRect" presStyleCnt="0"/>
      <dgm:spPr/>
    </dgm:pt>
    <dgm:pt modelId="{896C0F46-09FC-457B-B30B-A9D152B1FC84}" type="pres">
      <dgm:prSet presAssocID="{7A6544F7-3DF4-47BC-96CA-D95BB0E24B99}" presName="textRect" presStyleLbl="revTx" presStyleIdx="3" presStyleCnt="4">
        <dgm:presLayoutVars>
          <dgm:chMax val="1"/>
          <dgm:chPref val="1"/>
        </dgm:presLayoutVars>
      </dgm:prSet>
      <dgm:spPr/>
    </dgm:pt>
  </dgm:ptLst>
  <dgm:cxnLst>
    <dgm:cxn modelId="{956BE600-FFA7-41D9-8F34-A31315E228CE}" type="presOf" srcId="{87A9F6FA-4780-499A-90C0-AC286DFEBD4C}" destId="{18A88428-A494-4B8F-9817-90AA7FF6A894}" srcOrd="0" destOrd="0" presId="urn:microsoft.com/office/officeart/2018/2/layout/IconCircleList"/>
    <dgm:cxn modelId="{BBAEE724-BA11-461A-A349-A5763C31C86F}" type="presOf" srcId="{64FED815-6711-4A18-BDFC-C53D3FBADB3E}" destId="{60D9E584-575F-40A7-B2F6-43A1B4E518F2}" srcOrd="0" destOrd="0" presId="urn:microsoft.com/office/officeart/2018/2/layout/IconCircleList"/>
    <dgm:cxn modelId="{56F1A92A-C330-4732-9F60-E86C2A09C1AD}" srcId="{0519A872-D1D4-466D-A052-A28C57E3525D}" destId="{64FED815-6711-4A18-BDFC-C53D3FBADB3E}" srcOrd="2" destOrd="0" parTransId="{DCF23875-94A8-45B2-8F33-E608095091B4}" sibTransId="{FA47C3A0-9C6B-4A32-9017-0EC2CA42776D}"/>
    <dgm:cxn modelId="{161C6542-E204-46F0-B85B-2DEEA2ADF550}" type="presOf" srcId="{FA47C3A0-9C6B-4A32-9017-0EC2CA42776D}" destId="{65A9A283-2F75-4ADE-8D6C-366561355EE8}" srcOrd="0" destOrd="0" presId="urn:microsoft.com/office/officeart/2018/2/layout/IconCircleList"/>
    <dgm:cxn modelId="{A8562A7E-B9D5-48F3-8026-6DF721C876A4}" srcId="{0519A872-D1D4-466D-A052-A28C57E3525D}" destId="{79748763-1A36-4F4A-8356-CA19AD954720}" srcOrd="1" destOrd="0" parTransId="{D63E71B6-F918-484B-BD1B-046BB59AFD09}" sibTransId="{1F9FF07A-FBB6-4276-BB75-6F3B3CA183F8}"/>
    <dgm:cxn modelId="{4F28F6A9-EACD-416B-BCA3-35E91D504E4C}" type="presOf" srcId="{7A6544F7-3DF4-47BC-96CA-D95BB0E24B99}" destId="{896C0F46-09FC-457B-B30B-A9D152B1FC84}" srcOrd="0" destOrd="0" presId="urn:microsoft.com/office/officeart/2018/2/layout/IconCircleList"/>
    <dgm:cxn modelId="{467C44B6-28A1-4CAE-BD4E-E2ABB7E3F335}" type="presOf" srcId="{1F9FF07A-FBB6-4276-BB75-6F3B3CA183F8}" destId="{D63E3D6A-DFCD-4826-A39B-E851554B33D8}" srcOrd="0" destOrd="0" presId="urn:microsoft.com/office/officeart/2018/2/layout/IconCircleList"/>
    <dgm:cxn modelId="{4B981DC5-CACD-485D-A1B8-C7A5BCF71FA7}" type="presOf" srcId="{C15D29B6-165E-4EE8-B9B3-A8E6BF6638A9}" destId="{C4F4971A-1504-4AF4-839D-9F490235F6AD}" srcOrd="0" destOrd="0" presId="urn:microsoft.com/office/officeart/2018/2/layout/IconCircleList"/>
    <dgm:cxn modelId="{C1C346D2-4363-4663-AA67-120FE0023780}" srcId="{0519A872-D1D4-466D-A052-A28C57E3525D}" destId="{87A9F6FA-4780-499A-90C0-AC286DFEBD4C}" srcOrd="0" destOrd="0" parTransId="{3AF5EAF6-6E39-4049-ABEE-3435049AA373}" sibTransId="{C15D29B6-165E-4EE8-B9B3-A8E6BF6638A9}"/>
    <dgm:cxn modelId="{38B5F2D3-907E-4D4D-B46C-52EC114E2BF9}" type="presOf" srcId="{79748763-1A36-4F4A-8356-CA19AD954720}" destId="{9CBA4C0E-66EE-4725-8ECF-836AE431D4FA}" srcOrd="0" destOrd="0" presId="urn:microsoft.com/office/officeart/2018/2/layout/IconCircleList"/>
    <dgm:cxn modelId="{AEA501D6-BD55-4D66-91D5-EDBC82A6A08A}" srcId="{0519A872-D1D4-466D-A052-A28C57E3525D}" destId="{7A6544F7-3DF4-47BC-96CA-D95BB0E24B99}" srcOrd="3" destOrd="0" parTransId="{82C89710-86B3-4A97-BE07-E6EDB47D78A5}" sibTransId="{D1EE6789-D3B8-4FE4-B4FB-6BE07F82309C}"/>
    <dgm:cxn modelId="{88D7CDD9-F999-406C-A0AC-7A3566F2E69B}" type="presOf" srcId="{0519A872-D1D4-466D-A052-A28C57E3525D}" destId="{5C6386A9-A9FE-4009-9A15-3AF62AE46333}" srcOrd="0" destOrd="0" presId="urn:microsoft.com/office/officeart/2018/2/layout/IconCircleList"/>
    <dgm:cxn modelId="{FF603866-C4D1-4468-BD84-7A5828760486}" type="presParOf" srcId="{5C6386A9-A9FE-4009-9A15-3AF62AE46333}" destId="{F8D482F7-3872-4621-8B7D-FF417976A282}" srcOrd="0" destOrd="0" presId="urn:microsoft.com/office/officeart/2018/2/layout/IconCircleList"/>
    <dgm:cxn modelId="{47069150-2DE5-46AE-8C33-40DB2EAF8A32}" type="presParOf" srcId="{F8D482F7-3872-4621-8B7D-FF417976A282}" destId="{C4028104-1BDA-4130-BCF4-60DEEED9F3CD}" srcOrd="0" destOrd="0" presId="urn:microsoft.com/office/officeart/2018/2/layout/IconCircleList"/>
    <dgm:cxn modelId="{DAFFF335-C685-45F4-A042-475E69C9CE82}" type="presParOf" srcId="{C4028104-1BDA-4130-BCF4-60DEEED9F3CD}" destId="{5B24B5FE-64C2-4C9B-9FC5-55A32BB0BEBD}" srcOrd="0" destOrd="0" presId="urn:microsoft.com/office/officeart/2018/2/layout/IconCircleList"/>
    <dgm:cxn modelId="{16C6F48E-BB2C-4339-AB04-6747F934B07A}" type="presParOf" srcId="{C4028104-1BDA-4130-BCF4-60DEEED9F3CD}" destId="{C626D89F-39AE-4FC9-BBAF-02EBE95AA54D}" srcOrd="1" destOrd="0" presId="urn:microsoft.com/office/officeart/2018/2/layout/IconCircleList"/>
    <dgm:cxn modelId="{BE63CF06-5297-45EF-A2C1-5967F2118391}" type="presParOf" srcId="{C4028104-1BDA-4130-BCF4-60DEEED9F3CD}" destId="{975394CA-3EF7-4E86-9684-05E1D617F158}" srcOrd="2" destOrd="0" presId="urn:microsoft.com/office/officeart/2018/2/layout/IconCircleList"/>
    <dgm:cxn modelId="{2DDC5212-649A-4DC1-A6E3-BBA9D8C81D18}" type="presParOf" srcId="{C4028104-1BDA-4130-BCF4-60DEEED9F3CD}" destId="{18A88428-A494-4B8F-9817-90AA7FF6A894}" srcOrd="3" destOrd="0" presId="urn:microsoft.com/office/officeart/2018/2/layout/IconCircleList"/>
    <dgm:cxn modelId="{E72D62D9-D639-4274-ADAB-AE228B303262}" type="presParOf" srcId="{F8D482F7-3872-4621-8B7D-FF417976A282}" destId="{C4F4971A-1504-4AF4-839D-9F490235F6AD}" srcOrd="1" destOrd="0" presId="urn:microsoft.com/office/officeart/2018/2/layout/IconCircleList"/>
    <dgm:cxn modelId="{408BC17D-89C2-4C49-BA27-228036BDE140}" type="presParOf" srcId="{F8D482F7-3872-4621-8B7D-FF417976A282}" destId="{D9E41D9D-0556-4B9D-A253-CE7D25FB282E}" srcOrd="2" destOrd="0" presId="urn:microsoft.com/office/officeart/2018/2/layout/IconCircleList"/>
    <dgm:cxn modelId="{3D633A47-55BC-4E84-A742-4386815E350E}" type="presParOf" srcId="{D9E41D9D-0556-4B9D-A253-CE7D25FB282E}" destId="{D7E80663-87BC-4A0B-BF75-E286990969FF}" srcOrd="0" destOrd="0" presId="urn:microsoft.com/office/officeart/2018/2/layout/IconCircleList"/>
    <dgm:cxn modelId="{377672A7-7B56-48DD-951F-6AF5BCCABEAE}" type="presParOf" srcId="{D9E41D9D-0556-4B9D-A253-CE7D25FB282E}" destId="{91E69E9F-C019-4729-8E90-478476297F90}" srcOrd="1" destOrd="0" presId="urn:microsoft.com/office/officeart/2018/2/layout/IconCircleList"/>
    <dgm:cxn modelId="{A5CA8C15-2709-46E0-BF72-C068F6BE732A}" type="presParOf" srcId="{D9E41D9D-0556-4B9D-A253-CE7D25FB282E}" destId="{68F1B017-B693-4507-A0B2-28A8A3364173}" srcOrd="2" destOrd="0" presId="urn:microsoft.com/office/officeart/2018/2/layout/IconCircleList"/>
    <dgm:cxn modelId="{1D481A9E-6ADA-49C6-AB4C-E75C33F7C53E}" type="presParOf" srcId="{D9E41D9D-0556-4B9D-A253-CE7D25FB282E}" destId="{9CBA4C0E-66EE-4725-8ECF-836AE431D4FA}" srcOrd="3" destOrd="0" presId="urn:microsoft.com/office/officeart/2018/2/layout/IconCircleList"/>
    <dgm:cxn modelId="{984B51B3-5A66-4A18-9ED2-A710B24D16C7}" type="presParOf" srcId="{F8D482F7-3872-4621-8B7D-FF417976A282}" destId="{D63E3D6A-DFCD-4826-A39B-E851554B33D8}" srcOrd="3" destOrd="0" presId="urn:microsoft.com/office/officeart/2018/2/layout/IconCircleList"/>
    <dgm:cxn modelId="{9E51CC1B-C29E-4D7E-B209-5958BCEA67E6}" type="presParOf" srcId="{F8D482F7-3872-4621-8B7D-FF417976A282}" destId="{32E9633B-1A52-4973-B85A-6566116A50F2}" srcOrd="4" destOrd="0" presId="urn:microsoft.com/office/officeart/2018/2/layout/IconCircleList"/>
    <dgm:cxn modelId="{86D0A8DA-EA4B-47B5-8A2F-339A29E06361}" type="presParOf" srcId="{32E9633B-1A52-4973-B85A-6566116A50F2}" destId="{BDD7ABC2-9000-4002-9F92-6839050E72C0}" srcOrd="0" destOrd="0" presId="urn:microsoft.com/office/officeart/2018/2/layout/IconCircleList"/>
    <dgm:cxn modelId="{D8E2B1BD-A144-4DF7-9FA1-F1D2EAE724DB}" type="presParOf" srcId="{32E9633B-1A52-4973-B85A-6566116A50F2}" destId="{C1EA91A4-AF7B-450D-96F9-132C6FF4554F}" srcOrd="1" destOrd="0" presId="urn:microsoft.com/office/officeart/2018/2/layout/IconCircleList"/>
    <dgm:cxn modelId="{A658E5DB-CEC2-424E-BCE6-8DB958F56929}" type="presParOf" srcId="{32E9633B-1A52-4973-B85A-6566116A50F2}" destId="{4040D229-6017-4070-891E-D52711F1E3A9}" srcOrd="2" destOrd="0" presId="urn:microsoft.com/office/officeart/2018/2/layout/IconCircleList"/>
    <dgm:cxn modelId="{D4B0DD16-590F-4D3D-892E-9B3AE144338F}" type="presParOf" srcId="{32E9633B-1A52-4973-B85A-6566116A50F2}" destId="{60D9E584-575F-40A7-B2F6-43A1B4E518F2}" srcOrd="3" destOrd="0" presId="urn:microsoft.com/office/officeart/2018/2/layout/IconCircleList"/>
    <dgm:cxn modelId="{96F9B977-86E4-4575-8BBC-01EAF9DD2CAE}" type="presParOf" srcId="{F8D482F7-3872-4621-8B7D-FF417976A282}" destId="{65A9A283-2F75-4ADE-8D6C-366561355EE8}" srcOrd="5" destOrd="0" presId="urn:microsoft.com/office/officeart/2018/2/layout/IconCircleList"/>
    <dgm:cxn modelId="{FF27E4C0-6561-4190-A57C-58FAA86793FD}" type="presParOf" srcId="{F8D482F7-3872-4621-8B7D-FF417976A282}" destId="{67F70CE4-8D90-4236-865C-741117CEB7FB}" srcOrd="6" destOrd="0" presId="urn:microsoft.com/office/officeart/2018/2/layout/IconCircleList"/>
    <dgm:cxn modelId="{E42DEFBC-13C0-4848-96CB-71AC0D0267B4}" type="presParOf" srcId="{67F70CE4-8D90-4236-865C-741117CEB7FB}" destId="{54F065FA-8C6E-4D79-8765-7CDAB992107D}" srcOrd="0" destOrd="0" presId="urn:microsoft.com/office/officeart/2018/2/layout/IconCircleList"/>
    <dgm:cxn modelId="{F7AD88F2-F7C4-465D-91BB-D381B7142193}" type="presParOf" srcId="{67F70CE4-8D90-4236-865C-741117CEB7FB}" destId="{B1ADF2AA-7C04-49E0-AC0B-798DFE603D7D}" srcOrd="1" destOrd="0" presId="urn:microsoft.com/office/officeart/2018/2/layout/IconCircleList"/>
    <dgm:cxn modelId="{A5E6C615-5FF6-48E6-AA01-DCA24930AA6D}" type="presParOf" srcId="{67F70CE4-8D90-4236-865C-741117CEB7FB}" destId="{89EEA07E-1F91-4F1B-AABA-44F13F003F9F}" srcOrd="2" destOrd="0" presId="urn:microsoft.com/office/officeart/2018/2/layout/IconCircleList"/>
    <dgm:cxn modelId="{F7326C76-CEEC-4862-AFDF-C5DB277B2C05}" type="presParOf" srcId="{67F70CE4-8D90-4236-865C-741117CEB7FB}" destId="{896C0F46-09FC-457B-B30B-A9D152B1FC84}"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556309-088E-479D-A008-96627C386189}" type="doc">
      <dgm:prSet loTypeId="urn:microsoft.com/office/officeart/2016/7/layout/ChevronBlockProcess" loCatId="process" qsTypeId="urn:microsoft.com/office/officeart/2005/8/quickstyle/simple1" qsCatId="simple" csTypeId="urn:microsoft.com/office/officeart/2005/8/colors/accent1_2" csCatId="accent1" phldr="1"/>
      <dgm:spPr/>
      <dgm:t>
        <a:bodyPr/>
        <a:lstStyle/>
        <a:p>
          <a:endParaRPr lang="en-US"/>
        </a:p>
      </dgm:t>
    </dgm:pt>
    <dgm:pt modelId="{695DBAFA-2CAF-4AEB-814D-93EF8E67AE1A}">
      <dgm:prSet/>
      <dgm:spPr>
        <a:solidFill>
          <a:srgbClr val="00B0F0"/>
        </a:solidFill>
      </dgm:spPr>
      <dgm:t>
        <a:bodyPr/>
        <a:lstStyle/>
        <a:p>
          <a:r>
            <a:rPr lang="en-US"/>
            <a:t>Step 1</a:t>
          </a:r>
        </a:p>
      </dgm:t>
    </dgm:pt>
    <dgm:pt modelId="{38D45BD1-08D0-412E-B028-CCD7EE683B6C}" type="parTrans" cxnId="{3937FA79-48D6-4428-A073-63D081944BF8}">
      <dgm:prSet/>
      <dgm:spPr/>
      <dgm:t>
        <a:bodyPr/>
        <a:lstStyle/>
        <a:p>
          <a:endParaRPr lang="en-US"/>
        </a:p>
      </dgm:t>
    </dgm:pt>
    <dgm:pt modelId="{43523036-422D-4D3B-A82F-A6CA8FF100D0}" type="sibTrans" cxnId="{3937FA79-48D6-4428-A073-63D081944BF8}">
      <dgm:prSet/>
      <dgm:spPr/>
      <dgm:t>
        <a:bodyPr/>
        <a:lstStyle/>
        <a:p>
          <a:endParaRPr lang="en-US"/>
        </a:p>
      </dgm:t>
    </dgm:pt>
    <dgm:pt modelId="{B722D34A-FF12-4A35-B98D-79ACE562747F}">
      <dgm:prSet/>
      <dgm:spPr/>
      <dgm:t>
        <a:bodyPr/>
        <a:lstStyle/>
        <a:p>
          <a:r>
            <a:rPr lang="en-US"/>
            <a:t>Assure health and safety of all involved parties, including providing referral to support/services.</a:t>
          </a:r>
        </a:p>
      </dgm:t>
    </dgm:pt>
    <dgm:pt modelId="{3153754F-1314-4F0D-BDF4-90CEA6508193}" type="parTrans" cxnId="{1C3F2C2B-779F-4793-A766-99D30B8927A3}">
      <dgm:prSet/>
      <dgm:spPr/>
      <dgm:t>
        <a:bodyPr/>
        <a:lstStyle/>
        <a:p>
          <a:endParaRPr lang="en-US"/>
        </a:p>
      </dgm:t>
    </dgm:pt>
    <dgm:pt modelId="{ABF6C58C-D86D-44F4-B590-2E3D95E437E9}" type="sibTrans" cxnId="{1C3F2C2B-779F-4793-A766-99D30B8927A3}">
      <dgm:prSet/>
      <dgm:spPr/>
      <dgm:t>
        <a:bodyPr/>
        <a:lstStyle/>
        <a:p>
          <a:endParaRPr lang="en-US"/>
        </a:p>
      </dgm:t>
    </dgm:pt>
    <dgm:pt modelId="{8E492681-1A15-41BB-9DA8-003B2410FF09}">
      <dgm:prSet/>
      <dgm:spPr>
        <a:solidFill>
          <a:srgbClr val="00B0F0"/>
        </a:solidFill>
      </dgm:spPr>
      <dgm:t>
        <a:bodyPr/>
        <a:lstStyle/>
        <a:p>
          <a:r>
            <a:rPr lang="en-US"/>
            <a:t>Step 2</a:t>
          </a:r>
        </a:p>
      </dgm:t>
    </dgm:pt>
    <dgm:pt modelId="{0BD7FADA-1A1B-49FE-96C9-6347F9862E7F}" type="parTrans" cxnId="{F23D0697-9115-4EC4-9F8A-F1F9477F5D26}">
      <dgm:prSet/>
      <dgm:spPr/>
      <dgm:t>
        <a:bodyPr/>
        <a:lstStyle/>
        <a:p>
          <a:endParaRPr lang="en-US"/>
        </a:p>
      </dgm:t>
    </dgm:pt>
    <dgm:pt modelId="{69CEA7E4-A61B-46DA-BA41-4476670B557C}" type="sibTrans" cxnId="{F23D0697-9115-4EC4-9F8A-F1F9477F5D26}">
      <dgm:prSet/>
      <dgm:spPr/>
      <dgm:t>
        <a:bodyPr/>
        <a:lstStyle/>
        <a:p>
          <a:endParaRPr lang="en-US"/>
        </a:p>
      </dgm:t>
    </dgm:pt>
    <dgm:pt modelId="{77EDA8D5-1A25-4B53-B65D-17F12C27C22A}">
      <dgm:prSet/>
      <dgm:spPr/>
      <dgm:t>
        <a:bodyPr/>
        <a:lstStyle/>
        <a:p>
          <a:r>
            <a:rPr lang="en-US"/>
            <a:t>Investigate complaint (or oversee investigation led by partners/consultants), taking necessary actions to ensure an environment of safety, security, dignity, and respect of all involved parties.</a:t>
          </a:r>
        </a:p>
      </dgm:t>
    </dgm:pt>
    <dgm:pt modelId="{7E429089-F95B-498A-A959-D539A71FA4F2}" type="parTrans" cxnId="{08C1CE89-64F4-42A3-9D46-103A6AB95046}">
      <dgm:prSet/>
      <dgm:spPr/>
      <dgm:t>
        <a:bodyPr/>
        <a:lstStyle/>
        <a:p>
          <a:endParaRPr lang="en-US"/>
        </a:p>
      </dgm:t>
    </dgm:pt>
    <dgm:pt modelId="{27C4DCE3-8F1E-41CF-8EF0-B57FD4D0A19E}" type="sibTrans" cxnId="{08C1CE89-64F4-42A3-9D46-103A6AB95046}">
      <dgm:prSet/>
      <dgm:spPr/>
      <dgm:t>
        <a:bodyPr/>
        <a:lstStyle/>
        <a:p>
          <a:endParaRPr lang="en-US"/>
        </a:p>
      </dgm:t>
    </dgm:pt>
    <dgm:pt modelId="{948901BD-98C1-4A96-97E8-CB3BDEF54718}">
      <dgm:prSet/>
      <dgm:spPr>
        <a:solidFill>
          <a:srgbClr val="00B0F0"/>
        </a:solidFill>
      </dgm:spPr>
      <dgm:t>
        <a:bodyPr/>
        <a:lstStyle/>
        <a:p>
          <a:r>
            <a:rPr lang="en-US"/>
            <a:t>Step 3</a:t>
          </a:r>
        </a:p>
      </dgm:t>
    </dgm:pt>
    <dgm:pt modelId="{56B3F6AA-6E70-459C-A3CA-26AD73F69544}" type="parTrans" cxnId="{C4A9004E-E217-4A13-99B8-3CAA3864710A}">
      <dgm:prSet/>
      <dgm:spPr/>
      <dgm:t>
        <a:bodyPr/>
        <a:lstStyle/>
        <a:p>
          <a:endParaRPr lang="en-US"/>
        </a:p>
      </dgm:t>
    </dgm:pt>
    <dgm:pt modelId="{EE36C0C9-D897-4578-8DFE-4D08AF56569E}" type="sibTrans" cxnId="{C4A9004E-E217-4A13-99B8-3CAA3864710A}">
      <dgm:prSet/>
      <dgm:spPr/>
      <dgm:t>
        <a:bodyPr/>
        <a:lstStyle/>
        <a:p>
          <a:endParaRPr lang="en-US"/>
        </a:p>
      </dgm:t>
    </dgm:pt>
    <dgm:pt modelId="{35872AEF-0A6C-4C1A-8659-B6A518FDF595}">
      <dgm:prSet/>
      <dgm:spPr/>
      <dgm:t>
        <a:bodyPr/>
        <a:lstStyle/>
        <a:p>
          <a:r>
            <a:rPr lang="en-US"/>
            <a:t>Inform all parties of the steps involved and the results of the investigation.</a:t>
          </a:r>
        </a:p>
      </dgm:t>
    </dgm:pt>
    <dgm:pt modelId="{E0B1C4CE-3204-4E09-9C56-DAD7A0263685}" type="parTrans" cxnId="{A53F1ECA-E970-477B-B1A0-A405FB406D91}">
      <dgm:prSet/>
      <dgm:spPr/>
      <dgm:t>
        <a:bodyPr/>
        <a:lstStyle/>
        <a:p>
          <a:endParaRPr lang="en-US"/>
        </a:p>
      </dgm:t>
    </dgm:pt>
    <dgm:pt modelId="{C9049D93-3ADA-4C80-BABA-ABF49632CBA2}" type="sibTrans" cxnId="{A53F1ECA-E970-477B-B1A0-A405FB406D91}">
      <dgm:prSet/>
      <dgm:spPr/>
      <dgm:t>
        <a:bodyPr/>
        <a:lstStyle/>
        <a:p>
          <a:endParaRPr lang="en-US"/>
        </a:p>
      </dgm:t>
    </dgm:pt>
    <dgm:pt modelId="{A07D938F-DD47-411A-BCDC-39C669B288A1}">
      <dgm:prSet/>
      <dgm:spPr>
        <a:solidFill>
          <a:srgbClr val="00B0F0"/>
        </a:solidFill>
      </dgm:spPr>
      <dgm:t>
        <a:bodyPr/>
        <a:lstStyle/>
        <a:p>
          <a:r>
            <a:rPr lang="en-US"/>
            <a:t>Step 4</a:t>
          </a:r>
        </a:p>
      </dgm:t>
    </dgm:pt>
    <dgm:pt modelId="{0C558037-131A-48AC-857E-A61C2475ABE4}" type="parTrans" cxnId="{C7E84940-EA59-44AA-96AE-8448B580C001}">
      <dgm:prSet/>
      <dgm:spPr/>
      <dgm:t>
        <a:bodyPr/>
        <a:lstStyle/>
        <a:p>
          <a:endParaRPr lang="en-US"/>
        </a:p>
      </dgm:t>
    </dgm:pt>
    <dgm:pt modelId="{041C46A6-7352-4067-A292-0DAED99D2718}" type="sibTrans" cxnId="{C7E84940-EA59-44AA-96AE-8448B580C001}">
      <dgm:prSet/>
      <dgm:spPr/>
      <dgm:t>
        <a:bodyPr/>
        <a:lstStyle/>
        <a:p>
          <a:endParaRPr lang="en-US"/>
        </a:p>
      </dgm:t>
    </dgm:pt>
    <dgm:pt modelId="{6EAC1C2F-66ED-4FD1-8BE1-1F01DC44A497}">
      <dgm:prSet/>
      <dgm:spPr/>
      <dgm:t>
        <a:bodyPr/>
        <a:lstStyle/>
        <a:p>
          <a:r>
            <a:rPr lang="en-US"/>
            <a:t>If the investigation determines that a policy violation has occurred, take prompt corrective action to end the behavior and deter future occurrences.</a:t>
          </a:r>
        </a:p>
      </dgm:t>
    </dgm:pt>
    <dgm:pt modelId="{7FD64871-A11F-4BE3-9A69-D464C68F47ED}" type="parTrans" cxnId="{536B6995-231D-49A3-8BEB-D6F88D26C577}">
      <dgm:prSet/>
      <dgm:spPr/>
      <dgm:t>
        <a:bodyPr/>
        <a:lstStyle/>
        <a:p>
          <a:endParaRPr lang="en-US"/>
        </a:p>
      </dgm:t>
    </dgm:pt>
    <dgm:pt modelId="{09A2A99D-61CC-4F4A-A597-918F2C86AB25}" type="sibTrans" cxnId="{536B6995-231D-49A3-8BEB-D6F88D26C577}">
      <dgm:prSet/>
      <dgm:spPr/>
      <dgm:t>
        <a:bodyPr/>
        <a:lstStyle/>
        <a:p>
          <a:endParaRPr lang="en-US"/>
        </a:p>
      </dgm:t>
    </dgm:pt>
    <dgm:pt modelId="{A8ED15B1-F517-4F79-ABC1-9B4C679F586D}" type="pres">
      <dgm:prSet presAssocID="{F6556309-088E-479D-A008-96627C386189}" presName="Name0" presStyleCnt="0">
        <dgm:presLayoutVars>
          <dgm:dir/>
          <dgm:animLvl val="lvl"/>
          <dgm:resizeHandles val="exact"/>
        </dgm:presLayoutVars>
      </dgm:prSet>
      <dgm:spPr/>
    </dgm:pt>
    <dgm:pt modelId="{93BB87A7-B3E0-4602-B31F-54487E109F0D}" type="pres">
      <dgm:prSet presAssocID="{695DBAFA-2CAF-4AEB-814D-93EF8E67AE1A}" presName="composite" presStyleCnt="0"/>
      <dgm:spPr/>
    </dgm:pt>
    <dgm:pt modelId="{1C43B258-2DBE-4F5B-B7AE-A14D89942043}" type="pres">
      <dgm:prSet presAssocID="{695DBAFA-2CAF-4AEB-814D-93EF8E67AE1A}" presName="parTx" presStyleLbl="alignNode1" presStyleIdx="0" presStyleCnt="4">
        <dgm:presLayoutVars>
          <dgm:chMax val="0"/>
          <dgm:chPref val="0"/>
        </dgm:presLayoutVars>
      </dgm:prSet>
      <dgm:spPr/>
    </dgm:pt>
    <dgm:pt modelId="{5AFC4B3C-9DBF-40C1-A2A5-94DF78E572EE}" type="pres">
      <dgm:prSet presAssocID="{695DBAFA-2CAF-4AEB-814D-93EF8E67AE1A}" presName="desTx" presStyleLbl="alignAccFollowNode1" presStyleIdx="0" presStyleCnt="4">
        <dgm:presLayoutVars/>
      </dgm:prSet>
      <dgm:spPr/>
    </dgm:pt>
    <dgm:pt modelId="{2EFFBFD3-4ECE-4277-8CA3-2138D1C08594}" type="pres">
      <dgm:prSet presAssocID="{43523036-422D-4D3B-A82F-A6CA8FF100D0}" presName="space" presStyleCnt="0"/>
      <dgm:spPr/>
    </dgm:pt>
    <dgm:pt modelId="{C0108881-35CD-4B4A-BE55-26A38540A422}" type="pres">
      <dgm:prSet presAssocID="{8E492681-1A15-41BB-9DA8-003B2410FF09}" presName="composite" presStyleCnt="0"/>
      <dgm:spPr/>
    </dgm:pt>
    <dgm:pt modelId="{23DBFE93-36B9-4F3C-AF9E-9EFDAE68F449}" type="pres">
      <dgm:prSet presAssocID="{8E492681-1A15-41BB-9DA8-003B2410FF09}" presName="parTx" presStyleLbl="alignNode1" presStyleIdx="1" presStyleCnt="4">
        <dgm:presLayoutVars>
          <dgm:chMax val="0"/>
          <dgm:chPref val="0"/>
        </dgm:presLayoutVars>
      </dgm:prSet>
      <dgm:spPr/>
    </dgm:pt>
    <dgm:pt modelId="{F641CC25-D7C6-446C-B6D8-B7F75ED95365}" type="pres">
      <dgm:prSet presAssocID="{8E492681-1A15-41BB-9DA8-003B2410FF09}" presName="desTx" presStyleLbl="alignAccFollowNode1" presStyleIdx="1" presStyleCnt="4" custLinFactNeighborY="353">
        <dgm:presLayoutVars/>
      </dgm:prSet>
      <dgm:spPr/>
    </dgm:pt>
    <dgm:pt modelId="{916E6BB8-25D6-421B-9EB3-92ED012C858E}" type="pres">
      <dgm:prSet presAssocID="{69CEA7E4-A61B-46DA-BA41-4476670B557C}" presName="space" presStyleCnt="0"/>
      <dgm:spPr/>
    </dgm:pt>
    <dgm:pt modelId="{31E01A3D-7696-42DF-81BE-766E2CCC9DA5}" type="pres">
      <dgm:prSet presAssocID="{948901BD-98C1-4A96-97E8-CB3BDEF54718}" presName="composite" presStyleCnt="0"/>
      <dgm:spPr/>
    </dgm:pt>
    <dgm:pt modelId="{06BC051F-2D4B-46E1-A0AC-8D0C2C8B5872}" type="pres">
      <dgm:prSet presAssocID="{948901BD-98C1-4A96-97E8-CB3BDEF54718}" presName="parTx" presStyleLbl="alignNode1" presStyleIdx="2" presStyleCnt="4">
        <dgm:presLayoutVars>
          <dgm:chMax val="0"/>
          <dgm:chPref val="0"/>
        </dgm:presLayoutVars>
      </dgm:prSet>
      <dgm:spPr/>
    </dgm:pt>
    <dgm:pt modelId="{601A3196-8069-464D-9522-020E20451576}" type="pres">
      <dgm:prSet presAssocID="{948901BD-98C1-4A96-97E8-CB3BDEF54718}" presName="desTx" presStyleLbl="alignAccFollowNode1" presStyleIdx="2" presStyleCnt="4">
        <dgm:presLayoutVars/>
      </dgm:prSet>
      <dgm:spPr/>
    </dgm:pt>
    <dgm:pt modelId="{6F6DC1A0-D14F-4DF3-B5C9-E915966DF1A7}" type="pres">
      <dgm:prSet presAssocID="{EE36C0C9-D897-4578-8DFE-4D08AF56569E}" presName="space" presStyleCnt="0"/>
      <dgm:spPr/>
    </dgm:pt>
    <dgm:pt modelId="{49DD2294-0429-4917-8FF5-03FFAA550F89}" type="pres">
      <dgm:prSet presAssocID="{A07D938F-DD47-411A-BCDC-39C669B288A1}" presName="composite" presStyleCnt="0"/>
      <dgm:spPr/>
    </dgm:pt>
    <dgm:pt modelId="{96977484-EFD6-4EE5-9015-852A39AC164A}" type="pres">
      <dgm:prSet presAssocID="{A07D938F-DD47-411A-BCDC-39C669B288A1}" presName="parTx" presStyleLbl="alignNode1" presStyleIdx="3" presStyleCnt="4">
        <dgm:presLayoutVars>
          <dgm:chMax val="0"/>
          <dgm:chPref val="0"/>
        </dgm:presLayoutVars>
      </dgm:prSet>
      <dgm:spPr/>
    </dgm:pt>
    <dgm:pt modelId="{8DD17A80-D127-4774-8DB0-8B58D06A93EC}" type="pres">
      <dgm:prSet presAssocID="{A07D938F-DD47-411A-BCDC-39C669B288A1}" presName="desTx" presStyleLbl="alignAccFollowNode1" presStyleIdx="3" presStyleCnt="4">
        <dgm:presLayoutVars/>
      </dgm:prSet>
      <dgm:spPr/>
    </dgm:pt>
  </dgm:ptLst>
  <dgm:cxnLst>
    <dgm:cxn modelId="{1C3F2C2B-779F-4793-A766-99D30B8927A3}" srcId="{695DBAFA-2CAF-4AEB-814D-93EF8E67AE1A}" destId="{B722D34A-FF12-4A35-B98D-79ACE562747F}" srcOrd="0" destOrd="0" parTransId="{3153754F-1314-4F0D-BDF4-90CEA6508193}" sibTransId="{ABF6C58C-D86D-44F4-B590-2E3D95E437E9}"/>
    <dgm:cxn modelId="{C7E84940-EA59-44AA-96AE-8448B580C001}" srcId="{F6556309-088E-479D-A008-96627C386189}" destId="{A07D938F-DD47-411A-BCDC-39C669B288A1}" srcOrd="3" destOrd="0" parTransId="{0C558037-131A-48AC-857E-A61C2475ABE4}" sibTransId="{041C46A6-7352-4067-A292-0DAED99D2718}"/>
    <dgm:cxn modelId="{4283D243-E67E-4975-8D7F-6B2EAEA3C4C1}" type="presOf" srcId="{F6556309-088E-479D-A008-96627C386189}" destId="{A8ED15B1-F517-4F79-ABC1-9B4C679F586D}" srcOrd="0" destOrd="0" presId="urn:microsoft.com/office/officeart/2016/7/layout/ChevronBlockProcess"/>
    <dgm:cxn modelId="{C4A9004E-E217-4A13-99B8-3CAA3864710A}" srcId="{F6556309-088E-479D-A008-96627C386189}" destId="{948901BD-98C1-4A96-97E8-CB3BDEF54718}" srcOrd="2" destOrd="0" parTransId="{56B3F6AA-6E70-459C-A3CA-26AD73F69544}" sibTransId="{EE36C0C9-D897-4578-8DFE-4D08AF56569E}"/>
    <dgm:cxn modelId="{C6ABDB4F-8A0B-43B0-B4BB-04CAC6504578}" type="presOf" srcId="{77EDA8D5-1A25-4B53-B65D-17F12C27C22A}" destId="{F641CC25-D7C6-446C-B6D8-B7F75ED95365}" srcOrd="0" destOrd="0" presId="urn:microsoft.com/office/officeart/2016/7/layout/ChevronBlockProcess"/>
    <dgm:cxn modelId="{CF95CA54-CDEC-4503-A698-96E9A6480EB4}" type="presOf" srcId="{695DBAFA-2CAF-4AEB-814D-93EF8E67AE1A}" destId="{1C43B258-2DBE-4F5B-B7AE-A14D89942043}" srcOrd="0" destOrd="0" presId="urn:microsoft.com/office/officeart/2016/7/layout/ChevronBlockProcess"/>
    <dgm:cxn modelId="{611C8155-7B1C-4EEF-B03B-7739BDC5AA3E}" type="presOf" srcId="{B722D34A-FF12-4A35-B98D-79ACE562747F}" destId="{5AFC4B3C-9DBF-40C1-A2A5-94DF78E572EE}" srcOrd="0" destOrd="0" presId="urn:microsoft.com/office/officeart/2016/7/layout/ChevronBlockProcess"/>
    <dgm:cxn modelId="{50CD5057-049D-412B-B01C-13577FCEBD96}" type="presOf" srcId="{8E492681-1A15-41BB-9DA8-003B2410FF09}" destId="{23DBFE93-36B9-4F3C-AF9E-9EFDAE68F449}" srcOrd="0" destOrd="0" presId="urn:microsoft.com/office/officeart/2016/7/layout/ChevronBlockProcess"/>
    <dgm:cxn modelId="{70748C57-19D7-4EE3-9796-2E379F3A2FC8}" type="presOf" srcId="{6EAC1C2F-66ED-4FD1-8BE1-1F01DC44A497}" destId="{8DD17A80-D127-4774-8DB0-8B58D06A93EC}" srcOrd="0" destOrd="0" presId="urn:microsoft.com/office/officeart/2016/7/layout/ChevronBlockProcess"/>
    <dgm:cxn modelId="{3937FA79-48D6-4428-A073-63D081944BF8}" srcId="{F6556309-088E-479D-A008-96627C386189}" destId="{695DBAFA-2CAF-4AEB-814D-93EF8E67AE1A}" srcOrd="0" destOrd="0" parTransId="{38D45BD1-08D0-412E-B028-CCD7EE683B6C}" sibTransId="{43523036-422D-4D3B-A82F-A6CA8FF100D0}"/>
    <dgm:cxn modelId="{08C1CE89-64F4-42A3-9D46-103A6AB95046}" srcId="{8E492681-1A15-41BB-9DA8-003B2410FF09}" destId="{77EDA8D5-1A25-4B53-B65D-17F12C27C22A}" srcOrd="0" destOrd="0" parTransId="{7E429089-F95B-498A-A959-D539A71FA4F2}" sibTransId="{27C4DCE3-8F1E-41CF-8EF0-B57FD4D0A19E}"/>
    <dgm:cxn modelId="{536B6995-231D-49A3-8BEB-D6F88D26C577}" srcId="{A07D938F-DD47-411A-BCDC-39C669B288A1}" destId="{6EAC1C2F-66ED-4FD1-8BE1-1F01DC44A497}" srcOrd="0" destOrd="0" parTransId="{7FD64871-A11F-4BE3-9A69-D464C68F47ED}" sibTransId="{09A2A99D-61CC-4F4A-A597-918F2C86AB25}"/>
    <dgm:cxn modelId="{F23D0697-9115-4EC4-9F8A-F1F9477F5D26}" srcId="{F6556309-088E-479D-A008-96627C386189}" destId="{8E492681-1A15-41BB-9DA8-003B2410FF09}" srcOrd="1" destOrd="0" parTransId="{0BD7FADA-1A1B-49FE-96C9-6347F9862E7F}" sibTransId="{69CEA7E4-A61B-46DA-BA41-4476670B557C}"/>
    <dgm:cxn modelId="{DC4F7798-C72B-4CD0-A613-D16CA0B973C4}" type="presOf" srcId="{948901BD-98C1-4A96-97E8-CB3BDEF54718}" destId="{06BC051F-2D4B-46E1-A0AC-8D0C2C8B5872}" srcOrd="0" destOrd="0" presId="urn:microsoft.com/office/officeart/2016/7/layout/ChevronBlockProcess"/>
    <dgm:cxn modelId="{92B72AA5-4AC0-4DAD-9155-C7DA411F39E4}" type="presOf" srcId="{35872AEF-0A6C-4C1A-8659-B6A518FDF595}" destId="{601A3196-8069-464D-9522-020E20451576}" srcOrd="0" destOrd="0" presId="urn:microsoft.com/office/officeart/2016/7/layout/ChevronBlockProcess"/>
    <dgm:cxn modelId="{E911A0C3-61E3-4D24-AD36-BAB117FAFC96}" type="presOf" srcId="{A07D938F-DD47-411A-BCDC-39C669B288A1}" destId="{96977484-EFD6-4EE5-9015-852A39AC164A}" srcOrd="0" destOrd="0" presId="urn:microsoft.com/office/officeart/2016/7/layout/ChevronBlockProcess"/>
    <dgm:cxn modelId="{A53F1ECA-E970-477B-B1A0-A405FB406D91}" srcId="{948901BD-98C1-4A96-97E8-CB3BDEF54718}" destId="{35872AEF-0A6C-4C1A-8659-B6A518FDF595}" srcOrd="0" destOrd="0" parTransId="{E0B1C4CE-3204-4E09-9C56-DAD7A0263685}" sibTransId="{C9049D93-3ADA-4C80-BABA-ABF49632CBA2}"/>
    <dgm:cxn modelId="{7075FA08-3847-4EEC-8DA6-1B8FCEFF03F9}" type="presParOf" srcId="{A8ED15B1-F517-4F79-ABC1-9B4C679F586D}" destId="{93BB87A7-B3E0-4602-B31F-54487E109F0D}" srcOrd="0" destOrd="0" presId="urn:microsoft.com/office/officeart/2016/7/layout/ChevronBlockProcess"/>
    <dgm:cxn modelId="{F7A7EE0A-A2A3-448F-9415-CDA79D8F577E}" type="presParOf" srcId="{93BB87A7-B3E0-4602-B31F-54487E109F0D}" destId="{1C43B258-2DBE-4F5B-B7AE-A14D89942043}" srcOrd="0" destOrd="0" presId="urn:microsoft.com/office/officeart/2016/7/layout/ChevronBlockProcess"/>
    <dgm:cxn modelId="{FF75B916-1CD6-4488-BB50-A859C1743DBE}" type="presParOf" srcId="{93BB87A7-B3E0-4602-B31F-54487E109F0D}" destId="{5AFC4B3C-9DBF-40C1-A2A5-94DF78E572EE}" srcOrd="1" destOrd="0" presId="urn:microsoft.com/office/officeart/2016/7/layout/ChevronBlockProcess"/>
    <dgm:cxn modelId="{BB244364-0774-415D-9186-DA1A068BF687}" type="presParOf" srcId="{A8ED15B1-F517-4F79-ABC1-9B4C679F586D}" destId="{2EFFBFD3-4ECE-4277-8CA3-2138D1C08594}" srcOrd="1" destOrd="0" presId="urn:microsoft.com/office/officeart/2016/7/layout/ChevronBlockProcess"/>
    <dgm:cxn modelId="{9AB3A42C-5089-4301-871B-447FAD35F3A1}" type="presParOf" srcId="{A8ED15B1-F517-4F79-ABC1-9B4C679F586D}" destId="{C0108881-35CD-4B4A-BE55-26A38540A422}" srcOrd="2" destOrd="0" presId="urn:microsoft.com/office/officeart/2016/7/layout/ChevronBlockProcess"/>
    <dgm:cxn modelId="{DFB49866-22BD-4BAF-A9B0-4092EAF36DA8}" type="presParOf" srcId="{C0108881-35CD-4B4A-BE55-26A38540A422}" destId="{23DBFE93-36B9-4F3C-AF9E-9EFDAE68F449}" srcOrd="0" destOrd="0" presId="urn:microsoft.com/office/officeart/2016/7/layout/ChevronBlockProcess"/>
    <dgm:cxn modelId="{D93147F6-D6B8-4D38-955E-7A848E46DACA}" type="presParOf" srcId="{C0108881-35CD-4B4A-BE55-26A38540A422}" destId="{F641CC25-D7C6-446C-B6D8-B7F75ED95365}" srcOrd="1" destOrd="0" presId="urn:microsoft.com/office/officeart/2016/7/layout/ChevronBlockProcess"/>
    <dgm:cxn modelId="{6253578C-E43B-4227-88C5-FEA2F6EDF2C8}" type="presParOf" srcId="{A8ED15B1-F517-4F79-ABC1-9B4C679F586D}" destId="{916E6BB8-25D6-421B-9EB3-92ED012C858E}" srcOrd="3" destOrd="0" presId="urn:microsoft.com/office/officeart/2016/7/layout/ChevronBlockProcess"/>
    <dgm:cxn modelId="{0CA47EF0-EFE4-453A-AA3D-AB45CA27D19B}" type="presParOf" srcId="{A8ED15B1-F517-4F79-ABC1-9B4C679F586D}" destId="{31E01A3D-7696-42DF-81BE-766E2CCC9DA5}" srcOrd="4" destOrd="0" presId="urn:microsoft.com/office/officeart/2016/7/layout/ChevronBlockProcess"/>
    <dgm:cxn modelId="{0E9B9C11-E697-497E-B114-33DB10CE6229}" type="presParOf" srcId="{31E01A3D-7696-42DF-81BE-766E2CCC9DA5}" destId="{06BC051F-2D4B-46E1-A0AC-8D0C2C8B5872}" srcOrd="0" destOrd="0" presId="urn:microsoft.com/office/officeart/2016/7/layout/ChevronBlockProcess"/>
    <dgm:cxn modelId="{6DEBD0E9-0B2F-42B7-8F44-BEF8CE05031B}" type="presParOf" srcId="{31E01A3D-7696-42DF-81BE-766E2CCC9DA5}" destId="{601A3196-8069-464D-9522-020E20451576}" srcOrd="1" destOrd="0" presId="urn:microsoft.com/office/officeart/2016/7/layout/ChevronBlockProcess"/>
    <dgm:cxn modelId="{046FFCC5-F4A5-4977-A9D2-C0892E324672}" type="presParOf" srcId="{A8ED15B1-F517-4F79-ABC1-9B4C679F586D}" destId="{6F6DC1A0-D14F-4DF3-B5C9-E915966DF1A7}" srcOrd="5" destOrd="0" presId="urn:microsoft.com/office/officeart/2016/7/layout/ChevronBlockProcess"/>
    <dgm:cxn modelId="{88533237-6D65-4E5C-94EA-035F6BF9BC12}" type="presParOf" srcId="{A8ED15B1-F517-4F79-ABC1-9B4C679F586D}" destId="{49DD2294-0429-4917-8FF5-03FFAA550F89}" srcOrd="6" destOrd="0" presId="urn:microsoft.com/office/officeart/2016/7/layout/ChevronBlockProcess"/>
    <dgm:cxn modelId="{C56BC8D1-1526-4F65-9382-FCE4906CC9D6}" type="presParOf" srcId="{49DD2294-0429-4917-8FF5-03FFAA550F89}" destId="{96977484-EFD6-4EE5-9015-852A39AC164A}" srcOrd="0" destOrd="0" presId="urn:microsoft.com/office/officeart/2016/7/layout/ChevronBlockProcess"/>
    <dgm:cxn modelId="{C7C53EDA-429C-47A5-8E63-4D9D8A26A7A2}" type="presParOf" srcId="{49DD2294-0429-4917-8FF5-03FFAA550F89}" destId="{8DD17A80-D127-4774-8DB0-8B58D06A93EC}" srcOrd="1" destOrd="0" presId="urn:microsoft.com/office/officeart/2016/7/layout/ChevronBlock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B9652B-C0DA-4501-A3B0-F85F3A7B6954}"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E458EE64-C8AE-4D33-8083-1EE1741D3832}">
      <dgm:prSet/>
      <dgm:spPr/>
      <dgm:t>
        <a:bodyPr/>
        <a:lstStyle/>
        <a:p>
          <a:r>
            <a:rPr lang="en-US" b="1"/>
            <a:t>Per FHI 360’s PSEA Policy, projects must establish and/or participate in existing CBCMs that are collaboratively set up among partners if a project: </a:t>
          </a:r>
          <a:endParaRPr lang="en-US"/>
        </a:p>
      </dgm:t>
    </dgm:pt>
    <dgm:pt modelId="{562ECB78-5AAD-4A8F-AD5C-CCBB503CEE3B}" type="parTrans" cxnId="{38F9E770-8424-48F2-AC7E-BFF95DAAC62D}">
      <dgm:prSet/>
      <dgm:spPr/>
      <dgm:t>
        <a:bodyPr/>
        <a:lstStyle/>
        <a:p>
          <a:endParaRPr lang="en-US"/>
        </a:p>
      </dgm:t>
    </dgm:pt>
    <dgm:pt modelId="{36A906E7-9E8B-4742-9212-8CC1FD4FCC77}" type="sibTrans" cxnId="{38F9E770-8424-48F2-AC7E-BFF95DAAC62D}">
      <dgm:prSet/>
      <dgm:spPr/>
      <dgm:t>
        <a:bodyPr/>
        <a:lstStyle/>
        <a:p>
          <a:endParaRPr lang="en-US"/>
        </a:p>
      </dgm:t>
    </dgm:pt>
    <dgm:pt modelId="{80BC7955-41C1-4766-A558-404C650C7AD9}">
      <dgm:prSet/>
      <dgm:spPr/>
      <dgm:t>
        <a:bodyPr/>
        <a:lstStyle/>
        <a:p>
          <a:r>
            <a:rPr lang="en-US" dirty="0"/>
            <a:t>Operates in humanitarian/emergency response settings (must participate in existing CBCMs or establish one if it doesn’t exist)</a:t>
          </a:r>
        </a:p>
      </dgm:t>
    </dgm:pt>
    <dgm:pt modelId="{35ADEF88-8836-4721-B0B3-E948E1953A54}" type="parTrans" cxnId="{7CBC6DE6-905D-45A8-B278-FB6F0F499382}">
      <dgm:prSet/>
      <dgm:spPr/>
      <dgm:t>
        <a:bodyPr/>
        <a:lstStyle/>
        <a:p>
          <a:endParaRPr lang="en-US"/>
        </a:p>
      </dgm:t>
    </dgm:pt>
    <dgm:pt modelId="{71FE421C-7368-44FF-AB3E-16D14BD36A2B}" type="sibTrans" cxnId="{7CBC6DE6-905D-45A8-B278-FB6F0F499382}">
      <dgm:prSet/>
      <dgm:spPr/>
      <dgm:t>
        <a:bodyPr/>
        <a:lstStyle/>
        <a:p>
          <a:endParaRPr lang="en-US"/>
        </a:p>
      </dgm:t>
    </dgm:pt>
    <dgm:pt modelId="{A106D4CD-D993-46DD-BCC3-6D09EC452DD3}">
      <dgm:prSet/>
      <dgm:spPr/>
      <dgm:t>
        <a:bodyPr/>
        <a:lstStyle/>
        <a:p>
          <a:r>
            <a:rPr lang="en-US"/>
            <a:t>Involves direct service provision to or distribution of commodities to program participants.</a:t>
          </a:r>
        </a:p>
      </dgm:t>
    </dgm:pt>
    <dgm:pt modelId="{7051DA59-D932-4FA1-94B3-2702E197117C}" type="parTrans" cxnId="{96CB05A2-A537-4ABE-A89C-55DF396573F6}">
      <dgm:prSet/>
      <dgm:spPr/>
      <dgm:t>
        <a:bodyPr/>
        <a:lstStyle/>
        <a:p>
          <a:endParaRPr lang="en-US"/>
        </a:p>
      </dgm:t>
    </dgm:pt>
    <dgm:pt modelId="{40D55F0A-642D-4532-89F5-D359DE3B7C38}" type="sibTrans" cxnId="{96CB05A2-A537-4ABE-A89C-55DF396573F6}">
      <dgm:prSet/>
      <dgm:spPr/>
      <dgm:t>
        <a:bodyPr/>
        <a:lstStyle/>
        <a:p>
          <a:endParaRPr lang="en-US"/>
        </a:p>
      </dgm:t>
    </dgm:pt>
    <dgm:pt modelId="{0F5CFDE9-3E89-407B-BCEA-67526533CD7A}">
      <dgm:prSet/>
      <dgm:spPr/>
      <dgm:t>
        <a:bodyPr/>
        <a:lstStyle/>
        <a:p>
          <a:r>
            <a:rPr lang="en-US"/>
            <a:t>Involves interaction with vulnerable populations at high risk of exploitation or other abuse (women, children, people with disabilities, marginalized groups).</a:t>
          </a:r>
        </a:p>
      </dgm:t>
    </dgm:pt>
    <dgm:pt modelId="{6B07FB5F-52C7-42D9-B9BE-D9256CB83E12}" type="parTrans" cxnId="{83BD375C-7376-4FB1-86CF-DFDB9DBA80D8}">
      <dgm:prSet/>
      <dgm:spPr/>
      <dgm:t>
        <a:bodyPr/>
        <a:lstStyle/>
        <a:p>
          <a:endParaRPr lang="en-US"/>
        </a:p>
      </dgm:t>
    </dgm:pt>
    <dgm:pt modelId="{D6DFDC5D-3494-4C10-93DC-6C0D321EC400}" type="sibTrans" cxnId="{83BD375C-7376-4FB1-86CF-DFDB9DBA80D8}">
      <dgm:prSet/>
      <dgm:spPr/>
      <dgm:t>
        <a:bodyPr/>
        <a:lstStyle/>
        <a:p>
          <a:endParaRPr lang="en-US"/>
        </a:p>
      </dgm:t>
    </dgm:pt>
    <dgm:pt modelId="{69540269-6502-446B-9CFC-AC149336224F}">
      <dgm:prSet/>
      <dgm:spPr/>
      <dgm:t>
        <a:bodyPr/>
        <a:lstStyle/>
        <a:p>
          <a:r>
            <a:rPr lang="en-US"/>
            <a:t>Determines that there are barriers to accessing or willingness to use FHI 360’s standard reporting mechanisms.</a:t>
          </a:r>
        </a:p>
      </dgm:t>
    </dgm:pt>
    <dgm:pt modelId="{B853572E-6F54-4229-901A-0CC66877EB37}" type="parTrans" cxnId="{D9391FC9-927D-486D-BF16-C3FA7F2786CB}">
      <dgm:prSet/>
      <dgm:spPr/>
      <dgm:t>
        <a:bodyPr/>
        <a:lstStyle/>
        <a:p>
          <a:endParaRPr lang="en-US"/>
        </a:p>
      </dgm:t>
    </dgm:pt>
    <dgm:pt modelId="{71CCB9C5-7B7E-4412-8D6C-F9FB986BADB2}" type="sibTrans" cxnId="{D9391FC9-927D-486D-BF16-C3FA7F2786CB}">
      <dgm:prSet/>
      <dgm:spPr/>
      <dgm:t>
        <a:bodyPr/>
        <a:lstStyle/>
        <a:p>
          <a:endParaRPr lang="en-US"/>
        </a:p>
      </dgm:t>
    </dgm:pt>
    <dgm:pt modelId="{B80E5EE4-F976-496D-A92A-A6A03BD91AA6}" type="pres">
      <dgm:prSet presAssocID="{F9B9652B-C0DA-4501-A3B0-F85F3A7B6954}" presName="vert0" presStyleCnt="0">
        <dgm:presLayoutVars>
          <dgm:dir/>
          <dgm:animOne val="branch"/>
          <dgm:animLvl val="lvl"/>
        </dgm:presLayoutVars>
      </dgm:prSet>
      <dgm:spPr/>
    </dgm:pt>
    <dgm:pt modelId="{AA47CC96-63D3-41F1-AFD3-EFC37916D41F}" type="pres">
      <dgm:prSet presAssocID="{E458EE64-C8AE-4D33-8083-1EE1741D3832}" presName="thickLine" presStyleLbl="alignNode1" presStyleIdx="0" presStyleCnt="5"/>
      <dgm:spPr/>
    </dgm:pt>
    <dgm:pt modelId="{9071E628-12EE-4770-933E-D73761299C09}" type="pres">
      <dgm:prSet presAssocID="{E458EE64-C8AE-4D33-8083-1EE1741D3832}" presName="horz1" presStyleCnt="0"/>
      <dgm:spPr/>
    </dgm:pt>
    <dgm:pt modelId="{D9EC733B-D0F3-4601-B7A7-707227D7BE0F}" type="pres">
      <dgm:prSet presAssocID="{E458EE64-C8AE-4D33-8083-1EE1741D3832}" presName="tx1" presStyleLbl="revTx" presStyleIdx="0" presStyleCnt="5"/>
      <dgm:spPr/>
    </dgm:pt>
    <dgm:pt modelId="{7D04298D-2124-46EC-82D1-A41F27F9DF29}" type="pres">
      <dgm:prSet presAssocID="{E458EE64-C8AE-4D33-8083-1EE1741D3832}" presName="vert1" presStyleCnt="0"/>
      <dgm:spPr/>
    </dgm:pt>
    <dgm:pt modelId="{620C1E1D-D72C-4BB5-92CB-E2BF3A8E947C}" type="pres">
      <dgm:prSet presAssocID="{80BC7955-41C1-4766-A558-404C650C7AD9}" presName="thickLine" presStyleLbl="alignNode1" presStyleIdx="1" presStyleCnt="5"/>
      <dgm:spPr/>
    </dgm:pt>
    <dgm:pt modelId="{D18E575F-EE5E-4ABF-97E4-8CBE7385E900}" type="pres">
      <dgm:prSet presAssocID="{80BC7955-41C1-4766-A558-404C650C7AD9}" presName="horz1" presStyleCnt="0"/>
      <dgm:spPr/>
    </dgm:pt>
    <dgm:pt modelId="{B331C2D9-1721-45F9-B072-75E356E7C29C}" type="pres">
      <dgm:prSet presAssocID="{80BC7955-41C1-4766-A558-404C650C7AD9}" presName="tx1" presStyleLbl="revTx" presStyleIdx="1" presStyleCnt="5"/>
      <dgm:spPr/>
    </dgm:pt>
    <dgm:pt modelId="{4AAD353A-1BB8-469C-AFC6-E3C9187A0951}" type="pres">
      <dgm:prSet presAssocID="{80BC7955-41C1-4766-A558-404C650C7AD9}" presName="vert1" presStyleCnt="0"/>
      <dgm:spPr/>
    </dgm:pt>
    <dgm:pt modelId="{D94639E9-8360-4CBC-9E71-A0046837927C}" type="pres">
      <dgm:prSet presAssocID="{A106D4CD-D993-46DD-BCC3-6D09EC452DD3}" presName="thickLine" presStyleLbl="alignNode1" presStyleIdx="2" presStyleCnt="5"/>
      <dgm:spPr/>
    </dgm:pt>
    <dgm:pt modelId="{EC3ED2BE-A5E5-4364-BD47-4311257BD10A}" type="pres">
      <dgm:prSet presAssocID="{A106D4CD-D993-46DD-BCC3-6D09EC452DD3}" presName="horz1" presStyleCnt="0"/>
      <dgm:spPr/>
    </dgm:pt>
    <dgm:pt modelId="{F3EEFD7E-611A-4C4D-B3C4-34CB4FFE71E8}" type="pres">
      <dgm:prSet presAssocID="{A106D4CD-D993-46DD-BCC3-6D09EC452DD3}" presName="tx1" presStyleLbl="revTx" presStyleIdx="2" presStyleCnt="5"/>
      <dgm:spPr/>
    </dgm:pt>
    <dgm:pt modelId="{CCA1A2DC-584A-4482-A591-AFF542EDA14B}" type="pres">
      <dgm:prSet presAssocID="{A106D4CD-D993-46DD-BCC3-6D09EC452DD3}" presName="vert1" presStyleCnt="0"/>
      <dgm:spPr/>
    </dgm:pt>
    <dgm:pt modelId="{515F1849-CB22-41A0-9C03-D4B3295AFED3}" type="pres">
      <dgm:prSet presAssocID="{0F5CFDE9-3E89-407B-BCEA-67526533CD7A}" presName="thickLine" presStyleLbl="alignNode1" presStyleIdx="3" presStyleCnt="5"/>
      <dgm:spPr/>
    </dgm:pt>
    <dgm:pt modelId="{A9BC1751-4CFE-4EC1-8EAD-8B3AA9494B2C}" type="pres">
      <dgm:prSet presAssocID="{0F5CFDE9-3E89-407B-BCEA-67526533CD7A}" presName="horz1" presStyleCnt="0"/>
      <dgm:spPr/>
    </dgm:pt>
    <dgm:pt modelId="{1F25469E-A2E4-4746-B25F-C93366B35B1B}" type="pres">
      <dgm:prSet presAssocID="{0F5CFDE9-3E89-407B-BCEA-67526533CD7A}" presName="tx1" presStyleLbl="revTx" presStyleIdx="3" presStyleCnt="5"/>
      <dgm:spPr/>
    </dgm:pt>
    <dgm:pt modelId="{A61D467F-F2CA-4455-805C-6F949EAFD873}" type="pres">
      <dgm:prSet presAssocID="{0F5CFDE9-3E89-407B-BCEA-67526533CD7A}" presName="vert1" presStyleCnt="0"/>
      <dgm:spPr/>
    </dgm:pt>
    <dgm:pt modelId="{6F90A245-0B3E-45C1-A335-EE0E8178AADB}" type="pres">
      <dgm:prSet presAssocID="{69540269-6502-446B-9CFC-AC149336224F}" presName="thickLine" presStyleLbl="alignNode1" presStyleIdx="4" presStyleCnt="5"/>
      <dgm:spPr/>
    </dgm:pt>
    <dgm:pt modelId="{7DCC9A07-BCF6-404B-9175-DD548F14516A}" type="pres">
      <dgm:prSet presAssocID="{69540269-6502-446B-9CFC-AC149336224F}" presName="horz1" presStyleCnt="0"/>
      <dgm:spPr/>
    </dgm:pt>
    <dgm:pt modelId="{994B0B42-E3F8-453D-B87E-8F7DFEFA1ACD}" type="pres">
      <dgm:prSet presAssocID="{69540269-6502-446B-9CFC-AC149336224F}" presName="tx1" presStyleLbl="revTx" presStyleIdx="4" presStyleCnt="5"/>
      <dgm:spPr/>
    </dgm:pt>
    <dgm:pt modelId="{188ECAB5-D4D9-4F90-B82B-5C7F9FC0E748}" type="pres">
      <dgm:prSet presAssocID="{69540269-6502-446B-9CFC-AC149336224F}" presName="vert1" presStyleCnt="0"/>
      <dgm:spPr/>
    </dgm:pt>
  </dgm:ptLst>
  <dgm:cxnLst>
    <dgm:cxn modelId="{84453300-F374-4A40-9191-35B21055E2E0}" type="presOf" srcId="{69540269-6502-446B-9CFC-AC149336224F}" destId="{994B0B42-E3F8-453D-B87E-8F7DFEFA1ACD}" srcOrd="0" destOrd="0" presId="urn:microsoft.com/office/officeart/2008/layout/LinedList"/>
    <dgm:cxn modelId="{F15C5513-37AB-454E-87C9-25EE47073A50}" type="presOf" srcId="{F9B9652B-C0DA-4501-A3B0-F85F3A7B6954}" destId="{B80E5EE4-F976-496D-A92A-A6A03BD91AA6}" srcOrd="0" destOrd="0" presId="urn:microsoft.com/office/officeart/2008/layout/LinedList"/>
    <dgm:cxn modelId="{83BD375C-7376-4FB1-86CF-DFDB9DBA80D8}" srcId="{F9B9652B-C0DA-4501-A3B0-F85F3A7B6954}" destId="{0F5CFDE9-3E89-407B-BCEA-67526533CD7A}" srcOrd="3" destOrd="0" parTransId="{6B07FB5F-52C7-42D9-B9BE-D9256CB83E12}" sibTransId="{D6DFDC5D-3494-4C10-93DC-6C0D321EC400}"/>
    <dgm:cxn modelId="{38F9E770-8424-48F2-AC7E-BFF95DAAC62D}" srcId="{F9B9652B-C0DA-4501-A3B0-F85F3A7B6954}" destId="{E458EE64-C8AE-4D33-8083-1EE1741D3832}" srcOrd="0" destOrd="0" parTransId="{562ECB78-5AAD-4A8F-AD5C-CCBB503CEE3B}" sibTransId="{36A906E7-9E8B-4742-9212-8CC1FD4FCC77}"/>
    <dgm:cxn modelId="{185FA987-1672-4359-880A-1EE442D67F7D}" type="presOf" srcId="{A106D4CD-D993-46DD-BCC3-6D09EC452DD3}" destId="{F3EEFD7E-611A-4C4D-B3C4-34CB4FFE71E8}" srcOrd="0" destOrd="0" presId="urn:microsoft.com/office/officeart/2008/layout/LinedList"/>
    <dgm:cxn modelId="{696F9E94-6AB5-4D9A-94A1-56284C5EB596}" type="presOf" srcId="{E458EE64-C8AE-4D33-8083-1EE1741D3832}" destId="{D9EC733B-D0F3-4601-B7A7-707227D7BE0F}" srcOrd="0" destOrd="0" presId="urn:microsoft.com/office/officeart/2008/layout/LinedList"/>
    <dgm:cxn modelId="{96CB05A2-A537-4ABE-A89C-55DF396573F6}" srcId="{F9B9652B-C0DA-4501-A3B0-F85F3A7B6954}" destId="{A106D4CD-D993-46DD-BCC3-6D09EC452DD3}" srcOrd="2" destOrd="0" parTransId="{7051DA59-D932-4FA1-94B3-2702E197117C}" sibTransId="{40D55F0A-642D-4532-89F5-D359DE3B7C38}"/>
    <dgm:cxn modelId="{D9391FC9-927D-486D-BF16-C3FA7F2786CB}" srcId="{F9B9652B-C0DA-4501-A3B0-F85F3A7B6954}" destId="{69540269-6502-446B-9CFC-AC149336224F}" srcOrd="4" destOrd="0" parTransId="{B853572E-6F54-4229-901A-0CC66877EB37}" sibTransId="{71CCB9C5-7B7E-4412-8D6C-F9FB986BADB2}"/>
    <dgm:cxn modelId="{D0C4E7DA-E674-4C2B-A177-EA4C26FDDE4E}" type="presOf" srcId="{0F5CFDE9-3E89-407B-BCEA-67526533CD7A}" destId="{1F25469E-A2E4-4746-B25F-C93366B35B1B}" srcOrd="0" destOrd="0" presId="urn:microsoft.com/office/officeart/2008/layout/LinedList"/>
    <dgm:cxn modelId="{7CBC6DE6-905D-45A8-B278-FB6F0F499382}" srcId="{F9B9652B-C0DA-4501-A3B0-F85F3A7B6954}" destId="{80BC7955-41C1-4766-A558-404C650C7AD9}" srcOrd="1" destOrd="0" parTransId="{35ADEF88-8836-4721-B0B3-E948E1953A54}" sibTransId="{71FE421C-7368-44FF-AB3E-16D14BD36A2B}"/>
    <dgm:cxn modelId="{31177EF8-4307-4D2D-A84F-9F1A8AF9836D}" type="presOf" srcId="{80BC7955-41C1-4766-A558-404C650C7AD9}" destId="{B331C2D9-1721-45F9-B072-75E356E7C29C}" srcOrd="0" destOrd="0" presId="urn:microsoft.com/office/officeart/2008/layout/LinedList"/>
    <dgm:cxn modelId="{2E1022E7-5044-4813-8493-002FC684D986}" type="presParOf" srcId="{B80E5EE4-F976-496D-A92A-A6A03BD91AA6}" destId="{AA47CC96-63D3-41F1-AFD3-EFC37916D41F}" srcOrd="0" destOrd="0" presId="urn:microsoft.com/office/officeart/2008/layout/LinedList"/>
    <dgm:cxn modelId="{8BE20387-68A2-4FAE-9EBE-F7CCC360E613}" type="presParOf" srcId="{B80E5EE4-F976-496D-A92A-A6A03BD91AA6}" destId="{9071E628-12EE-4770-933E-D73761299C09}" srcOrd="1" destOrd="0" presId="urn:microsoft.com/office/officeart/2008/layout/LinedList"/>
    <dgm:cxn modelId="{C5ACD843-B146-48D9-99D7-D200DBB78924}" type="presParOf" srcId="{9071E628-12EE-4770-933E-D73761299C09}" destId="{D9EC733B-D0F3-4601-B7A7-707227D7BE0F}" srcOrd="0" destOrd="0" presId="urn:microsoft.com/office/officeart/2008/layout/LinedList"/>
    <dgm:cxn modelId="{9E9B03F1-5AED-4414-88BE-B078A650B50E}" type="presParOf" srcId="{9071E628-12EE-4770-933E-D73761299C09}" destId="{7D04298D-2124-46EC-82D1-A41F27F9DF29}" srcOrd="1" destOrd="0" presId="urn:microsoft.com/office/officeart/2008/layout/LinedList"/>
    <dgm:cxn modelId="{2561E5ED-C874-411C-896B-610C98E1B619}" type="presParOf" srcId="{B80E5EE4-F976-496D-A92A-A6A03BD91AA6}" destId="{620C1E1D-D72C-4BB5-92CB-E2BF3A8E947C}" srcOrd="2" destOrd="0" presId="urn:microsoft.com/office/officeart/2008/layout/LinedList"/>
    <dgm:cxn modelId="{2E38929A-2564-4B5C-B8D6-31BCCD8A3407}" type="presParOf" srcId="{B80E5EE4-F976-496D-A92A-A6A03BD91AA6}" destId="{D18E575F-EE5E-4ABF-97E4-8CBE7385E900}" srcOrd="3" destOrd="0" presId="urn:microsoft.com/office/officeart/2008/layout/LinedList"/>
    <dgm:cxn modelId="{11B13DB5-FA97-4D7D-8316-CA621751B825}" type="presParOf" srcId="{D18E575F-EE5E-4ABF-97E4-8CBE7385E900}" destId="{B331C2D9-1721-45F9-B072-75E356E7C29C}" srcOrd="0" destOrd="0" presId="urn:microsoft.com/office/officeart/2008/layout/LinedList"/>
    <dgm:cxn modelId="{B58F3937-D114-47DD-951C-3E875CBF8EA9}" type="presParOf" srcId="{D18E575F-EE5E-4ABF-97E4-8CBE7385E900}" destId="{4AAD353A-1BB8-469C-AFC6-E3C9187A0951}" srcOrd="1" destOrd="0" presId="urn:microsoft.com/office/officeart/2008/layout/LinedList"/>
    <dgm:cxn modelId="{D8DFF356-6117-4C34-94B6-422CEBE3272B}" type="presParOf" srcId="{B80E5EE4-F976-496D-A92A-A6A03BD91AA6}" destId="{D94639E9-8360-4CBC-9E71-A0046837927C}" srcOrd="4" destOrd="0" presId="urn:microsoft.com/office/officeart/2008/layout/LinedList"/>
    <dgm:cxn modelId="{A30FF8ED-BD2B-4DE2-B857-9CEB8CC3E6D8}" type="presParOf" srcId="{B80E5EE4-F976-496D-A92A-A6A03BD91AA6}" destId="{EC3ED2BE-A5E5-4364-BD47-4311257BD10A}" srcOrd="5" destOrd="0" presId="urn:microsoft.com/office/officeart/2008/layout/LinedList"/>
    <dgm:cxn modelId="{5894FAB6-6BED-46C4-9043-A6A2A89F7A9E}" type="presParOf" srcId="{EC3ED2BE-A5E5-4364-BD47-4311257BD10A}" destId="{F3EEFD7E-611A-4C4D-B3C4-34CB4FFE71E8}" srcOrd="0" destOrd="0" presId="urn:microsoft.com/office/officeart/2008/layout/LinedList"/>
    <dgm:cxn modelId="{622DB2CF-B018-4656-ACCF-A508CEE367FE}" type="presParOf" srcId="{EC3ED2BE-A5E5-4364-BD47-4311257BD10A}" destId="{CCA1A2DC-584A-4482-A591-AFF542EDA14B}" srcOrd="1" destOrd="0" presId="urn:microsoft.com/office/officeart/2008/layout/LinedList"/>
    <dgm:cxn modelId="{3B2439CA-1FC3-4B22-8F26-E4F2E7C71F7B}" type="presParOf" srcId="{B80E5EE4-F976-496D-A92A-A6A03BD91AA6}" destId="{515F1849-CB22-41A0-9C03-D4B3295AFED3}" srcOrd="6" destOrd="0" presId="urn:microsoft.com/office/officeart/2008/layout/LinedList"/>
    <dgm:cxn modelId="{82BA4752-3A94-4760-8B99-F46B377C858B}" type="presParOf" srcId="{B80E5EE4-F976-496D-A92A-A6A03BD91AA6}" destId="{A9BC1751-4CFE-4EC1-8EAD-8B3AA9494B2C}" srcOrd="7" destOrd="0" presId="urn:microsoft.com/office/officeart/2008/layout/LinedList"/>
    <dgm:cxn modelId="{4445520D-FEA4-4C8A-BD75-309552D0DDD0}" type="presParOf" srcId="{A9BC1751-4CFE-4EC1-8EAD-8B3AA9494B2C}" destId="{1F25469E-A2E4-4746-B25F-C93366B35B1B}" srcOrd="0" destOrd="0" presId="urn:microsoft.com/office/officeart/2008/layout/LinedList"/>
    <dgm:cxn modelId="{0762D467-6016-428B-A062-A452A239DC49}" type="presParOf" srcId="{A9BC1751-4CFE-4EC1-8EAD-8B3AA9494B2C}" destId="{A61D467F-F2CA-4455-805C-6F949EAFD873}" srcOrd="1" destOrd="0" presId="urn:microsoft.com/office/officeart/2008/layout/LinedList"/>
    <dgm:cxn modelId="{CA6A46DB-6058-4769-B27B-3A39999A8829}" type="presParOf" srcId="{B80E5EE4-F976-496D-A92A-A6A03BD91AA6}" destId="{6F90A245-0B3E-45C1-A335-EE0E8178AADB}" srcOrd="8" destOrd="0" presId="urn:microsoft.com/office/officeart/2008/layout/LinedList"/>
    <dgm:cxn modelId="{751E817D-B877-4894-B140-82EA7575F669}" type="presParOf" srcId="{B80E5EE4-F976-496D-A92A-A6A03BD91AA6}" destId="{7DCC9A07-BCF6-404B-9175-DD548F14516A}" srcOrd="9" destOrd="0" presId="urn:microsoft.com/office/officeart/2008/layout/LinedList"/>
    <dgm:cxn modelId="{D186C004-ECFC-464A-AAD3-76D52D7C9272}" type="presParOf" srcId="{7DCC9A07-BCF6-404B-9175-DD548F14516A}" destId="{994B0B42-E3F8-453D-B87E-8F7DFEFA1ACD}" srcOrd="0" destOrd="0" presId="urn:microsoft.com/office/officeart/2008/layout/LinedList"/>
    <dgm:cxn modelId="{86DC1C29-C6C4-47C3-B7FA-D8F10925BA1E}" type="presParOf" srcId="{7DCC9A07-BCF6-404B-9175-DD548F14516A}" destId="{188ECAB5-D4D9-4F90-B82B-5C7F9FC0E748}"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57F4317-6C56-486B-8E8A-BE98F981E3B6}"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B227C16D-DE62-4F89-8D3F-7966BC18CA72}">
      <dgm:prSet/>
      <dgm:spPr/>
      <dgm:t>
        <a:bodyPr/>
        <a:lstStyle/>
        <a:p>
          <a:pPr rtl="0"/>
          <a:r>
            <a:rPr lang="en-US" dirty="0"/>
            <a:t>What do you think are examples of misconduct towards program participants by NGO/aid workers?</a:t>
          </a:r>
          <a:r>
            <a:rPr lang="en-US" dirty="0">
              <a:latin typeface="Calibri"/>
            </a:rPr>
            <a:t> </a:t>
          </a:r>
          <a:endParaRPr lang="en-US" dirty="0"/>
        </a:p>
      </dgm:t>
    </dgm:pt>
    <dgm:pt modelId="{FE4C4FF4-72C4-4949-B110-0037B6457496}" type="parTrans" cxnId="{FAA547C8-69B1-4647-8642-0F0C75A0E8E0}">
      <dgm:prSet/>
      <dgm:spPr/>
      <dgm:t>
        <a:bodyPr/>
        <a:lstStyle/>
        <a:p>
          <a:endParaRPr lang="en-US"/>
        </a:p>
      </dgm:t>
    </dgm:pt>
    <dgm:pt modelId="{D765B7C2-203A-49AE-B83E-DBEE2C5C2926}" type="sibTrans" cxnId="{FAA547C8-69B1-4647-8642-0F0C75A0E8E0}">
      <dgm:prSet/>
      <dgm:spPr/>
      <dgm:t>
        <a:bodyPr/>
        <a:lstStyle/>
        <a:p>
          <a:endParaRPr lang="en-US"/>
        </a:p>
      </dgm:t>
    </dgm:pt>
    <dgm:pt modelId="{CC7E08D7-1DFC-4DC8-A564-66672619410C}">
      <dgm:prSet/>
      <dgm:spPr/>
      <dgm:t>
        <a:bodyPr/>
        <a:lstStyle/>
        <a:p>
          <a:r>
            <a:rPr lang="en-US" dirty="0"/>
            <a:t>What do you think the community needs to know about the behavior of NGO/aid workers? (Do program participants understand what behavior is not allowed by NGO/aid workers?)</a:t>
          </a:r>
        </a:p>
      </dgm:t>
    </dgm:pt>
    <dgm:pt modelId="{288DF1A9-38C2-4B58-ABD0-4B50D911FB5E}" type="parTrans" cxnId="{EAD17D03-DF22-4F63-AAED-8F9052D82CC5}">
      <dgm:prSet/>
      <dgm:spPr/>
      <dgm:t>
        <a:bodyPr/>
        <a:lstStyle/>
        <a:p>
          <a:endParaRPr lang="en-US"/>
        </a:p>
      </dgm:t>
    </dgm:pt>
    <dgm:pt modelId="{BC97E3BE-ED96-4B91-BE2B-1524666D3591}" type="sibTrans" cxnId="{EAD17D03-DF22-4F63-AAED-8F9052D82CC5}">
      <dgm:prSet/>
      <dgm:spPr/>
      <dgm:t>
        <a:bodyPr/>
        <a:lstStyle/>
        <a:p>
          <a:endParaRPr lang="en-US"/>
        </a:p>
      </dgm:t>
    </dgm:pt>
    <dgm:pt modelId="{17602666-59CD-4D4B-B045-1FBF6715743C}">
      <dgm:prSet/>
      <dgm:spPr/>
      <dgm:t>
        <a:bodyPr/>
        <a:lstStyle/>
        <a:p>
          <a:pPr rtl="0"/>
          <a:r>
            <a:rPr lang="en-US" dirty="0"/>
            <a:t>Are there any official channels that you know of that you can use to report misconduct of NGO/aid workers working in your community? If yes, how did you learn about these?</a:t>
          </a:r>
          <a:r>
            <a:rPr lang="en-US" dirty="0">
              <a:latin typeface="Calibri"/>
            </a:rPr>
            <a:t> </a:t>
          </a:r>
          <a:endParaRPr lang="en-US" dirty="0"/>
        </a:p>
      </dgm:t>
    </dgm:pt>
    <dgm:pt modelId="{0479A2B8-5FE7-4F80-8C0B-845C8CC93820}" type="parTrans" cxnId="{6ADE1303-6D99-4E6A-A312-75296671265D}">
      <dgm:prSet/>
      <dgm:spPr/>
      <dgm:t>
        <a:bodyPr/>
        <a:lstStyle/>
        <a:p>
          <a:endParaRPr lang="en-US"/>
        </a:p>
      </dgm:t>
    </dgm:pt>
    <dgm:pt modelId="{FC645F9B-2380-4439-9DCA-6F8FC41E9307}" type="sibTrans" cxnId="{6ADE1303-6D99-4E6A-A312-75296671265D}">
      <dgm:prSet/>
      <dgm:spPr/>
      <dgm:t>
        <a:bodyPr/>
        <a:lstStyle/>
        <a:p>
          <a:endParaRPr lang="en-US"/>
        </a:p>
      </dgm:t>
    </dgm:pt>
    <dgm:pt modelId="{E619DC9E-C901-47AC-A241-9FBCBE11835D}">
      <dgm:prSet/>
      <dgm:spPr/>
      <dgm:t>
        <a:bodyPr/>
        <a:lstStyle/>
        <a:p>
          <a:pPr rtl="0"/>
          <a:r>
            <a:rPr lang="en-US" dirty="0"/>
            <a:t>Are there groups in the community who would struggle to use these channels to report misconduct? How can these barriers be addressed?</a:t>
          </a:r>
          <a:r>
            <a:rPr lang="en-US" dirty="0">
              <a:latin typeface="Calibri"/>
            </a:rPr>
            <a:t> </a:t>
          </a:r>
          <a:endParaRPr lang="en-US" dirty="0"/>
        </a:p>
      </dgm:t>
    </dgm:pt>
    <dgm:pt modelId="{605491FA-B188-4C07-B14C-051C65BB6891}" type="parTrans" cxnId="{8B03EA6C-2563-4AF6-B9BB-D5BC5719E4A4}">
      <dgm:prSet/>
      <dgm:spPr/>
      <dgm:t>
        <a:bodyPr/>
        <a:lstStyle/>
        <a:p>
          <a:endParaRPr lang="en-US"/>
        </a:p>
      </dgm:t>
    </dgm:pt>
    <dgm:pt modelId="{1172345B-9BB6-46A5-B898-4BE11BC0385F}" type="sibTrans" cxnId="{8B03EA6C-2563-4AF6-B9BB-D5BC5719E4A4}">
      <dgm:prSet/>
      <dgm:spPr/>
      <dgm:t>
        <a:bodyPr/>
        <a:lstStyle/>
        <a:p>
          <a:endParaRPr lang="en-US"/>
        </a:p>
      </dgm:t>
    </dgm:pt>
    <dgm:pt modelId="{BC379DA2-3487-4A29-9ACB-F35E0FD8339F}">
      <dgm:prSet/>
      <dgm:spPr>
        <a:ln w="111125">
          <a:solidFill>
            <a:srgbClr val="C00000"/>
          </a:solidFill>
        </a:ln>
      </dgm:spPr>
      <dgm:t>
        <a:bodyPr/>
        <a:lstStyle/>
        <a:p>
          <a:pPr rtl="0"/>
          <a:r>
            <a:rPr lang="en-US" dirty="0"/>
            <a:t>What is the best way for program participants to report </a:t>
          </a:r>
          <a:r>
            <a:rPr lang="en-US" u="sng" dirty="0"/>
            <a:t>concerns related to harm committed by </a:t>
          </a:r>
          <a:r>
            <a:rPr lang="en-US" u="sng" dirty="0">
              <a:latin typeface="Calibri"/>
            </a:rPr>
            <a:t>NGO/aid workers</a:t>
          </a:r>
          <a:r>
            <a:rPr lang="en-US" dirty="0"/>
            <a:t>? (e.g., secure suggestion boxes, phone line, WhatsApp, email, in-person/verbally)</a:t>
          </a:r>
        </a:p>
      </dgm:t>
    </dgm:pt>
    <dgm:pt modelId="{1EEFA352-D5AD-41A2-A3D8-3395D734F9D9}" type="parTrans" cxnId="{7C6BE5C1-DF81-4858-AF7B-D433EBED8876}">
      <dgm:prSet/>
      <dgm:spPr/>
      <dgm:t>
        <a:bodyPr/>
        <a:lstStyle/>
        <a:p>
          <a:endParaRPr lang="en-US"/>
        </a:p>
      </dgm:t>
    </dgm:pt>
    <dgm:pt modelId="{224FC49E-C973-4959-A3B9-8FC1B276AEBA}" type="sibTrans" cxnId="{7C6BE5C1-DF81-4858-AF7B-D433EBED8876}">
      <dgm:prSet/>
      <dgm:spPr/>
      <dgm:t>
        <a:bodyPr/>
        <a:lstStyle/>
        <a:p>
          <a:endParaRPr lang="en-US"/>
        </a:p>
      </dgm:t>
    </dgm:pt>
    <dgm:pt modelId="{52EFD42E-D129-4D17-A5A8-A8CE0E275DFA}">
      <dgm:prSet/>
      <dgm:spPr/>
      <dgm:t>
        <a:bodyPr/>
        <a:lstStyle/>
        <a:p>
          <a:r>
            <a:rPr lang="en-US" dirty="0"/>
            <a:t>What do you need to know more about? Do you have any questions about the standards of behavior for NGO/aid workers? (e.g., prohibited behavior, how to report concerns, what happens when a complaint is made)</a:t>
          </a:r>
        </a:p>
      </dgm:t>
    </dgm:pt>
    <dgm:pt modelId="{431D1B76-035C-4229-9B04-DC0FB0AC6491}" type="parTrans" cxnId="{2D995CBD-334C-4DF2-AAE1-8A3C496BEAF6}">
      <dgm:prSet/>
      <dgm:spPr/>
      <dgm:t>
        <a:bodyPr/>
        <a:lstStyle/>
        <a:p>
          <a:endParaRPr lang="en-US"/>
        </a:p>
      </dgm:t>
    </dgm:pt>
    <dgm:pt modelId="{FD9B6CD9-9A7D-410E-B36E-E69E2A9FB78E}" type="sibTrans" cxnId="{2D995CBD-334C-4DF2-AAE1-8A3C496BEAF6}">
      <dgm:prSet/>
      <dgm:spPr/>
      <dgm:t>
        <a:bodyPr/>
        <a:lstStyle/>
        <a:p>
          <a:endParaRPr lang="en-US"/>
        </a:p>
      </dgm:t>
    </dgm:pt>
    <dgm:pt modelId="{A1109027-A8CC-42E7-B108-CA411F3B1405}" type="pres">
      <dgm:prSet presAssocID="{057F4317-6C56-486B-8E8A-BE98F981E3B6}" presName="diagram" presStyleCnt="0">
        <dgm:presLayoutVars>
          <dgm:dir/>
          <dgm:resizeHandles val="exact"/>
        </dgm:presLayoutVars>
      </dgm:prSet>
      <dgm:spPr/>
    </dgm:pt>
    <dgm:pt modelId="{A0A20B23-6545-4483-8D1E-808AF8A13465}" type="pres">
      <dgm:prSet presAssocID="{B227C16D-DE62-4F89-8D3F-7966BC18CA72}" presName="node" presStyleLbl="node1" presStyleIdx="0" presStyleCnt="6">
        <dgm:presLayoutVars>
          <dgm:bulletEnabled val="1"/>
        </dgm:presLayoutVars>
      </dgm:prSet>
      <dgm:spPr/>
    </dgm:pt>
    <dgm:pt modelId="{E6B2B4E0-D645-4358-9816-B6CFF18D9869}" type="pres">
      <dgm:prSet presAssocID="{D765B7C2-203A-49AE-B83E-DBEE2C5C2926}" presName="sibTrans" presStyleCnt="0"/>
      <dgm:spPr/>
    </dgm:pt>
    <dgm:pt modelId="{8D501772-7908-4760-B16E-A45695DED44B}" type="pres">
      <dgm:prSet presAssocID="{CC7E08D7-1DFC-4DC8-A564-66672619410C}" presName="node" presStyleLbl="node1" presStyleIdx="1" presStyleCnt="6">
        <dgm:presLayoutVars>
          <dgm:bulletEnabled val="1"/>
        </dgm:presLayoutVars>
      </dgm:prSet>
      <dgm:spPr/>
    </dgm:pt>
    <dgm:pt modelId="{4B39ECB7-9311-41E6-9EAD-25D40B73D6C3}" type="pres">
      <dgm:prSet presAssocID="{BC97E3BE-ED96-4B91-BE2B-1524666D3591}" presName="sibTrans" presStyleCnt="0"/>
      <dgm:spPr/>
    </dgm:pt>
    <dgm:pt modelId="{9315BDFB-DC87-4ECD-B470-6DC5E7573313}" type="pres">
      <dgm:prSet presAssocID="{17602666-59CD-4D4B-B045-1FBF6715743C}" presName="node" presStyleLbl="node1" presStyleIdx="2" presStyleCnt="6">
        <dgm:presLayoutVars>
          <dgm:bulletEnabled val="1"/>
        </dgm:presLayoutVars>
      </dgm:prSet>
      <dgm:spPr/>
    </dgm:pt>
    <dgm:pt modelId="{E95E5647-CDFF-42C4-9264-80CDB4996BEE}" type="pres">
      <dgm:prSet presAssocID="{FC645F9B-2380-4439-9DCA-6F8FC41E9307}" presName="sibTrans" presStyleCnt="0"/>
      <dgm:spPr/>
    </dgm:pt>
    <dgm:pt modelId="{54550C48-CE26-4B8C-B4BE-B86B10100856}" type="pres">
      <dgm:prSet presAssocID="{E619DC9E-C901-47AC-A241-9FBCBE11835D}" presName="node" presStyleLbl="node1" presStyleIdx="3" presStyleCnt="6">
        <dgm:presLayoutVars>
          <dgm:bulletEnabled val="1"/>
        </dgm:presLayoutVars>
      </dgm:prSet>
      <dgm:spPr/>
    </dgm:pt>
    <dgm:pt modelId="{87DC43D4-9FF0-4E28-8429-6C1DBFD63111}" type="pres">
      <dgm:prSet presAssocID="{1172345B-9BB6-46A5-B898-4BE11BC0385F}" presName="sibTrans" presStyleCnt="0"/>
      <dgm:spPr/>
    </dgm:pt>
    <dgm:pt modelId="{00109644-3D0C-45D3-ADD9-3EA75B303C15}" type="pres">
      <dgm:prSet presAssocID="{BC379DA2-3487-4A29-9ACB-F35E0FD8339F}" presName="node" presStyleLbl="node1" presStyleIdx="4" presStyleCnt="6">
        <dgm:presLayoutVars>
          <dgm:bulletEnabled val="1"/>
        </dgm:presLayoutVars>
      </dgm:prSet>
      <dgm:spPr/>
    </dgm:pt>
    <dgm:pt modelId="{A456D576-9BF2-4A27-9418-CAA29AA43C17}" type="pres">
      <dgm:prSet presAssocID="{224FC49E-C973-4959-A3B9-8FC1B276AEBA}" presName="sibTrans" presStyleCnt="0"/>
      <dgm:spPr/>
    </dgm:pt>
    <dgm:pt modelId="{C89F946B-335D-4E6E-AA75-7DC150A20D5A}" type="pres">
      <dgm:prSet presAssocID="{52EFD42E-D129-4D17-A5A8-A8CE0E275DFA}" presName="node" presStyleLbl="node1" presStyleIdx="5" presStyleCnt="6">
        <dgm:presLayoutVars>
          <dgm:bulletEnabled val="1"/>
        </dgm:presLayoutVars>
      </dgm:prSet>
      <dgm:spPr/>
    </dgm:pt>
  </dgm:ptLst>
  <dgm:cxnLst>
    <dgm:cxn modelId="{6ADE1303-6D99-4E6A-A312-75296671265D}" srcId="{057F4317-6C56-486B-8E8A-BE98F981E3B6}" destId="{17602666-59CD-4D4B-B045-1FBF6715743C}" srcOrd="2" destOrd="0" parTransId="{0479A2B8-5FE7-4F80-8C0B-845C8CC93820}" sibTransId="{FC645F9B-2380-4439-9DCA-6F8FC41E9307}"/>
    <dgm:cxn modelId="{EAD17D03-DF22-4F63-AAED-8F9052D82CC5}" srcId="{057F4317-6C56-486B-8E8A-BE98F981E3B6}" destId="{CC7E08D7-1DFC-4DC8-A564-66672619410C}" srcOrd="1" destOrd="0" parTransId="{288DF1A9-38C2-4B58-ABD0-4B50D911FB5E}" sibTransId="{BC97E3BE-ED96-4B91-BE2B-1524666D3591}"/>
    <dgm:cxn modelId="{C5FACE09-ECF2-4261-ADD2-BE5EB4E76A9D}" type="presOf" srcId="{057F4317-6C56-486B-8E8A-BE98F981E3B6}" destId="{A1109027-A8CC-42E7-B108-CA411F3B1405}" srcOrd="0" destOrd="0" presId="urn:microsoft.com/office/officeart/2005/8/layout/default"/>
    <dgm:cxn modelId="{14828D38-C95C-4025-BA1F-DDD30204D610}" type="presOf" srcId="{52EFD42E-D129-4D17-A5A8-A8CE0E275DFA}" destId="{C89F946B-335D-4E6E-AA75-7DC150A20D5A}" srcOrd="0" destOrd="0" presId="urn:microsoft.com/office/officeart/2005/8/layout/default"/>
    <dgm:cxn modelId="{8B03EA6C-2563-4AF6-B9BB-D5BC5719E4A4}" srcId="{057F4317-6C56-486B-8E8A-BE98F981E3B6}" destId="{E619DC9E-C901-47AC-A241-9FBCBE11835D}" srcOrd="3" destOrd="0" parTransId="{605491FA-B188-4C07-B14C-051C65BB6891}" sibTransId="{1172345B-9BB6-46A5-B898-4BE11BC0385F}"/>
    <dgm:cxn modelId="{4D90726F-52B0-45E7-A83D-6FD3D0DCCDE1}" type="presOf" srcId="{17602666-59CD-4D4B-B045-1FBF6715743C}" destId="{9315BDFB-DC87-4ECD-B470-6DC5E7573313}" srcOrd="0" destOrd="0" presId="urn:microsoft.com/office/officeart/2005/8/layout/default"/>
    <dgm:cxn modelId="{36B27997-3A8B-4AFF-88B4-A4B4F50C6A83}" type="presOf" srcId="{CC7E08D7-1DFC-4DC8-A564-66672619410C}" destId="{8D501772-7908-4760-B16E-A45695DED44B}" srcOrd="0" destOrd="0" presId="urn:microsoft.com/office/officeart/2005/8/layout/default"/>
    <dgm:cxn modelId="{0FA04FA7-A17D-4AE9-A2B4-5E87B43400CD}" type="presOf" srcId="{BC379DA2-3487-4A29-9ACB-F35E0FD8339F}" destId="{00109644-3D0C-45D3-ADD9-3EA75B303C15}" srcOrd="0" destOrd="0" presId="urn:microsoft.com/office/officeart/2005/8/layout/default"/>
    <dgm:cxn modelId="{2D995CBD-334C-4DF2-AAE1-8A3C496BEAF6}" srcId="{057F4317-6C56-486B-8E8A-BE98F981E3B6}" destId="{52EFD42E-D129-4D17-A5A8-A8CE0E275DFA}" srcOrd="5" destOrd="0" parTransId="{431D1B76-035C-4229-9B04-DC0FB0AC6491}" sibTransId="{FD9B6CD9-9A7D-410E-B36E-E69E2A9FB78E}"/>
    <dgm:cxn modelId="{7C6BE5C1-DF81-4858-AF7B-D433EBED8876}" srcId="{057F4317-6C56-486B-8E8A-BE98F981E3B6}" destId="{BC379DA2-3487-4A29-9ACB-F35E0FD8339F}" srcOrd="4" destOrd="0" parTransId="{1EEFA352-D5AD-41A2-A3D8-3395D734F9D9}" sibTransId="{224FC49E-C973-4959-A3B9-8FC1B276AEBA}"/>
    <dgm:cxn modelId="{FAA547C8-69B1-4647-8642-0F0C75A0E8E0}" srcId="{057F4317-6C56-486B-8E8A-BE98F981E3B6}" destId="{B227C16D-DE62-4F89-8D3F-7966BC18CA72}" srcOrd="0" destOrd="0" parTransId="{FE4C4FF4-72C4-4949-B110-0037B6457496}" sibTransId="{D765B7C2-203A-49AE-B83E-DBEE2C5C2926}"/>
    <dgm:cxn modelId="{28FB2FCD-A2B7-4FB3-AB49-2AAC7DEB4C2F}" type="presOf" srcId="{B227C16D-DE62-4F89-8D3F-7966BC18CA72}" destId="{A0A20B23-6545-4483-8D1E-808AF8A13465}" srcOrd="0" destOrd="0" presId="urn:microsoft.com/office/officeart/2005/8/layout/default"/>
    <dgm:cxn modelId="{974664E7-CE5D-437D-85EB-E9E46DD56920}" type="presOf" srcId="{E619DC9E-C901-47AC-A241-9FBCBE11835D}" destId="{54550C48-CE26-4B8C-B4BE-B86B10100856}" srcOrd="0" destOrd="0" presId="urn:microsoft.com/office/officeart/2005/8/layout/default"/>
    <dgm:cxn modelId="{8FA9A1C0-C825-4FBB-8AE8-C395B4E308DF}" type="presParOf" srcId="{A1109027-A8CC-42E7-B108-CA411F3B1405}" destId="{A0A20B23-6545-4483-8D1E-808AF8A13465}" srcOrd="0" destOrd="0" presId="urn:microsoft.com/office/officeart/2005/8/layout/default"/>
    <dgm:cxn modelId="{B349EAE0-D507-48DF-A099-3756BFDD3763}" type="presParOf" srcId="{A1109027-A8CC-42E7-B108-CA411F3B1405}" destId="{E6B2B4E0-D645-4358-9816-B6CFF18D9869}" srcOrd="1" destOrd="0" presId="urn:microsoft.com/office/officeart/2005/8/layout/default"/>
    <dgm:cxn modelId="{3995B021-89AD-4D6F-BE92-B392329E023C}" type="presParOf" srcId="{A1109027-A8CC-42E7-B108-CA411F3B1405}" destId="{8D501772-7908-4760-B16E-A45695DED44B}" srcOrd="2" destOrd="0" presId="urn:microsoft.com/office/officeart/2005/8/layout/default"/>
    <dgm:cxn modelId="{1A5DB9BF-3C04-4E36-A934-A81B70D79436}" type="presParOf" srcId="{A1109027-A8CC-42E7-B108-CA411F3B1405}" destId="{4B39ECB7-9311-41E6-9EAD-25D40B73D6C3}" srcOrd="3" destOrd="0" presId="urn:microsoft.com/office/officeart/2005/8/layout/default"/>
    <dgm:cxn modelId="{34CA37C8-CF65-483A-83B8-4CD925FC1450}" type="presParOf" srcId="{A1109027-A8CC-42E7-B108-CA411F3B1405}" destId="{9315BDFB-DC87-4ECD-B470-6DC5E7573313}" srcOrd="4" destOrd="0" presId="urn:microsoft.com/office/officeart/2005/8/layout/default"/>
    <dgm:cxn modelId="{36B7C437-BECD-489B-8C50-DC2192BBFC5A}" type="presParOf" srcId="{A1109027-A8CC-42E7-B108-CA411F3B1405}" destId="{E95E5647-CDFF-42C4-9264-80CDB4996BEE}" srcOrd="5" destOrd="0" presId="urn:microsoft.com/office/officeart/2005/8/layout/default"/>
    <dgm:cxn modelId="{637A2C4E-95FC-4B6E-9706-A74C5487C6B1}" type="presParOf" srcId="{A1109027-A8CC-42E7-B108-CA411F3B1405}" destId="{54550C48-CE26-4B8C-B4BE-B86B10100856}" srcOrd="6" destOrd="0" presId="urn:microsoft.com/office/officeart/2005/8/layout/default"/>
    <dgm:cxn modelId="{DA42372D-03D4-4A5D-ACF7-A901CBCC681D}" type="presParOf" srcId="{A1109027-A8CC-42E7-B108-CA411F3B1405}" destId="{87DC43D4-9FF0-4E28-8429-6C1DBFD63111}" srcOrd="7" destOrd="0" presId="urn:microsoft.com/office/officeart/2005/8/layout/default"/>
    <dgm:cxn modelId="{9A0DDB0D-A8ED-4EB0-9805-A4A9E1336EA4}" type="presParOf" srcId="{A1109027-A8CC-42E7-B108-CA411F3B1405}" destId="{00109644-3D0C-45D3-ADD9-3EA75B303C15}" srcOrd="8" destOrd="0" presId="urn:microsoft.com/office/officeart/2005/8/layout/default"/>
    <dgm:cxn modelId="{8355AAAC-DD03-428D-99C8-D17B2F94F7F3}" type="presParOf" srcId="{A1109027-A8CC-42E7-B108-CA411F3B1405}" destId="{A456D576-9BF2-4A27-9418-CAA29AA43C17}" srcOrd="9" destOrd="0" presId="urn:microsoft.com/office/officeart/2005/8/layout/default"/>
    <dgm:cxn modelId="{DFE0332F-C65C-4677-879D-BB6DEC6A582B}" type="presParOf" srcId="{A1109027-A8CC-42E7-B108-CA411F3B1405}" destId="{C89F946B-335D-4E6E-AA75-7DC150A20D5A}"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24B5FE-64C2-4C9B-9FC5-55A32BB0BEBD}">
      <dsp:nvSpPr>
        <dsp:cNvPr id="0" name=""/>
        <dsp:cNvSpPr/>
      </dsp:nvSpPr>
      <dsp:spPr>
        <a:xfrm>
          <a:off x="212335" y="470390"/>
          <a:ext cx="1335915" cy="133591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26D89F-39AE-4FC9-BBAF-02EBE95AA54D}">
      <dsp:nvSpPr>
        <dsp:cNvPr id="0" name=""/>
        <dsp:cNvSpPr/>
      </dsp:nvSpPr>
      <dsp:spPr>
        <a:xfrm>
          <a:off x="492877" y="750932"/>
          <a:ext cx="774830" cy="77483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8A88428-A494-4B8F-9817-90AA7FF6A894}">
      <dsp:nvSpPr>
        <dsp:cNvPr id="0" name=""/>
        <dsp:cNvSpPr/>
      </dsp:nvSpPr>
      <dsp:spPr>
        <a:xfrm>
          <a:off x="1834517" y="470390"/>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b="1" kern="1200" dirty="0"/>
            <a:t>Mandatory reporting requirement</a:t>
          </a:r>
          <a:r>
            <a:rPr lang="en-US" sz="1800" kern="1200" dirty="0"/>
            <a:t> – if you become aware of possible policy violation. Report immediately (</a:t>
          </a:r>
          <a:r>
            <a:rPr lang="en-US" sz="2000" kern="1200" dirty="0"/>
            <a:t>w/in 24 hours)</a:t>
          </a:r>
        </a:p>
      </dsp:txBody>
      <dsp:txXfrm>
        <a:off x="1834517" y="470390"/>
        <a:ext cx="3148942" cy="1335915"/>
      </dsp:txXfrm>
    </dsp:sp>
    <dsp:sp modelId="{D7E80663-87BC-4A0B-BF75-E286990969FF}">
      <dsp:nvSpPr>
        <dsp:cNvPr id="0" name=""/>
        <dsp:cNvSpPr/>
      </dsp:nvSpPr>
      <dsp:spPr>
        <a:xfrm>
          <a:off x="5532139" y="470390"/>
          <a:ext cx="1335915" cy="1335915"/>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E69E9F-C019-4729-8E90-478476297F90}">
      <dsp:nvSpPr>
        <dsp:cNvPr id="0" name=""/>
        <dsp:cNvSpPr/>
      </dsp:nvSpPr>
      <dsp:spPr>
        <a:xfrm>
          <a:off x="5812681" y="750932"/>
          <a:ext cx="774830" cy="774830"/>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CBA4C0E-66EE-4725-8ECF-836AE431D4FA}">
      <dsp:nvSpPr>
        <dsp:cNvPr id="0" name=""/>
        <dsp:cNvSpPr/>
      </dsp:nvSpPr>
      <dsp:spPr>
        <a:xfrm>
          <a:off x="7154322" y="470390"/>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dirty="0">
              <a:solidFill>
                <a:schemeClr val="tx1">
                  <a:lumMod val="50000"/>
                  <a:lumOff val="50000"/>
                </a:schemeClr>
              </a:solidFill>
            </a:rPr>
            <a:t>FHI 360 Personnel who are </a:t>
          </a:r>
          <a:r>
            <a:rPr lang="en-US" sz="1800" b="1" kern="1200" dirty="0">
              <a:solidFill>
                <a:schemeClr val="tx1">
                  <a:lumMod val="50000"/>
                  <a:lumOff val="50000"/>
                </a:schemeClr>
              </a:solidFill>
            </a:rPr>
            <a:t>HR staff, supervisors or hold a position at director level </a:t>
          </a:r>
          <a:r>
            <a:rPr lang="en-US" sz="1800" kern="1200" dirty="0">
              <a:solidFill>
                <a:schemeClr val="tx1">
                  <a:lumMod val="50000"/>
                  <a:lumOff val="50000"/>
                </a:schemeClr>
              </a:solidFill>
            </a:rPr>
            <a:t>or above are required to promptly, </a:t>
          </a:r>
          <a:r>
            <a:rPr lang="en-US" sz="1800" b="1" u="sng" kern="1200" dirty="0">
              <a:solidFill>
                <a:schemeClr val="tx1">
                  <a:lumMod val="50000"/>
                  <a:lumOff val="50000"/>
                </a:schemeClr>
              </a:solidFill>
            </a:rPr>
            <a:t>within 24 hours</a:t>
          </a:r>
          <a:r>
            <a:rPr lang="en-US" sz="1800" kern="1200" dirty="0">
              <a:solidFill>
                <a:schemeClr val="tx1">
                  <a:lumMod val="50000"/>
                  <a:lumOff val="50000"/>
                </a:schemeClr>
              </a:solidFill>
            </a:rPr>
            <a:t>, notify Office of Compliance and Internal Audit (OCIA) </a:t>
          </a:r>
          <a:r>
            <a:rPr lang="en-US" sz="1800" u="sng" kern="1200" dirty="0">
              <a:solidFill>
                <a:schemeClr val="tx1">
                  <a:lumMod val="50000"/>
                  <a:lumOff val="50000"/>
                </a:schemeClr>
              </a:solidFill>
            </a:rPr>
            <a:t>or</a:t>
          </a:r>
          <a:r>
            <a:rPr lang="en-US" sz="1800" kern="1200" dirty="0">
              <a:solidFill>
                <a:schemeClr val="tx1">
                  <a:lumMod val="50000"/>
                  <a:lumOff val="50000"/>
                </a:schemeClr>
              </a:solidFill>
            </a:rPr>
            <a:t> HQ Human Resources.</a:t>
          </a:r>
        </a:p>
      </dsp:txBody>
      <dsp:txXfrm>
        <a:off x="7154322" y="470390"/>
        <a:ext cx="3148942" cy="1335915"/>
      </dsp:txXfrm>
    </dsp:sp>
    <dsp:sp modelId="{BDD7ABC2-9000-4002-9F92-6839050E72C0}">
      <dsp:nvSpPr>
        <dsp:cNvPr id="0" name=""/>
        <dsp:cNvSpPr/>
      </dsp:nvSpPr>
      <dsp:spPr>
        <a:xfrm>
          <a:off x="212335" y="2546238"/>
          <a:ext cx="1335915" cy="1335915"/>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EA91A4-AF7B-450D-96F9-132C6FF4554F}">
      <dsp:nvSpPr>
        <dsp:cNvPr id="0" name=""/>
        <dsp:cNvSpPr/>
      </dsp:nvSpPr>
      <dsp:spPr>
        <a:xfrm>
          <a:off x="492877" y="2826780"/>
          <a:ext cx="774830" cy="774830"/>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0D9E584-575F-40A7-B2F6-43A1B4E518F2}">
      <dsp:nvSpPr>
        <dsp:cNvPr id="0" name=""/>
        <dsp:cNvSpPr/>
      </dsp:nvSpPr>
      <dsp:spPr>
        <a:xfrm>
          <a:off x="1834517" y="2546238"/>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US" sz="2000" kern="1200" dirty="0">
              <a:solidFill>
                <a:schemeClr val="tx1"/>
              </a:solidFill>
            </a:rPr>
            <a:t>Report based on issues </a:t>
          </a:r>
          <a:r>
            <a:rPr lang="en-US" sz="2000" b="1" kern="1200" dirty="0">
              <a:solidFill>
                <a:schemeClr val="tx1"/>
              </a:solidFill>
            </a:rPr>
            <a:t>reasonably believed or suspected </a:t>
          </a:r>
          <a:r>
            <a:rPr lang="en-US" sz="2000" kern="1200" dirty="0">
              <a:solidFill>
                <a:schemeClr val="tx1"/>
              </a:solidFill>
            </a:rPr>
            <a:t>to be a violation. You don’t need “proof”</a:t>
          </a:r>
        </a:p>
      </dsp:txBody>
      <dsp:txXfrm>
        <a:off x="1834517" y="2546238"/>
        <a:ext cx="3148942" cy="1335915"/>
      </dsp:txXfrm>
    </dsp:sp>
    <dsp:sp modelId="{54F065FA-8C6E-4D79-8765-7CDAB992107D}">
      <dsp:nvSpPr>
        <dsp:cNvPr id="0" name=""/>
        <dsp:cNvSpPr/>
      </dsp:nvSpPr>
      <dsp:spPr>
        <a:xfrm>
          <a:off x="5532139" y="2546238"/>
          <a:ext cx="1335915" cy="1335915"/>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ADF2AA-7C04-49E0-AC0B-798DFE603D7D}">
      <dsp:nvSpPr>
        <dsp:cNvPr id="0" name=""/>
        <dsp:cNvSpPr/>
      </dsp:nvSpPr>
      <dsp:spPr>
        <a:xfrm>
          <a:off x="5812681" y="2826780"/>
          <a:ext cx="774830" cy="77483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96C0F46-09FC-457B-B30B-A9D152B1FC84}">
      <dsp:nvSpPr>
        <dsp:cNvPr id="0" name=""/>
        <dsp:cNvSpPr/>
      </dsp:nvSpPr>
      <dsp:spPr>
        <a:xfrm>
          <a:off x="7154322" y="2546238"/>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US" sz="2000" kern="1200" dirty="0"/>
            <a:t>When in doubt, it is </a:t>
          </a:r>
          <a:r>
            <a:rPr lang="en-US" sz="2000" b="1" kern="1200" dirty="0"/>
            <a:t>better to report promptly </a:t>
          </a:r>
          <a:r>
            <a:rPr lang="en-US" sz="2000" kern="1200" dirty="0"/>
            <a:t>so FHI 360 can assess and investigate</a:t>
          </a:r>
        </a:p>
      </dsp:txBody>
      <dsp:txXfrm>
        <a:off x="7154322" y="2546238"/>
        <a:ext cx="3148942" cy="13359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43B258-2DBE-4F5B-B7AE-A14D89942043}">
      <dsp:nvSpPr>
        <dsp:cNvPr id="0" name=""/>
        <dsp:cNvSpPr/>
      </dsp:nvSpPr>
      <dsp:spPr>
        <a:xfrm>
          <a:off x="12637" y="204089"/>
          <a:ext cx="2777989" cy="833396"/>
        </a:xfrm>
        <a:prstGeom prst="chevron">
          <a:avLst>
            <a:gd name="adj" fmla="val 30000"/>
          </a:avLst>
        </a:prstGeom>
        <a:solidFill>
          <a:srgbClr val="00B0F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901" tIns="102901" rIns="102901" bIns="102901" numCol="1" spcCol="1270" anchor="ctr" anchorCtr="0">
          <a:noAutofit/>
        </a:bodyPr>
        <a:lstStyle/>
        <a:p>
          <a:pPr marL="0" lvl="0" indent="0" algn="ctr" defTabSz="1244600">
            <a:lnSpc>
              <a:spcPct val="90000"/>
            </a:lnSpc>
            <a:spcBef>
              <a:spcPct val="0"/>
            </a:spcBef>
            <a:spcAft>
              <a:spcPct val="35000"/>
            </a:spcAft>
            <a:buNone/>
          </a:pPr>
          <a:r>
            <a:rPr lang="en-US" sz="2800" kern="1200"/>
            <a:t>Step 1</a:t>
          </a:r>
        </a:p>
      </dsp:txBody>
      <dsp:txXfrm>
        <a:off x="262656" y="204089"/>
        <a:ext cx="2277951" cy="833396"/>
      </dsp:txXfrm>
    </dsp:sp>
    <dsp:sp modelId="{5AFC4B3C-9DBF-40C1-A2A5-94DF78E572EE}">
      <dsp:nvSpPr>
        <dsp:cNvPr id="0" name=""/>
        <dsp:cNvSpPr/>
      </dsp:nvSpPr>
      <dsp:spPr>
        <a:xfrm>
          <a:off x="12637" y="1037486"/>
          <a:ext cx="2527970" cy="311878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766" tIns="199766" rIns="199766" bIns="399532" numCol="1" spcCol="1270" anchor="t" anchorCtr="0">
          <a:noAutofit/>
        </a:bodyPr>
        <a:lstStyle/>
        <a:p>
          <a:pPr marL="0" lvl="0" indent="0" algn="l" defTabSz="800100">
            <a:lnSpc>
              <a:spcPct val="90000"/>
            </a:lnSpc>
            <a:spcBef>
              <a:spcPct val="0"/>
            </a:spcBef>
            <a:spcAft>
              <a:spcPct val="35000"/>
            </a:spcAft>
            <a:buNone/>
          </a:pPr>
          <a:r>
            <a:rPr lang="en-US" sz="1800" kern="1200"/>
            <a:t>Assure health and safety of all involved parties, including providing referral to support/services.</a:t>
          </a:r>
        </a:p>
      </dsp:txBody>
      <dsp:txXfrm>
        <a:off x="12637" y="1037486"/>
        <a:ext cx="2527970" cy="3118789"/>
      </dsp:txXfrm>
    </dsp:sp>
    <dsp:sp modelId="{23DBFE93-36B9-4F3C-AF9E-9EFDAE68F449}">
      <dsp:nvSpPr>
        <dsp:cNvPr id="0" name=""/>
        <dsp:cNvSpPr/>
      </dsp:nvSpPr>
      <dsp:spPr>
        <a:xfrm>
          <a:off x="2735816" y="204089"/>
          <a:ext cx="2777989" cy="833396"/>
        </a:xfrm>
        <a:prstGeom prst="chevron">
          <a:avLst>
            <a:gd name="adj" fmla="val 30000"/>
          </a:avLst>
        </a:prstGeom>
        <a:solidFill>
          <a:srgbClr val="00B0F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901" tIns="102901" rIns="102901" bIns="102901" numCol="1" spcCol="1270" anchor="ctr" anchorCtr="0">
          <a:noAutofit/>
        </a:bodyPr>
        <a:lstStyle/>
        <a:p>
          <a:pPr marL="0" lvl="0" indent="0" algn="ctr" defTabSz="1244600">
            <a:lnSpc>
              <a:spcPct val="90000"/>
            </a:lnSpc>
            <a:spcBef>
              <a:spcPct val="0"/>
            </a:spcBef>
            <a:spcAft>
              <a:spcPct val="35000"/>
            </a:spcAft>
            <a:buNone/>
          </a:pPr>
          <a:r>
            <a:rPr lang="en-US" sz="2800" kern="1200"/>
            <a:t>Step 2</a:t>
          </a:r>
        </a:p>
      </dsp:txBody>
      <dsp:txXfrm>
        <a:off x="2985835" y="204089"/>
        <a:ext cx="2277951" cy="833396"/>
      </dsp:txXfrm>
    </dsp:sp>
    <dsp:sp modelId="{F641CC25-D7C6-446C-B6D8-B7F75ED95365}">
      <dsp:nvSpPr>
        <dsp:cNvPr id="0" name=""/>
        <dsp:cNvSpPr/>
      </dsp:nvSpPr>
      <dsp:spPr>
        <a:xfrm>
          <a:off x="2735816" y="1048496"/>
          <a:ext cx="2527970" cy="311878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766" tIns="199766" rIns="199766" bIns="399532" numCol="1" spcCol="1270" anchor="t" anchorCtr="0">
          <a:noAutofit/>
        </a:bodyPr>
        <a:lstStyle/>
        <a:p>
          <a:pPr marL="0" lvl="0" indent="0" algn="l" defTabSz="800100">
            <a:lnSpc>
              <a:spcPct val="90000"/>
            </a:lnSpc>
            <a:spcBef>
              <a:spcPct val="0"/>
            </a:spcBef>
            <a:spcAft>
              <a:spcPct val="35000"/>
            </a:spcAft>
            <a:buNone/>
          </a:pPr>
          <a:r>
            <a:rPr lang="en-US" sz="1800" kern="1200"/>
            <a:t>Investigate complaint (or oversee investigation led by partners/consultants), taking necessary actions to ensure an environment of safety, security, dignity, and respect of all involved parties.</a:t>
          </a:r>
        </a:p>
      </dsp:txBody>
      <dsp:txXfrm>
        <a:off x="2735816" y="1048496"/>
        <a:ext cx="2527970" cy="3118789"/>
      </dsp:txXfrm>
    </dsp:sp>
    <dsp:sp modelId="{06BC051F-2D4B-46E1-A0AC-8D0C2C8B5872}">
      <dsp:nvSpPr>
        <dsp:cNvPr id="0" name=""/>
        <dsp:cNvSpPr/>
      </dsp:nvSpPr>
      <dsp:spPr>
        <a:xfrm>
          <a:off x="5458994" y="204089"/>
          <a:ext cx="2777989" cy="833396"/>
        </a:xfrm>
        <a:prstGeom prst="chevron">
          <a:avLst>
            <a:gd name="adj" fmla="val 30000"/>
          </a:avLst>
        </a:prstGeom>
        <a:solidFill>
          <a:srgbClr val="00B0F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901" tIns="102901" rIns="102901" bIns="102901" numCol="1" spcCol="1270" anchor="ctr" anchorCtr="0">
          <a:noAutofit/>
        </a:bodyPr>
        <a:lstStyle/>
        <a:p>
          <a:pPr marL="0" lvl="0" indent="0" algn="ctr" defTabSz="1244600">
            <a:lnSpc>
              <a:spcPct val="90000"/>
            </a:lnSpc>
            <a:spcBef>
              <a:spcPct val="0"/>
            </a:spcBef>
            <a:spcAft>
              <a:spcPct val="35000"/>
            </a:spcAft>
            <a:buNone/>
          </a:pPr>
          <a:r>
            <a:rPr lang="en-US" sz="2800" kern="1200"/>
            <a:t>Step 3</a:t>
          </a:r>
        </a:p>
      </dsp:txBody>
      <dsp:txXfrm>
        <a:off x="5709013" y="204089"/>
        <a:ext cx="2277951" cy="833396"/>
      </dsp:txXfrm>
    </dsp:sp>
    <dsp:sp modelId="{601A3196-8069-464D-9522-020E20451576}">
      <dsp:nvSpPr>
        <dsp:cNvPr id="0" name=""/>
        <dsp:cNvSpPr/>
      </dsp:nvSpPr>
      <dsp:spPr>
        <a:xfrm>
          <a:off x="5458994" y="1037486"/>
          <a:ext cx="2527970" cy="311878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766" tIns="199766" rIns="199766" bIns="399532" numCol="1" spcCol="1270" anchor="t" anchorCtr="0">
          <a:noAutofit/>
        </a:bodyPr>
        <a:lstStyle/>
        <a:p>
          <a:pPr marL="0" lvl="0" indent="0" algn="l" defTabSz="800100">
            <a:lnSpc>
              <a:spcPct val="90000"/>
            </a:lnSpc>
            <a:spcBef>
              <a:spcPct val="0"/>
            </a:spcBef>
            <a:spcAft>
              <a:spcPct val="35000"/>
            </a:spcAft>
            <a:buNone/>
          </a:pPr>
          <a:r>
            <a:rPr lang="en-US" sz="1800" kern="1200"/>
            <a:t>Inform all parties of the steps involved and the results of the investigation.</a:t>
          </a:r>
        </a:p>
      </dsp:txBody>
      <dsp:txXfrm>
        <a:off x="5458994" y="1037486"/>
        <a:ext cx="2527970" cy="3118789"/>
      </dsp:txXfrm>
    </dsp:sp>
    <dsp:sp modelId="{96977484-EFD6-4EE5-9015-852A39AC164A}">
      <dsp:nvSpPr>
        <dsp:cNvPr id="0" name=""/>
        <dsp:cNvSpPr/>
      </dsp:nvSpPr>
      <dsp:spPr>
        <a:xfrm>
          <a:off x="8182173" y="204089"/>
          <a:ext cx="2777989" cy="833396"/>
        </a:xfrm>
        <a:prstGeom prst="chevron">
          <a:avLst>
            <a:gd name="adj" fmla="val 30000"/>
          </a:avLst>
        </a:prstGeom>
        <a:solidFill>
          <a:srgbClr val="00B0F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901" tIns="102901" rIns="102901" bIns="102901" numCol="1" spcCol="1270" anchor="ctr" anchorCtr="0">
          <a:noAutofit/>
        </a:bodyPr>
        <a:lstStyle/>
        <a:p>
          <a:pPr marL="0" lvl="0" indent="0" algn="ctr" defTabSz="1244600">
            <a:lnSpc>
              <a:spcPct val="90000"/>
            </a:lnSpc>
            <a:spcBef>
              <a:spcPct val="0"/>
            </a:spcBef>
            <a:spcAft>
              <a:spcPct val="35000"/>
            </a:spcAft>
            <a:buNone/>
          </a:pPr>
          <a:r>
            <a:rPr lang="en-US" sz="2800" kern="1200"/>
            <a:t>Step 4</a:t>
          </a:r>
        </a:p>
      </dsp:txBody>
      <dsp:txXfrm>
        <a:off x="8432192" y="204089"/>
        <a:ext cx="2277951" cy="833396"/>
      </dsp:txXfrm>
    </dsp:sp>
    <dsp:sp modelId="{8DD17A80-D127-4774-8DB0-8B58D06A93EC}">
      <dsp:nvSpPr>
        <dsp:cNvPr id="0" name=""/>
        <dsp:cNvSpPr/>
      </dsp:nvSpPr>
      <dsp:spPr>
        <a:xfrm>
          <a:off x="8182173" y="1037486"/>
          <a:ext cx="2527970" cy="311878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766" tIns="199766" rIns="199766" bIns="399532" numCol="1" spcCol="1270" anchor="t" anchorCtr="0">
          <a:noAutofit/>
        </a:bodyPr>
        <a:lstStyle/>
        <a:p>
          <a:pPr marL="0" lvl="0" indent="0" algn="l" defTabSz="800100">
            <a:lnSpc>
              <a:spcPct val="90000"/>
            </a:lnSpc>
            <a:spcBef>
              <a:spcPct val="0"/>
            </a:spcBef>
            <a:spcAft>
              <a:spcPct val="35000"/>
            </a:spcAft>
            <a:buNone/>
          </a:pPr>
          <a:r>
            <a:rPr lang="en-US" sz="1800" kern="1200"/>
            <a:t>If the investigation determines that a policy violation has occurred, take prompt corrective action to end the behavior and deter future occurrences.</a:t>
          </a:r>
        </a:p>
      </dsp:txBody>
      <dsp:txXfrm>
        <a:off x="8182173" y="1037486"/>
        <a:ext cx="2527970" cy="31187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47CC96-63D3-41F1-AFD3-EFC37916D41F}">
      <dsp:nvSpPr>
        <dsp:cNvPr id="0" name=""/>
        <dsp:cNvSpPr/>
      </dsp:nvSpPr>
      <dsp:spPr>
        <a:xfrm>
          <a:off x="0" y="531"/>
          <a:ext cx="10515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EC733B-D0F3-4601-B7A7-707227D7BE0F}">
      <dsp:nvSpPr>
        <dsp:cNvPr id="0" name=""/>
        <dsp:cNvSpPr/>
      </dsp:nvSpPr>
      <dsp:spPr>
        <a:xfrm>
          <a:off x="0" y="53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1" kern="1200"/>
            <a:t>Per FHI 360’s PSEA Policy, projects must establish and/or participate in existing CBCMs that are collaboratively set up among partners if a project: </a:t>
          </a:r>
          <a:endParaRPr lang="en-US" sz="2400" kern="1200"/>
        </a:p>
      </dsp:txBody>
      <dsp:txXfrm>
        <a:off x="0" y="531"/>
        <a:ext cx="10515600" cy="870055"/>
      </dsp:txXfrm>
    </dsp:sp>
    <dsp:sp modelId="{620C1E1D-D72C-4BB5-92CB-E2BF3A8E947C}">
      <dsp:nvSpPr>
        <dsp:cNvPr id="0" name=""/>
        <dsp:cNvSpPr/>
      </dsp:nvSpPr>
      <dsp:spPr>
        <a:xfrm>
          <a:off x="0" y="870586"/>
          <a:ext cx="10515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31C2D9-1721-45F9-B072-75E356E7C29C}">
      <dsp:nvSpPr>
        <dsp:cNvPr id="0" name=""/>
        <dsp:cNvSpPr/>
      </dsp:nvSpPr>
      <dsp:spPr>
        <a:xfrm>
          <a:off x="0" y="870586"/>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Operates in humanitarian/emergency response settings (must participate in existing CBCMs or establish one if it doesn’t exist)</a:t>
          </a:r>
        </a:p>
      </dsp:txBody>
      <dsp:txXfrm>
        <a:off x="0" y="870586"/>
        <a:ext cx="10515600" cy="870055"/>
      </dsp:txXfrm>
    </dsp:sp>
    <dsp:sp modelId="{D94639E9-8360-4CBC-9E71-A0046837927C}">
      <dsp:nvSpPr>
        <dsp:cNvPr id="0" name=""/>
        <dsp:cNvSpPr/>
      </dsp:nvSpPr>
      <dsp:spPr>
        <a:xfrm>
          <a:off x="0" y="1740641"/>
          <a:ext cx="10515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EEFD7E-611A-4C4D-B3C4-34CB4FFE71E8}">
      <dsp:nvSpPr>
        <dsp:cNvPr id="0" name=""/>
        <dsp:cNvSpPr/>
      </dsp:nvSpPr>
      <dsp:spPr>
        <a:xfrm>
          <a:off x="0" y="174064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a:t>Involves direct service provision to or distribution of commodities to program participants.</a:t>
          </a:r>
        </a:p>
      </dsp:txBody>
      <dsp:txXfrm>
        <a:off x="0" y="1740641"/>
        <a:ext cx="10515600" cy="870055"/>
      </dsp:txXfrm>
    </dsp:sp>
    <dsp:sp modelId="{515F1849-CB22-41A0-9C03-D4B3295AFED3}">
      <dsp:nvSpPr>
        <dsp:cNvPr id="0" name=""/>
        <dsp:cNvSpPr/>
      </dsp:nvSpPr>
      <dsp:spPr>
        <a:xfrm>
          <a:off x="0" y="2610696"/>
          <a:ext cx="10515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25469E-A2E4-4746-B25F-C93366B35B1B}">
      <dsp:nvSpPr>
        <dsp:cNvPr id="0" name=""/>
        <dsp:cNvSpPr/>
      </dsp:nvSpPr>
      <dsp:spPr>
        <a:xfrm>
          <a:off x="0" y="2610696"/>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a:t>Involves interaction with vulnerable populations at high risk of exploitation or other abuse (women, children, people with disabilities, marginalized groups).</a:t>
          </a:r>
        </a:p>
      </dsp:txBody>
      <dsp:txXfrm>
        <a:off x="0" y="2610696"/>
        <a:ext cx="10515600" cy="870055"/>
      </dsp:txXfrm>
    </dsp:sp>
    <dsp:sp modelId="{6F90A245-0B3E-45C1-A335-EE0E8178AADB}">
      <dsp:nvSpPr>
        <dsp:cNvPr id="0" name=""/>
        <dsp:cNvSpPr/>
      </dsp:nvSpPr>
      <dsp:spPr>
        <a:xfrm>
          <a:off x="0" y="3480751"/>
          <a:ext cx="10515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4B0B42-E3F8-453D-B87E-8F7DFEFA1ACD}">
      <dsp:nvSpPr>
        <dsp:cNvPr id="0" name=""/>
        <dsp:cNvSpPr/>
      </dsp:nvSpPr>
      <dsp:spPr>
        <a:xfrm>
          <a:off x="0" y="348075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a:t>Determines that there are barriers to accessing or willingness to use FHI 360’s standard reporting mechanisms.</a:t>
          </a:r>
        </a:p>
      </dsp:txBody>
      <dsp:txXfrm>
        <a:off x="0" y="3480751"/>
        <a:ext cx="10515600" cy="87005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A20B23-6545-4483-8D1E-808AF8A13465}">
      <dsp:nvSpPr>
        <dsp:cNvPr id="0" name=""/>
        <dsp:cNvSpPr/>
      </dsp:nvSpPr>
      <dsp:spPr>
        <a:xfrm>
          <a:off x="0" y="40290"/>
          <a:ext cx="3286125" cy="1971675"/>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n-US" sz="1800" kern="1200" dirty="0"/>
            <a:t>What do you think are examples of misconduct towards program participants by NGO/aid workers?</a:t>
          </a:r>
          <a:r>
            <a:rPr lang="en-US" sz="1800" kern="1200" dirty="0">
              <a:latin typeface="Calibri"/>
            </a:rPr>
            <a:t> </a:t>
          </a:r>
          <a:endParaRPr lang="en-US" sz="1800" kern="1200" dirty="0"/>
        </a:p>
      </dsp:txBody>
      <dsp:txXfrm>
        <a:off x="0" y="40290"/>
        <a:ext cx="3286125" cy="1971675"/>
      </dsp:txXfrm>
    </dsp:sp>
    <dsp:sp modelId="{8D501772-7908-4760-B16E-A45695DED44B}">
      <dsp:nvSpPr>
        <dsp:cNvPr id="0" name=""/>
        <dsp:cNvSpPr/>
      </dsp:nvSpPr>
      <dsp:spPr>
        <a:xfrm>
          <a:off x="3614737" y="40290"/>
          <a:ext cx="3286125" cy="1971675"/>
        </a:xfrm>
        <a:prstGeom prst="rect">
          <a:avLst/>
        </a:prstGeom>
        <a:solidFill>
          <a:schemeClr val="accent5">
            <a:hueOff val="2505953"/>
            <a:satOff val="-4132"/>
            <a:lumOff val="-65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What do you think the community needs to know about the behavior of NGO/aid workers? (Do program participants understand what behavior is not allowed by NGO/aid workers?)</a:t>
          </a:r>
        </a:p>
      </dsp:txBody>
      <dsp:txXfrm>
        <a:off x="3614737" y="40290"/>
        <a:ext cx="3286125" cy="1971675"/>
      </dsp:txXfrm>
    </dsp:sp>
    <dsp:sp modelId="{9315BDFB-DC87-4ECD-B470-6DC5E7573313}">
      <dsp:nvSpPr>
        <dsp:cNvPr id="0" name=""/>
        <dsp:cNvSpPr/>
      </dsp:nvSpPr>
      <dsp:spPr>
        <a:xfrm>
          <a:off x="7229475" y="40290"/>
          <a:ext cx="3286125" cy="1971675"/>
        </a:xfrm>
        <a:prstGeom prst="rect">
          <a:avLst/>
        </a:prstGeom>
        <a:solidFill>
          <a:schemeClr val="accent5">
            <a:hueOff val="5011906"/>
            <a:satOff val="-8264"/>
            <a:lumOff val="-130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n-US" sz="1800" kern="1200" dirty="0"/>
            <a:t>Are there any official channels that you know of that you can use to report misconduct of NGO/aid workers working in your community? If yes, how did you learn about these?</a:t>
          </a:r>
          <a:r>
            <a:rPr lang="en-US" sz="1800" kern="1200" dirty="0">
              <a:latin typeface="Calibri"/>
            </a:rPr>
            <a:t> </a:t>
          </a:r>
          <a:endParaRPr lang="en-US" sz="1800" kern="1200" dirty="0"/>
        </a:p>
      </dsp:txBody>
      <dsp:txXfrm>
        <a:off x="7229475" y="40290"/>
        <a:ext cx="3286125" cy="1971675"/>
      </dsp:txXfrm>
    </dsp:sp>
    <dsp:sp modelId="{54550C48-CE26-4B8C-B4BE-B86B10100856}">
      <dsp:nvSpPr>
        <dsp:cNvPr id="0" name=""/>
        <dsp:cNvSpPr/>
      </dsp:nvSpPr>
      <dsp:spPr>
        <a:xfrm>
          <a:off x="0" y="2340578"/>
          <a:ext cx="3286125" cy="1971675"/>
        </a:xfrm>
        <a:prstGeom prst="rect">
          <a:avLst/>
        </a:prstGeom>
        <a:solidFill>
          <a:schemeClr val="accent5">
            <a:hueOff val="7517859"/>
            <a:satOff val="-12395"/>
            <a:lumOff val="-195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n-US" sz="1800" kern="1200" dirty="0"/>
            <a:t>Are there groups in the community who would struggle to use these channels to report misconduct? How can these barriers be addressed?</a:t>
          </a:r>
          <a:r>
            <a:rPr lang="en-US" sz="1800" kern="1200" dirty="0">
              <a:latin typeface="Calibri"/>
            </a:rPr>
            <a:t> </a:t>
          </a:r>
          <a:endParaRPr lang="en-US" sz="1800" kern="1200" dirty="0"/>
        </a:p>
      </dsp:txBody>
      <dsp:txXfrm>
        <a:off x="0" y="2340578"/>
        <a:ext cx="3286125" cy="1971675"/>
      </dsp:txXfrm>
    </dsp:sp>
    <dsp:sp modelId="{00109644-3D0C-45D3-ADD9-3EA75B303C15}">
      <dsp:nvSpPr>
        <dsp:cNvPr id="0" name=""/>
        <dsp:cNvSpPr/>
      </dsp:nvSpPr>
      <dsp:spPr>
        <a:xfrm>
          <a:off x="3614737" y="2340578"/>
          <a:ext cx="3286125" cy="1971675"/>
        </a:xfrm>
        <a:prstGeom prst="rect">
          <a:avLst/>
        </a:prstGeom>
        <a:solidFill>
          <a:schemeClr val="accent5">
            <a:hueOff val="10023811"/>
            <a:satOff val="-16527"/>
            <a:lumOff val="-26039"/>
            <a:alphaOff val="0"/>
          </a:schemeClr>
        </a:solidFill>
        <a:ln w="111125"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n-US" sz="1800" kern="1200" dirty="0"/>
            <a:t>What is the best way for program participants to report </a:t>
          </a:r>
          <a:r>
            <a:rPr lang="en-US" sz="1800" u="sng" kern="1200" dirty="0"/>
            <a:t>concerns related to harm committed by </a:t>
          </a:r>
          <a:r>
            <a:rPr lang="en-US" sz="1800" u="sng" kern="1200" dirty="0">
              <a:latin typeface="Calibri"/>
            </a:rPr>
            <a:t>NGO/aid workers</a:t>
          </a:r>
          <a:r>
            <a:rPr lang="en-US" sz="1800" kern="1200" dirty="0"/>
            <a:t>? (e.g., secure suggestion boxes, phone line, WhatsApp, email, in-person/verbally)</a:t>
          </a:r>
        </a:p>
      </dsp:txBody>
      <dsp:txXfrm>
        <a:off x="3614737" y="2340578"/>
        <a:ext cx="3286125" cy="1971675"/>
      </dsp:txXfrm>
    </dsp:sp>
    <dsp:sp modelId="{C89F946B-335D-4E6E-AA75-7DC150A20D5A}">
      <dsp:nvSpPr>
        <dsp:cNvPr id="0" name=""/>
        <dsp:cNvSpPr/>
      </dsp:nvSpPr>
      <dsp:spPr>
        <a:xfrm>
          <a:off x="7229475" y="2340578"/>
          <a:ext cx="3286125" cy="1971675"/>
        </a:xfrm>
        <a:prstGeom prst="rect">
          <a:avLst/>
        </a:prstGeom>
        <a:solidFill>
          <a:schemeClr val="accent5">
            <a:hueOff val="12529764"/>
            <a:satOff val="-20659"/>
            <a:lumOff val="-3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What do you need to know more about? Do you have any questions about the standards of behavior for NGO/aid workers? (e.g., prohibited behavior, how to report concerns, what happens when a complaint is made)</a:t>
          </a:r>
        </a:p>
      </dsp:txBody>
      <dsp:txXfrm>
        <a:off x="7229475" y="2340578"/>
        <a:ext cx="3286125" cy="1971675"/>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6/7/layout/ChevronBlockProcess">
  <dgm:title val="Chevron Block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28"/>
      <dgm:constr type="primFontSz" for="des" forName="desTx" refType="primFontSz" refFor="des" refForName="parTx" op="lte" fact="0.75"/>
      <dgm:constr type="h" for="des" forName="desTx" op="equ"/>
      <dgm:constr type="w" for="ch" forName="space" refType="w" op="equ" fact="-0.005"/>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91"/>
              <dgm:constr type="t" for="ch" forName="desTx" refType="h" refFor="ch" refForName="parTx"/>
            </dgm:constrLst>
          </dgm:if>
          <dgm:else name="Name9">
            <dgm:constrLst>
              <dgm:constr type="l" for="ch" forName="parTx"/>
              <dgm:constr type="w" for="ch" forName="parTx" refType="w"/>
              <dgm:constr type="t" for="ch" forName="parTx"/>
              <dgm:constr type="l" for="ch" forName="desTx" refType="w" fact="0.09"/>
              <dgm:constr type="w" for="ch" forName="desTx" refType="w" refFor="ch" refForName="parTx" fact="0.91"/>
              <dgm:constr type="t" for="ch" forName="desTx" refType="h" refFor="ch" refForName="parTx"/>
            </dgm:constrLst>
          </dgm:else>
        </dgm:choose>
        <dgm:ruleLst>
          <dgm:rule type="h" val="INF" fact="NaN" max="NaN"/>
        </dgm:ruleLst>
        <dgm:layoutNode name="parTx" styleLbl="alignNode1">
          <dgm:varLst>
            <dgm:chMax val="0"/>
            <dgm:chPref val="0"/>
          </dgm:varLst>
          <dgm:alg type="tx"/>
          <dgm:choose name="Name10">
            <dgm:if name="Name11" func="var" arg="dir" op="equ" val="norm">
              <dgm:shape xmlns:r="http://schemas.openxmlformats.org/officeDocument/2006/relationships" type="chevron" r:blip="">
                <dgm:adjLst>
                  <dgm:adj idx="1" val="0.3"/>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3"/>
                <dgm:constr type="h"/>
                <dgm:constr type="tMarg" refType="w" fact="0.105"/>
                <dgm:constr type="bMarg" refType="w" fact="0.105"/>
                <dgm:constr type="lMarg" refType="w" fact="0.105"/>
                <dgm:constr type="rMarg" refType="w" fact="0.105"/>
              </dgm:constrLst>
            </dgm:if>
            <dgm:else name="Name15">
              <dgm:constrLst>
                <dgm:constr type="h" refType="w" op="lte" fact="0.3"/>
                <dgm:constr type="h"/>
                <dgm:constr type="tMarg" refType="w" fact="0.105"/>
                <dgm:constr type="bMarg" refType="w" fact="0.105"/>
                <dgm:constr type="lMarg" refType="w" fact="0.105"/>
                <dgm:constr type="rMarg" refType="w" fact="0.105"/>
              </dgm:constrLst>
            </dgm:else>
          </dgm:choose>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0"/>
            <dgm:constr type="tMarg" refType="w" fact="0.224"/>
            <dgm:constr type="bMarg" refType="w" fact="0.448"/>
            <dgm:constr type="lMarg" refType="w" fact="0.224"/>
            <dgm:constr type="rMarg" refType="w" fact="0.224"/>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A059D5-5847-4017-B5AD-B193CD936815}" type="datetimeFigureOut">
              <a:rPr lang="en-US" smtClean="0"/>
              <a:t>8/18/2022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889B5E-DA83-418C-93D0-222415EAC776}" type="slidenum">
              <a:rPr lang="en-US" smtClean="0"/>
              <a:t>‹#›</a:t>
            </a:fld>
            <a:endParaRPr lang="en-US"/>
          </a:p>
        </p:txBody>
      </p:sp>
    </p:spTree>
    <p:extLst>
      <p:ext uri="{BB962C8B-B14F-4D97-AF65-F5344CB8AC3E}">
        <p14:creationId xmlns:p14="http://schemas.microsoft.com/office/powerpoint/2010/main" val="2308929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t>Ask everyone to introduce themselves in the chat box while we wait for everyone to join.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t>Recording.</a:t>
            </a:r>
          </a:p>
          <a:p>
            <a:endParaRPr lang="en-US" dirty="0"/>
          </a:p>
        </p:txBody>
      </p:sp>
      <p:sp>
        <p:nvSpPr>
          <p:cNvPr id="4" name="Slide Number Placeholder 3"/>
          <p:cNvSpPr>
            <a:spLocks noGrp="1"/>
          </p:cNvSpPr>
          <p:nvPr>
            <p:ph type="sldNum" sz="quarter" idx="5"/>
          </p:nvPr>
        </p:nvSpPr>
        <p:spPr/>
        <p:txBody>
          <a:bodyPr/>
          <a:lstStyle/>
          <a:p>
            <a:fld id="{CD5A87CC-4B47-486B-B74E-1B6E61F01F62}" type="slidenum">
              <a:rPr lang="en-US" smtClean="0"/>
              <a:t>1</a:t>
            </a:fld>
            <a:endParaRPr lang="en-US"/>
          </a:p>
        </p:txBody>
      </p:sp>
    </p:spTree>
    <p:extLst>
      <p:ext uri="{BB962C8B-B14F-4D97-AF65-F5344CB8AC3E}">
        <p14:creationId xmlns:p14="http://schemas.microsoft.com/office/powerpoint/2010/main" val="2098637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Explain: </a:t>
            </a:r>
            <a:r>
              <a:rPr lang="en-US" sz="1200" dirty="0"/>
              <a:t>We will not go into much detail about investigations in this training, but we want everyone to understand the high-level overview of the steps involved in an investigation.</a:t>
            </a:r>
            <a:endParaRPr lang="en-US" sz="1200" b="1"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Review steps on slide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Emphasize: </a:t>
            </a:r>
            <a:r>
              <a:rPr lang="en-US" sz="1200" b="0" dirty="0"/>
              <a:t>Any suspected or known harm towards program participants committed by FHI 360 personnel, volunteers, or partner personnel –will be investigated by FHI 360 OCIA’s SEA Investigator.</a:t>
            </a:r>
            <a:endParaRPr lang="en-US" sz="1200" b="1"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A4CBFB-44B5-4126-9BA8-B791653E7C3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6291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a:t>Explain: </a:t>
            </a:r>
            <a:r>
              <a:rPr lang="en-US" b="0"/>
              <a:t>It’s great that we have multiple options included in our standard reporting mechanisms.</a:t>
            </a:r>
          </a:p>
          <a:p>
            <a:pPr marL="171450" indent="-171450">
              <a:buFont typeface="Arial" panose="020B0604020202020204" pitchFamily="34" charset="0"/>
              <a:buChar char="•"/>
            </a:pPr>
            <a:r>
              <a:rPr lang="en-US" b="0"/>
              <a:t>We want to give people as many options as possible for reporting harm –so they can choose the mechanism that they are most comfortable with.</a:t>
            </a:r>
          </a:p>
          <a:p>
            <a:pPr marL="171450" indent="-171450">
              <a:buFont typeface="Arial" panose="020B0604020202020204" pitchFamily="34" charset="0"/>
              <a:buChar char="•"/>
            </a:pPr>
            <a:r>
              <a:rPr lang="en-US" b="0"/>
              <a:t>However, even though we have multiple ways included in our standard reporting mechanisms, we know that many program participants either don’t’ have access to or don’t trust using these reporting mechanisms.</a:t>
            </a:r>
          </a:p>
          <a:p>
            <a:pPr marL="171450" indent="-171450">
              <a:buFont typeface="Arial" panose="020B0604020202020204" pitchFamily="34" charset="0"/>
              <a:buChar char="•"/>
            </a:pPr>
            <a:r>
              <a:rPr lang="en-US" b="0"/>
              <a:t>This is where a community-based complaint mechanism or local reporting mechanism is important in helping program participants be able and willing to report harm –and for FHI 360 to be able to identify these types of harms and follow-up quickly to support the program participant and further investigate.</a:t>
            </a:r>
          </a:p>
          <a:p>
            <a:pPr marL="171450" indent="-171450">
              <a:buFont typeface="Arial" panose="020B0604020202020204" pitchFamily="34" charset="0"/>
              <a:buChar char="•"/>
            </a:pPr>
            <a:r>
              <a:rPr lang="en-US" b="0"/>
              <a:t>In this session, we’ll start with a refresher about barriers to reporting and then talk about commonly used types of CBCMs, when we are required or need to establish one, and how to go about getting input from program participants to ensure your CBCM is the right mechanism for your project/context.</a:t>
            </a:r>
            <a:endParaRPr lang="en-US" b="1"/>
          </a:p>
        </p:txBody>
      </p:sp>
      <p:sp>
        <p:nvSpPr>
          <p:cNvPr id="4" name="Slide Number Placeholder 3"/>
          <p:cNvSpPr>
            <a:spLocks noGrp="1"/>
          </p:cNvSpPr>
          <p:nvPr>
            <p:ph type="sldNum" sz="quarter" idx="5"/>
          </p:nvPr>
        </p:nvSpPr>
        <p:spPr/>
        <p:txBody>
          <a:bodyPr/>
          <a:lstStyle/>
          <a:p>
            <a:fld id="{CD5A87CC-4B47-486B-B74E-1B6E61F01F62}" type="slidenum">
              <a:rPr lang="en-US" smtClean="0"/>
              <a:t>11</a:t>
            </a:fld>
            <a:endParaRPr lang="en-US"/>
          </a:p>
        </p:txBody>
      </p:sp>
    </p:spTree>
    <p:extLst>
      <p:ext uri="{BB962C8B-B14F-4D97-AF65-F5344CB8AC3E}">
        <p14:creationId xmlns:p14="http://schemas.microsoft.com/office/powerpoint/2010/main" val="32486139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i="0"/>
              <a:t>THERE ARE ANIMATIONS TO CLICK THROUGH IN THIS SLIDE</a:t>
            </a:r>
            <a:endParaRPr lang="en-US" b="1"/>
          </a:p>
          <a:p>
            <a:pPr marL="171450" indent="-171450">
              <a:buFont typeface="Arial" panose="020B0604020202020204" pitchFamily="34" charset="0"/>
              <a:buChar char="•"/>
            </a:pPr>
            <a:r>
              <a:rPr lang="en-US" b="1"/>
              <a:t>Explain: </a:t>
            </a:r>
            <a:r>
              <a:rPr lang="en-US" b="0"/>
              <a:t>Before we talk about CBCMs, let’s think about the barriers that might get in the way of program participants being willing to or able to access FHI 360’s standard reporting mechanisms.</a:t>
            </a:r>
          </a:p>
          <a:p>
            <a:pPr marL="171450" indent="-171450">
              <a:buFont typeface="Arial" panose="020B0604020202020204" pitchFamily="34" charset="0"/>
              <a:buChar char="•"/>
            </a:pPr>
            <a:r>
              <a:rPr lang="en-US" b="1"/>
              <a:t>Ask: </a:t>
            </a:r>
            <a:r>
              <a:rPr lang="en-US" b="0"/>
              <a:t>What might interfere with program participants’ ability or willingness to report harm they have experienced?</a:t>
            </a:r>
          </a:p>
          <a:p>
            <a:pPr marL="171450" indent="-171450">
              <a:buFont typeface="Arial" panose="020B0604020202020204" pitchFamily="34" charset="0"/>
              <a:buChar char="•"/>
            </a:pPr>
            <a:r>
              <a:rPr lang="en-US" b="1"/>
              <a:t>Allow participants to brainstorm and then click slide again to post some example barriers, acknowledging the barriers that have already been mentioned.</a:t>
            </a:r>
          </a:p>
          <a:p>
            <a:pPr marL="171450" indent="-171450">
              <a:buFont typeface="Arial" panose="020B0604020202020204" pitchFamily="34" charset="0"/>
              <a:buChar char="•"/>
            </a:pPr>
            <a:r>
              <a:rPr lang="en-US" b="1"/>
              <a:t>Emphasize: </a:t>
            </a:r>
            <a:r>
              <a:rPr lang="en-US" b="0"/>
              <a:t>We mentioned some of these reasons already. </a:t>
            </a:r>
            <a:r>
              <a:rPr lang="en-US" b="1"/>
              <a:t>Review the list.</a:t>
            </a:r>
          </a:p>
          <a:p>
            <a:pPr marL="171450" indent="-171450">
              <a:buFont typeface="Arial" panose="020B0604020202020204" pitchFamily="34" charset="0"/>
              <a:buChar char="•"/>
            </a:pPr>
            <a:r>
              <a:rPr lang="en-US" b="1"/>
              <a:t>Ask: </a:t>
            </a:r>
            <a:r>
              <a:rPr lang="en-US" b="0"/>
              <a:t>What do we mean by internalized stigma? (</a:t>
            </a:r>
            <a:r>
              <a:rPr lang="en-US" b="1"/>
              <a:t>One example: </a:t>
            </a:r>
            <a:r>
              <a:rPr lang="en-US" b="0"/>
              <a:t>When a person embraces –or internalizes –negative messages or stereotypes. For example, when community messages constantly say that sex workers put themselves in dangerous situations, and they are therefore to blame if they get assaulted, sex workers might blame themselves if they get assaulted and don’t believe they deserve to receive support or services. This is an example of internalized stigma.)</a:t>
            </a:r>
          </a:p>
          <a:p>
            <a:pPr marL="171450" indent="-171450">
              <a:buFont typeface="Arial" panose="020B0604020202020204" pitchFamily="34" charset="0"/>
              <a:buChar char="•"/>
            </a:pPr>
            <a:r>
              <a:rPr lang="en-US" b="1"/>
              <a:t>Summarize: </a:t>
            </a:r>
            <a:r>
              <a:rPr lang="en-US" b="0"/>
              <a:t>We all have an obligation to work to break down these barriers and </a:t>
            </a:r>
            <a:r>
              <a:rPr lang="en-US" b="0" u="sng"/>
              <a:t>raise awareness among all program participants</a:t>
            </a:r>
            <a:r>
              <a:rPr lang="en-US" b="0"/>
              <a:t> that they have the right to not be harmed, that no FHI 360 staff, volunteer, or partner staff should ever ask them for sexual acts in exchange for services, good, or other support –and that they have a right to report what happened to them.</a:t>
            </a:r>
          </a:p>
        </p:txBody>
      </p:sp>
      <p:sp>
        <p:nvSpPr>
          <p:cNvPr id="4" name="Slide Number Placeholder 3"/>
          <p:cNvSpPr>
            <a:spLocks noGrp="1"/>
          </p:cNvSpPr>
          <p:nvPr>
            <p:ph type="sldNum" sz="quarter" idx="5"/>
          </p:nvPr>
        </p:nvSpPr>
        <p:spPr/>
        <p:txBody>
          <a:bodyPr/>
          <a:lstStyle/>
          <a:p>
            <a:fld id="{CD5A87CC-4B47-486B-B74E-1B6E61F01F62}" type="slidenum">
              <a:rPr lang="en-US" smtClean="0"/>
              <a:t>12</a:t>
            </a:fld>
            <a:endParaRPr lang="en-US"/>
          </a:p>
        </p:txBody>
      </p:sp>
    </p:spTree>
    <p:extLst>
      <p:ext uri="{BB962C8B-B14F-4D97-AF65-F5344CB8AC3E}">
        <p14:creationId xmlns:p14="http://schemas.microsoft.com/office/powerpoint/2010/main" val="5418101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i="0" dirty="0"/>
              <a:t>THERE ARE ANIMATIONS TO CLICK THROUGH IN THIS SLIDE</a:t>
            </a:r>
            <a:endParaRPr lang="en-US" b="1" dirty="0"/>
          </a:p>
          <a:p>
            <a:pPr marL="171450" indent="-171450">
              <a:buFont typeface="Arial" panose="020B0604020202020204" pitchFamily="34" charset="0"/>
              <a:buChar char="•"/>
            </a:pPr>
            <a:r>
              <a:rPr lang="en-US" b="1" dirty="0"/>
              <a:t>Explain: </a:t>
            </a:r>
            <a:r>
              <a:rPr lang="en-US" b="0" dirty="0"/>
              <a:t>Earlier, we talked about the different ways that someone can report harm against program participants using FHI 360’s standard reporting mechanisms.</a:t>
            </a:r>
          </a:p>
          <a:p>
            <a:pPr marL="171450" indent="-171450">
              <a:buFont typeface="Arial" panose="020B0604020202020204" pitchFamily="34" charset="0"/>
              <a:buChar char="•"/>
            </a:pPr>
            <a:r>
              <a:rPr lang="en-US" b="0" dirty="0"/>
              <a:t>As we just mentioned, some may be fearful about using these reporting mechanisms or distrust them, or fearful about reporting, in general.</a:t>
            </a:r>
          </a:p>
          <a:p>
            <a:pPr marL="171450" indent="-171450">
              <a:buFont typeface="Arial" panose="020B0604020202020204" pitchFamily="34" charset="0"/>
              <a:buChar char="•"/>
            </a:pPr>
            <a:r>
              <a:rPr lang="en-US" b="1" dirty="0"/>
              <a:t>Ask: </a:t>
            </a:r>
            <a:r>
              <a:rPr lang="en-US" b="0" dirty="0"/>
              <a:t>Does anyone know what a community-based complaint mechanism –or CBCM-- is? </a:t>
            </a:r>
            <a:r>
              <a:rPr lang="en-US" b="1" dirty="0"/>
              <a:t>(answer in the chat box or grab a mic and unmute yourself)</a:t>
            </a:r>
          </a:p>
          <a:p>
            <a:pPr marL="171450" indent="-171450">
              <a:buFont typeface="Arial" panose="020B0604020202020204" pitchFamily="34" charset="0"/>
              <a:buChar char="•"/>
            </a:pPr>
            <a:r>
              <a:rPr lang="en-US" b="1" dirty="0"/>
              <a:t>Allow participants to respond and then click to post and review the answers.</a:t>
            </a:r>
          </a:p>
          <a:p>
            <a:pPr marL="171450" indent="-171450">
              <a:buFont typeface="Arial" panose="020B0604020202020204" pitchFamily="34" charset="0"/>
              <a:buChar char="•"/>
            </a:pPr>
            <a:r>
              <a:rPr lang="en-US" b="1" dirty="0"/>
              <a:t>Explain: </a:t>
            </a:r>
            <a:r>
              <a:rPr lang="en-US" b="0" dirty="0"/>
              <a:t>A CBCM is a </a:t>
            </a:r>
            <a:r>
              <a:rPr lang="en-US" b="0" dirty="0">
                <a:solidFill>
                  <a:schemeClr val="tx1"/>
                </a:solidFill>
              </a:rPr>
              <a:t>s</a:t>
            </a:r>
            <a:r>
              <a:rPr lang="en-US" dirty="0">
                <a:solidFill>
                  <a:schemeClr val="tx1"/>
                </a:solidFill>
              </a:rPr>
              <a:t>ystem designed with input from the community where individuals are able and encouraged to safely report grievances, and then those reports are referred to the appropriate entities for follow-up. </a:t>
            </a:r>
          </a:p>
          <a:p>
            <a:pPr marL="171450" indent="-171450">
              <a:buFont typeface="Arial" panose="020B0604020202020204" pitchFamily="34" charset="0"/>
              <a:buChar char="•"/>
            </a:pPr>
            <a:r>
              <a:rPr lang="en-US" dirty="0">
                <a:solidFill>
                  <a:schemeClr val="tx1"/>
                </a:solidFill>
              </a:rPr>
              <a:t>The grievances could be about how the project is being implemented and it could be about suspected or known instances of exploitation and/or abuse.</a:t>
            </a:r>
          </a:p>
          <a:p>
            <a:pPr marL="171450" indent="-171450">
              <a:buFont typeface="Arial" panose="020B0604020202020204" pitchFamily="34" charset="0"/>
              <a:buChar char="•"/>
            </a:pPr>
            <a:r>
              <a:rPr lang="en-US" dirty="0"/>
              <a:t>We’ve reviewed our standard reporting mechanisms for reporting harm, and…</a:t>
            </a:r>
          </a:p>
          <a:p>
            <a:pPr marL="171450" indent="-171450">
              <a:buFont typeface="Arial" panose="020B0604020202020204" pitchFamily="34" charset="0"/>
              <a:buChar char="•"/>
            </a:pPr>
            <a:r>
              <a:rPr lang="en-US" dirty="0"/>
              <a:t>As part of a comprehensive plan to address SEA in our projects, we also have to give community members, especially program participants, the opportunity to report and make complaints both about the quality of the project as well as if there are suspected or known cases of exploitation and abuse.</a:t>
            </a:r>
          </a:p>
          <a:p>
            <a:pPr marL="171450" indent="-171450">
              <a:buFont typeface="Arial" panose="020B0604020202020204" pitchFamily="34" charset="0"/>
              <a:buChar char="•"/>
            </a:pPr>
            <a:r>
              <a:rPr lang="en-US" b="1" dirty="0"/>
              <a:t>Click slide again to review the points in the box about inter-agency CBCMs and FHI 360 CBCMs.</a:t>
            </a:r>
          </a:p>
          <a:p>
            <a:pPr marL="171450" indent="-171450">
              <a:buFont typeface="Arial" panose="020B0604020202020204" pitchFamily="34" charset="0"/>
              <a:buChar char="•"/>
            </a:pPr>
            <a:r>
              <a:rPr lang="en-US" b="1" dirty="0"/>
              <a:t>Emphasize: </a:t>
            </a:r>
            <a:r>
              <a:rPr lang="en-US" b="0" dirty="0"/>
              <a:t>There is a lot we can learn from our colleagues who work in humanitarian or emergency response settings –who have experience with CBCMs as part of an inter-agency response (an inter-agency CBCM that is in place for all organizations working in the emergency response setting);</a:t>
            </a:r>
          </a:p>
          <a:p>
            <a:pPr marL="171450" indent="-171450">
              <a:buFont typeface="Arial" panose="020B0604020202020204" pitchFamily="34" charset="0"/>
              <a:buChar char="•"/>
            </a:pPr>
            <a:r>
              <a:rPr lang="en-US" b="0" dirty="0"/>
              <a:t>Because FHI 360 works in many settings, including non-emergency settings, where there is not an </a:t>
            </a:r>
            <a:r>
              <a:rPr lang="en-US" b="0" u="sng" dirty="0"/>
              <a:t>inter-agency</a:t>
            </a:r>
            <a:r>
              <a:rPr lang="en-US" b="0" dirty="0"/>
              <a:t> CBCM, we need to be thinking about how we can use some of the same strategies to set up local reporting mechanisms –or CBCMs -- in our contexts –where there is not a humanitarian or emergency response happening.</a:t>
            </a:r>
            <a:endParaRPr lang="en-US"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0" dirty="0"/>
          </a:p>
        </p:txBody>
      </p:sp>
      <p:sp>
        <p:nvSpPr>
          <p:cNvPr id="4" name="Slide Number Placeholder 3"/>
          <p:cNvSpPr>
            <a:spLocks noGrp="1"/>
          </p:cNvSpPr>
          <p:nvPr>
            <p:ph type="sldNum" sz="quarter" idx="5"/>
          </p:nvPr>
        </p:nvSpPr>
        <p:spPr/>
        <p:txBody>
          <a:bodyPr/>
          <a:lstStyle/>
          <a:p>
            <a:fld id="{CD5A87CC-4B47-486B-B74E-1B6E61F01F62}" type="slidenum">
              <a:rPr lang="en-US" smtClean="0"/>
              <a:t>13</a:t>
            </a:fld>
            <a:endParaRPr lang="en-US"/>
          </a:p>
        </p:txBody>
      </p:sp>
    </p:spTree>
    <p:extLst>
      <p:ext uri="{BB962C8B-B14F-4D97-AF65-F5344CB8AC3E}">
        <p14:creationId xmlns:p14="http://schemas.microsoft.com/office/powerpoint/2010/main" val="1844483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a:t>THERE ARE ANIMATIONS TO CLICK THROUGH IN THIS SLIDE</a:t>
            </a:r>
            <a:endParaRPr lang="en-US" b="1"/>
          </a:p>
          <a:p>
            <a:r>
              <a:rPr lang="en-US" b="1"/>
              <a:t>Explain: </a:t>
            </a:r>
            <a:r>
              <a:rPr lang="en-US" b="0"/>
              <a:t>Some projects already have CBCMs in place or in the process of exploring setting one up.</a:t>
            </a:r>
          </a:p>
          <a:p>
            <a:r>
              <a:rPr lang="en-US" b="1"/>
              <a:t>Ask: </a:t>
            </a:r>
            <a:r>
              <a:rPr lang="en-US" b="0"/>
              <a:t>What are some various types of CBCMs or local reporting mechanisms that are being used by humanitarian and development projects?</a:t>
            </a:r>
          </a:p>
          <a:p>
            <a:r>
              <a:rPr lang="en-US" b="1"/>
              <a:t>Allow participants to brainstorm and then post and review examples:</a:t>
            </a:r>
          </a:p>
          <a:p>
            <a:endParaRPr lang="en-US" b="1"/>
          </a:p>
        </p:txBody>
      </p:sp>
      <p:sp>
        <p:nvSpPr>
          <p:cNvPr id="4" name="Slide Number Placeholder 3"/>
          <p:cNvSpPr>
            <a:spLocks noGrp="1"/>
          </p:cNvSpPr>
          <p:nvPr>
            <p:ph type="sldNum" sz="quarter" idx="5"/>
          </p:nvPr>
        </p:nvSpPr>
        <p:spPr/>
        <p:txBody>
          <a:bodyPr/>
          <a:lstStyle/>
          <a:p>
            <a:fld id="{CD5A87CC-4B47-486B-B74E-1B6E61F01F62}" type="slidenum">
              <a:rPr lang="en-US" smtClean="0"/>
              <a:t>14</a:t>
            </a:fld>
            <a:endParaRPr lang="en-US"/>
          </a:p>
        </p:txBody>
      </p:sp>
    </p:spTree>
    <p:extLst>
      <p:ext uri="{BB962C8B-B14F-4D97-AF65-F5344CB8AC3E}">
        <p14:creationId xmlns:p14="http://schemas.microsoft.com/office/powerpoint/2010/main" val="157476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a:t>Explain: </a:t>
            </a:r>
            <a:r>
              <a:rPr lang="en-US" b="0"/>
              <a:t>FHI 360’s PSEA Policy provides clear guidance about when we need to establish CBCMs.</a:t>
            </a:r>
          </a:p>
          <a:p>
            <a:pPr marL="171450" indent="-171450">
              <a:buFont typeface="Arial" panose="020B0604020202020204" pitchFamily="34" charset="0"/>
              <a:buChar char="•"/>
            </a:pPr>
            <a:r>
              <a:rPr lang="en-US" b="1"/>
              <a:t>Review content on slide.</a:t>
            </a:r>
          </a:p>
          <a:p>
            <a:pPr marL="171450" indent="-171450">
              <a:buFont typeface="Arial" panose="020B0604020202020204" pitchFamily="34" charset="0"/>
              <a:buChar char="•"/>
            </a:pPr>
            <a:r>
              <a:rPr lang="en-US" b="1"/>
              <a:t>Emphasize: </a:t>
            </a:r>
            <a:r>
              <a:rPr lang="en-US" b="0"/>
              <a:t>We should also work in communication and collaboration with other CBCMs created by other organizations like the UN, where they exist in the communities where we are implementing projects. These inter-agency CBCMs are most commonly set up in emergency response/humanitarian settings.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u="sng"/>
              <a:t>Where it is determined that CBCMs are needed or required</a:t>
            </a:r>
            <a:r>
              <a:rPr lang="en-US" b="0"/>
              <a:t>, FHI 360 safeguarding focal points should work with their project teams, with input from program participants, to explore additional reporting mechanisms (such as CBCMs) that can be established that will give program participants additional safe and accessible ways of reporting harm they have experienced by FHI 360 staff, volunteers, or partner staff.</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0"/>
          </a:p>
        </p:txBody>
      </p:sp>
      <p:sp>
        <p:nvSpPr>
          <p:cNvPr id="4" name="Slide Number Placeholder 3"/>
          <p:cNvSpPr>
            <a:spLocks noGrp="1"/>
          </p:cNvSpPr>
          <p:nvPr>
            <p:ph type="sldNum" sz="quarter" idx="5"/>
          </p:nvPr>
        </p:nvSpPr>
        <p:spPr/>
        <p:txBody>
          <a:bodyPr/>
          <a:lstStyle/>
          <a:p>
            <a:fld id="{CD5A87CC-4B47-486B-B74E-1B6E61F01F62}" type="slidenum">
              <a:rPr lang="en-US" smtClean="0"/>
              <a:t>15</a:t>
            </a:fld>
            <a:endParaRPr lang="en-US"/>
          </a:p>
        </p:txBody>
      </p:sp>
    </p:spTree>
    <p:extLst>
      <p:ext uri="{BB962C8B-B14F-4D97-AF65-F5344CB8AC3E}">
        <p14:creationId xmlns:p14="http://schemas.microsoft.com/office/powerpoint/2010/main" val="42401388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a:t>Explain: </a:t>
            </a:r>
            <a:r>
              <a:rPr lang="en-US" b="0"/>
              <a:t>The best way to determine what type of reporting mechanism will work best for your project or your context is to ask program participants what will work for them! </a:t>
            </a:r>
          </a:p>
          <a:p>
            <a:pPr marL="171450" indent="-171450">
              <a:buFont typeface="Arial" panose="020B0604020202020204" pitchFamily="34" charset="0"/>
              <a:buChar char="•"/>
            </a:pPr>
            <a:r>
              <a:rPr lang="en-US" b="0"/>
              <a:t>Go straight to the source and get input from them about what will work. </a:t>
            </a:r>
          </a:p>
          <a:p>
            <a:endParaRPr lang="en-US" b="0"/>
          </a:p>
        </p:txBody>
      </p:sp>
      <p:sp>
        <p:nvSpPr>
          <p:cNvPr id="4" name="Slide Number Placeholder 3"/>
          <p:cNvSpPr>
            <a:spLocks noGrp="1"/>
          </p:cNvSpPr>
          <p:nvPr>
            <p:ph type="sldNum" sz="quarter" idx="5"/>
          </p:nvPr>
        </p:nvSpPr>
        <p:spPr/>
        <p:txBody>
          <a:bodyPr/>
          <a:lstStyle/>
          <a:p>
            <a:fld id="{CD5A87CC-4B47-486B-B74E-1B6E61F01F62}" type="slidenum">
              <a:rPr lang="en-US" smtClean="0"/>
              <a:t>16</a:t>
            </a:fld>
            <a:endParaRPr lang="en-US"/>
          </a:p>
        </p:txBody>
      </p:sp>
    </p:spTree>
    <p:extLst>
      <p:ext uri="{BB962C8B-B14F-4D97-AF65-F5344CB8AC3E}">
        <p14:creationId xmlns:p14="http://schemas.microsoft.com/office/powerpoint/2010/main" val="28165625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a:t>Ask: </a:t>
            </a:r>
            <a:r>
              <a:rPr lang="en-US" b="0"/>
              <a:t>What are some of the ways we can get input from program participants (how do you currently seek input or feedback from program participants about anything related to services or their experiences with our programs?)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a:t>Allow participants to brainstorm and then click slide to provide examples.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a:t>There are many ways to get input from program participants.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a:t>The best way is to integrate questions into existing M&amp;E or other program activities or existing discussions that you regularly have with program participants.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a:t>Review examples on slide.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a:t>Emphasize: </a:t>
            </a:r>
            <a:r>
              <a:rPr lang="en-US" b="0"/>
              <a:t>When we have our small group discussions, you will have an opportunity to brainstorm ways to get input from program participants in your project/context.</a:t>
            </a:r>
            <a:endParaRPr lang="en-US" b="1"/>
          </a:p>
          <a:p>
            <a:endParaRPr lang="en-US"/>
          </a:p>
        </p:txBody>
      </p:sp>
      <p:sp>
        <p:nvSpPr>
          <p:cNvPr id="4" name="Slide Number Placeholder 3"/>
          <p:cNvSpPr>
            <a:spLocks noGrp="1"/>
          </p:cNvSpPr>
          <p:nvPr>
            <p:ph type="sldNum" sz="quarter" idx="5"/>
          </p:nvPr>
        </p:nvSpPr>
        <p:spPr/>
        <p:txBody>
          <a:bodyPr/>
          <a:lstStyle/>
          <a:p>
            <a:fld id="{CD5A87CC-4B47-486B-B74E-1B6E61F01F62}" type="slidenum">
              <a:rPr lang="en-US" smtClean="0"/>
              <a:t>17</a:t>
            </a:fld>
            <a:endParaRPr lang="en-US"/>
          </a:p>
        </p:txBody>
      </p:sp>
    </p:spTree>
    <p:extLst>
      <p:ext uri="{BB962C8B-B14F-4D97-AF65-F5344CB8AC3E}">
        <p14:creationId xmlns:p14="http://schemas.microsoft.com/office/powerpoint/2010/main" val="9756783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t>Explain: </a:t>
            </a:r>
            <a:r>
              <a:rPr lang="en-US" b="0"/>
              <a:t>Here are some example questions to use to get input from program participants.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a:t>Review content of slide.</a:t>
            </a:r>
          </a:p>
          <a:p>
            <a:r>
              <a:rPr lang="en-US" b="1"/>
              <a:t>Emphasize (red box): </a:t>
            </a:r>
            <a:r>
              <a:rPr lang="en-US" b="0"/>
              <a:t>Program participants might be willing to report non-sensitive complaints using a certain methods (complaints not related to abuse), but they may not feel comfortable using that same method to report SEA or other abuse, so it’s important to find out the </a:t>
            </a:r>
            <a:r>
              <a:rPr lang="en-US" b="0" u="sng"/>
              <a:t>mechanism they would feel most comfortable with in reporting abuse/harm committed by workers</a:t>
            </a:r>
            <a:r>
              <a:rPr lang="en-US" b="0"/>
              <a:t>.</a:t>
            </a:r>
            <a:endParaRPr lang="en-US" b="1"/>
          </a:p>
        </p:txBody>
      </p:sp>
      <p:sp>
        <p:nvSpPr>
          <p:cNvPr id="4" name="Slide Number Placeholder 3"/>
          <p:cNvSpPr>
            <a:spLocks noGrp="1"/>
          </p:cNvSpPr>
          <p:nvPr>
            <p:ph type="sldNum" sz="quarter" idx="5"/>
          </p:nvPr>
        </p:nvSpPr>
        <p:spPr/>
        <p:txBody>
          <a:bodyPr/>
          <a:lstStyle/>
          <a:p>
            <a:fld id="{CD5A87CC-4B47-486B-B74E-1B6E61F01F62}" type="slidenum">
              <a:rPr lang="en-US" smtClean="0"/>
              <a:t>18</a:t>
            </a:fld>
            <a:endParaRPr lang="en-US"/>
          </a:p>
        </p:txBody>
      </p:sp>
    </p:spTree>
    <p:extLst>
      <p:ext uri="{BB962C8B-B14F-4D97-AF65-F5344CB8AC3E}">
        <p14:creationId xmlns:p14="http://schemas.microsoft.com/office/powerpoint/2010/main" val="31011399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a:t>Explain: </a:t>
            </a:r>
            <a:r>
              <a:rPr lang="en-US" b="0"/>
              <a:t>Let’s review a few tips when engaging program participants for their input.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a:t>Review content on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a:p>
          <a:p>
            <a:endParaRPr lang="en-US"/>
          </a:p>
        </p:txBody>
      </p:sp>
      <p:sp>
        <p:nvSpPr>
          <p:cNvPr id="4" name="Slide Number Placeholder 3"/>
          <p:cNvSpPr>
            <a:spLocks noGrp="1"/>
          </p:cNvSpPr>
          <p:nvPr>
            <p:ph type="sldNum" sz="quarter" idx="5"/>
          </p:nvPr>
        </p:nvSpPr>
        <p:spPr/>
        <p:txBody>
          <a:bodyPr/>
          <a:lstStyle/>
          <a:p>
            <a:fld id="{CD5A87CC-4B47-486B-B74E-1B6E61F01F62}" type="slidenum">
              <a:rPr lang="en-US" smtClean="0"/>
              <a:t>19</a:t>
            </a:fld>
            <a:endParaRPr lang="en-US"/>
          </a:p>
        </p:txBody>
      </p:sp>
    </p:spTree>
    <p:extLst>
      <p:ext uri="{BB962C8B-B14F-4D97-AF65-F5344CB8AC3E}">
        <p14:creationId xmlns:p14="http://schemas.microsoft.com/office/powerpoint/2010/main" val="478501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D5A87CC-4B47-486B-B74E-1B6E61F01F62}" type="slidenum">
              <a:rPr lang="en-US" smtClean="0"/>
              <a:t>2</a:t>
            </a:fld>
            <a:endParaRPr lang="en-US"/>
          </a:p>
        </p:txBody>
      </p:sp>
    </p:spTree>
    <p:extLst>
      <p:ext uri="{BB962C8B-B14F-4D97-AF65-F5344CB8AC3E}">
        <p14:creationId xmlns:p14="http://schemas.microsoft.com/office/powerpoint/2010/main" val="19062883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D5A87CC-4B47-486B-B74E-1B6E61F01F62}" type="slidenum">
              <a:rPr lang="en-US" smtClean="0"/>
              <a:t>20</a:t>
            </a:fld>
            <a:endParaRPr lang="en-US"/>
          </a:p>
        </p:txBody>
      </p:sp>
    </p:spTree>
    <p:extLst>
      <p:ext uri="{BB962C8B-B14F-4D97-AF65-F5344CB8AC3E}">
        <p14:creationId xmlns:p14="http://schemas.microsoft.com/office/powerpoint/2010/main" val="3124034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Ask each group to report out highlights from their small group discussions.</a:t>
            </a:r>
          </a:p>
        </p:txBody>
      </p:sp>
      <p:sp>
        <p:nvSpPr>
          <p:cNvPr id="4" name="Slide Number Placeholder 3"/>
          <p:cNvSpPr>
            <a:spLocks noGrp="1"/>
          </p:cNvSpPr>
          <p:nvPr>
            <p:ph type="sldNum" sz="quarter" idx="5"/>
          </p:nvPr>
        </p:nvSpPr>
        <p:spPr/>
        <p:txBody>
          <a:bodyPr/>
          <a:lstStyle/>
          <a:p>
            <a:fld id="{CD5A87CC-4B47-486B-B74E-1B6E61F01F62}" type="slidenum">
              <a:rPr lang="en-US" smtClean="0"/>
              <a:t>21</a:t>
            </a:fld>
            <a:endParaRPr lang="en-US"/>
          </a:p>
        </p:txBody>
      </p:sp>
    </p:spTree>
    <p:extLst>
      <p:ext uri="{BB962C8B-B14F-4D97-AF65-F5344CB8AC3E}">
        <p14:creationId xmlns:p14="http://schemas.microsoft.com/office/powerpoint/2010/main" val="26581236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Explain: </a:t>
            </a:r>
            <a:r>
              <a:rPr lang="en-US" b="0" dirty="0"/>
              <a:t>As we wrap-up our time together, let’s go over a few key takeaways and reminders.</a:t>
            </a:r>
            <a:endParaRPr lang="en-US" b="1" dirty="0"/>
          </a:p>
        </p:txBody>
      </p:sp>
      <p:sp>
        <p:nvSpPr>
          <p:cNvPr id="4" name="Slide Number Placeholder 3"/>
          <p:cNvSpPr>
            <a:spLocks noGrp="1"/>
          </p:cNvSpPr>
          <p:nvPr>
            <p:ph type="sldNum" sz="quarter" idx="5"/>
          </p:nvPr>
        </p:nvSpPr>
        <p:spPr/>
        <p:txBody>
          <a:bodyPr/>
          <a:lstStyle/>
          <a:p>
            <a:fld id="{CD5A87CC-4B47-486B-B74E-1B6E61F01F62}" type="slidenum">
              <a:rPr lang="en-US" smtClean="0"/>
              <a:t>22</a:t>
            </a:fld>
            <a:endParaRPr lang="en-US"/>
          </a:p>
        </p:txBody>
      </p:sp>
    </p:spTree>
    <p:extLst>
      <p:ext uri="{BB962C8B-B14F-4D97-AF65-F5344CB8AC3E}">
        <p14:creationId xmlns:p14="http://schemas.microsoft.com/office/powerpoint/2010/main" val="20327106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cs typeface="Calibri" panose="020F0502020204030204"/>
              </a:rPr>
              <a:t>Launch Poll.</a:t>
            </a:r>
          </a:p>
          <a:p>
            <a:pPr marL="171450" indent="-171450">
              <a:buFont typeface="Arial" panose="020B0604020202020204" pitchFamily="34" charset="0"/>
              <a:buChar char="•"/>
            </a:pPr>
            <a:r>
              <a:rPr lang="en-US" b="1" dirty="0">
                <a:cs typeface="Calibri" panose="020F0502020204030204"/>
              </a:rPr>
              <a:t>Give everyone one or two minutes to take the poll and launch results on the screen.</a:t>
            </a:r>
          </a:p>
          <a:p>
            <a:pPr marL="171450" indent="-171450">
              <a:buFont typeface="Arial" panose="020B0604020202020204" pitchFamily="34" charset="0"/>
              <a:buChar char="•"/>
            </a:pPr>
            <a:r>
              <a:rPr lang="en-US" b="1" dirty="0">
                <a:cs typeface="Calibri" panose="020F0502020204030204"/>
              </a:rPr>
              <a:t>Briefly summarize results.</a:t>
            </a:r>
          </a:p>
          <a:p>
            <a:endParaRPr lang="en-US" b="1" dirty="0">
              <a:cs typeface="Calibri" panose="020F0502020204030204"/>
            </a:endParaRPr>
          </a:p>
          <a:p>
            <a:pPr marL="0" indent="0">
              <a:buFont typeface="Arial" panose="020B0604020202020204" pitchFamily="34" charset="0"/>
              <a:buNone/>
            </a:pPr>
            <a:r>
              <a:rPr lang="en-US" b="1" dirty="0">
                <a:cs typeface="Calibri" panose="020F0502020204030204"/>
              </a:rPr>
              <a:t>Poll Questions:</a:t>
            </a:r>
          </a:p>
          <a:p>
            <a:pPr marL="228600" indent="-228600">
              <a:buFont typeface="Arial" panose="020B0604020202020204" pitchFamily="34" charset="0"/>
              <a:buAutoNum type="arabicPeriod"/>
            </a:pPr>
            <a:r>
              <a:rPr lang="en-US" b="1" dirty="0">
                <a:cs typeface="Calibri" panose="020F0502020204030204"/>
              </a:rPr>
              <a:t>How well do you understand the types of commonly used community-based complaints mechanisms (CBCMs)?</a:t>
            </a:r>
          </a:p>
          <a:p>
            <a:pPr marL="628650" lvl="1" indent="-171450">
              <a:buFont typeface="Arial" panose="020B0604020202020204" pitchFamily="34" charset="0"/>
              <a:buChar char="•"/>
            </a:pPr>
            <a:r>
              <a:rPr lang="en-US" b="1" dirty="0">
                <a:cs typeface="Calibri" panose="020F0502020204030204"/>
              </a:rPr>
              <a:t>Extremely well</a:t>
            </a:r>
          </a:p>
          <a:p>
            <a:pPr marL="628650" lvl="1" indent="-171450">
              <a:buFont typeface="Arial" panose="020B0604020202020204" pitchFamily="34" charset="0"/>
              <a:buChar char="•"/>
            </a:pPr>
            <a:r>
              <a:rPr lang="en-US" b="1" dirty="0">
                <a:cs typeface="Calibri" panose="020F0502020204030204"/>
              </a:rPr>
              <a:t>Somewhat well</a:t>
            </a:r>
          </a:p>
          <a:p>
            <a:pPr marL="628650" lvl="1" indent="-171450">
              <a:buFont typeface="Arial" panose="020B0604020202020204" pitchFamily="34" charset="0"/>
              <a:buChar char="•"/>
            </a:pPr>
            <a:r>
              <a:rPr lang="en-US" b="1" dirty="0">
                <a:cs typeface="Calibri" panose="020F0502020204030204"/>
              </a:rPr>
              <a:t>Not well</a:t>
            </a:r>
          </a:p>
          <a:p>
            <a:pPr marL="628650" lvl="1" indent="-171450">
              <a:buFont typeface="Arial" panose="020B0604020202020204" pitchFamily="34" charset="0"/>
              <a:buChar char="•"/>
            </a:pPr>
            <a:endParaRPr lang="en-US" b="1" dirty="0">
              <a:cs typeface="Calibri" panose="020F0502020204030204"/>
            </a:endParaRPr>
          </a:p>
          <a:p>
            <a:pPr marL="228600" lvl="0" indent="-228600">
              <a:buFont typeface="Arial" panose="020B0604020202020204" pitchFamily="34" charset="0"/>
              <a:buAutoNum type="arabicPeriod" startAt="2"/>
            </a:pPr>
            <a:r>
              <a:rPr lang="en-US" b="1" dirty="0">
                <a:cs typeface="Calibri" panose="020F0502020204030204"/>
              </a:rPr>
              <a:t>How confident are you in your ability to engage your project team in a conversation about setting up a CBCM for your project?</a:t>
            </a:r>
          </a:p>
          <a:p>
            <a:pPr marL="628650" lvl="1" indent="-171450">
              <a:buFont typeface="Arial" panose="020B0604020202020204" pitchFamily="34" charset="0"/>
              <a:buChar char="•"/>
            </a:pPr>
            <a:r>
              <a:rPr lang="en-US" b="1" dirty="0">
                <a:cs typeface="Calibri" panose="020F0502020204030204"/>
              </a:rPr>
              <a:t>Extremely confident</a:t>
            </a:r>
          </a:p>
          <a:p>
            <a:pPr marL="628650" lvl="1" indent="-171450">
              <a:buFont typeface="Arial" panose="020B0604020202020204" pitchFamily="34" charset="0"/>
              <a:buChar char="•"/>
            </a:pPr>
            <a:r>
              <a:rPr lang="en-US" b="1" dirty="0">
                <a:cs typeface="Calibri" panose="020F0502020204030204"/>
              </a:rPr>
              <a:t>Somewhat confident</a:t>
            </a:r>
          </a:p>
          <a:p>
            <a:pPr marL="628650" lvl="1" indent="-171450">
              <a:buFont typeface="Arial" panose="020B0604020202020204" pitchFamily="34" charset="0"/>
              <a:buChar char="•"/>
            </a:pPr>
            <a:r>
              <a:rPr lang="en-US" b="1" dirty="0">
                <a:cs typeface="Calibri" panose="020F0502020204030204"/>
              </a:rPr>
              <a:t>Not confident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A4CBFB-44B5-4126-9BA8-B791653E7C3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732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a:t>Explain: </a:t>
            </a:r>
            <a:r>
              <a:rPr lang="en-US" b="0"/>
              <a:t>That brings us to a close for this session.</a:t>
            </a:r>
          </a:p>
          <a:p>
            <a:pPr marL="171450" indent="-171450">
              <a:buFont typeface="Arial" panose="020B0604020202020204" pitchFamily="34" charset="0"/>
              <a:buChar char="•"/>
            </a:pPr>
            <a:r>
              <a:rPr lang="en-US" b="1"/>
              <a:t>If there is time, ask participants if they have any questions.</a:t>
            </a:r>
          </a:p>
          <a:p>
            <a:pPr marL="171450" indent="-171450">
              <a:buFont typeface="Arial" panose="020B0604020202020204" pitchFamily="34" charset="0"/>
              <a:buChar char="•"/>
            </a:pPr>
            <a:r>
              <a:rPr lang="en-US" b="1"/>
              <a:t>Thank everyone for participating, encourage them to contact Kim Dixon with any questions or requests for support, and close the session.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714732-2B68-4E00-9AB3-9EDF19491AA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2754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cs typeface="Calibri" panose="020F0502020204030204"/>
              </a:rPr>
              <a:t>Explain: </a:t>
            </a:r>
            <a:r>
              <a:rPr lang="en-US" b="0" dirty="0">
                <a:cs typeface="Calibri" panose="020F0502020204030204"/>
              </a:rPr>
              <a:t>We’re going to do a quick poll, which we will do now and also at the end of the workshop.</a:t>
            </a:r>
            <a:endParaRPr lang="en-US" b="1" dirty="0">
              <a:cs typeface="Calibri" panose="020F0502020204030204"/>
            </a:endParaRPr>
          </a:p>
          <a:p>
            <a:pPr marL="171450" indent="-171450">
              <a:buFont typeface="Arial" panose="020B0604020202020204" pitchFamily="34" charset="0"/>
              <a:buChar char="•"/>
            </a:pPr>
            <a:r>
              <a:rPr lang="en-US" b="1" dirty="0">
                <a:cs typeface="Calibri" panose="020F0502020204030204"/>
              </a:rPr>
              <a:t>Launch Poll.</a:t>
            </a:r>
          </a:p>
          <a:p>
            <a:pPr marL="171450" indent="-171450">
              <a:buFont typeface="Arial" panose="020B0604020202020204" pitchFamily="34" charset="0"/>
              <a:buChar char="•"/>
            </a:pPr>
            <a:r>
              <a:rPr lang="en-US" b="1" dirty="0">
                <a:cs typeface="Calibri" panose="020F0502020204030204"/>
              </a:rPr>
              <a:t>Give everyone one or two minutes to take the poll and launch results on the screen.</a:t>
            </a:r>
          </a:p>
          <a:p>
            <a:pPr marL="171450" indent="-171450">
              <a:buFont typeface="Arial" panose="020B0604020202020204" pitchFamily="34" charset="0"/>
              <a:buChar char="•"/>
            </a:pPr>
            <a:r>
              <a:rPr lang="en-US" b="1" dirty="0">
                <a:cs typeface="Calibri" panose="020F0502020204030204"/>
              </a:rPr>
              <a:t>Share results and briefly summarize.</a:t>
            </a:r>
          </a:p>
          <a:p>
            <a:pPr marL="171450" indent="-171450">
              <a:buFont typeface="Arial" panose="020B0604020202020204" pitchFamily="34" charset="0"/>
              <a:buChar char="•"/>
            </a:pPr>
            <a:endParaRPr lang="en-US" b="1" dirty="0">
              <a:cs typeface="Calibri" panose="020F0502020204030204"/>
            </a:endParaRPr>
          </a:p>
          <a:p>
            <a:pPr marL="0" indent="0">
              <a:buFont typeface="Arial" panose="020B0604020202020204" pitchFamily="34" charset="0"/>
              <a:buNone/>
            </a:pPr>
            <a:r>
              <a:rPr lang="en-US" b="1" dirty="0">
                <a:cs typeface="Calibri" panose="020F0502020204030204"/>
              </a:rPr>
              <a:t>Poll Questions:</a:t>
            </a:r>
          </a:p>
          <a:p>
            <a:pPr marL="228600" indent="-228600">
              <a:buFont typeface="Arial" panose="020B0604020202020204" pitchFamily="34" charset="0"/>
              <a:buAutoNum type="arabicPeriod"/>
            </a:pPr>
            <a:r>
              <a:rPr lang="en-US" b="1" dirty="0">
                <a:cs typeface="Calibri" panose="020F0502020204030204"/>
              </a:rPr>
              <a:t>How well do you understand the types of commonly used community-based complaints mechanisms (CBCMs)?</a:t>
            </a:r>
          </a:p>
          <a:p>
            <a:pPr marL="628650" lvl="1" indent="-171450">
              <a:buFont typeface="Arial" panose="020B0604020202020204" pitchFamily="34" charset="0"/>
              <a:buChar char="•"/>
            </a:pPr>
            <a:r>
              <a:rPr lang="en-US" b="1" dirty="0">
                <a:cs typeface="Calibri" panose="020F0502020204030204"/>
              </a:rPr>
              <a:t>Extremely well</a:t>
            </a:r>
          </a:p>
          <a:p>
            <a:pPr marL="628650" lvl="1" indent="-171450">
              <a:buFont typeface="Arial" panose="020B0604020202020204" pitchFamily="34" charset="0"/>
              <a:buChar char="•"/>
            </a:pPr>
            <a:r>
              <a:rPr lang="en-US" b="1" dirty="0">
                <a:cs typeface="Calibri" panose="020F0502020204030204"/>
              </a:rPr>
              <a:t>Somewhat well</a:t>
            </a:r>
          </a:p>
          <a:p>
            <a:pPr marL="628650" lvl="1" indent="-171450">
              <a:buFont typeface="Arial" panose="020B0604020202020204" pitchFamily="34" charset="0"/>
              <a:buChar char="•"/>
            </a:pPr>
            <a:r>
              <a:rPr lang="en-US" b="1" dirty="0">
                <a:cs typeface="Calibri" panose="020F0502020204030204"/>
              </a:rPr>
              <a:t>Not well</a:t>
            </a:r>
          </a:p>
          <a:p>
            <a:pPr marL="628650" lvl="1" indent="-171450">
              <a:buFont typeface="Arial" panose="020B0604020202020204" pitchFamily="34" charset="0"/>
              <a:buChar char="•"/>
            </a:pPr>
            <a:endParaRPr lang="en-US" b="1" dirty="0">
              <a:cs typeface="Calibri" panose="020F0502020204030204"/>
            </a:endParaRPr>
          </a:p>
          <a:p>
            <a:pPr marL="228600" lvl="0" indent="-228600">
              <a:buFont typeface="Arial" panose="020B0604020202020204" pitchFamily="34" charset="0"/>
              <a:buAutoNum type="arabicPeriod" startAt="2"/>
            </a:pPr>
            <a:r>
              <a:rPr lang="en-US" b="1" dirty="0">
                <a:cs typeface="Calibri" panose="020F0502020204030204"/>
              </a:rPr>
              <a:t>How confident are you in your ability to engage your project team in a conversation about setting up a CBCM for your project?</a:t>
            </a:r>
          </a:p>
          <a:p>
            <a:pPr marL="628650" lvl="1" indent="-171450">
              <a:buFont typeface="Arial" panose="020B0604020202020204" pitchFamily="34" charset="0"/>
              <a:buChar char="•"/>
            </a:pPr>
            <a:r>
              <a:rPr lang="en-US" b="1" dirty="0">
                <a:cs typeface="Calibri" panose="020F0502020204030204"/>
              </a:rPr>
              <a:t>Extremely confident</a:t>
            </a:r>
          </a:p>
          <a:p>
            <a:pPr marL="628650" lvl="1" indent="-171450">
              <a:buFont typeface="Arial" panose="020B0604020202020204" pitchFamily="34" charset="0"/>
              <a:buChar char="•"/>
            </a:pPr>
            <a:r>
              <a:rPr lang="en-US" b="1" dirty="0">
                <a:cs typeface="Calibri" panose="020F0502020204030204"/>
              </a:rPr>
              <a:t>Somewhat confident</a:t>
            </a:r>
          </a:p>
          <a:p>
            <a:pPr marL="628650" lvl="1" indent="-171450">
              <a:buFont typeface="Arial" panose="020B0604020202020204" pitchFamily="34" charset="0"/>
              <a:buChar char="•"/>
            </a:pPr>
            <a:r>
              <a:rPr lang="en-US" b="1" dirty="0">
                <a:cs typeface="Calibri" panose="020F0502020204030204"/>
              </a:rPr>
              <a:t>Not confident</a:t>
            </a:r>
          </a:p>
          <a:p>
            <a:endParaRPr lang="en-US" b="1" dirty="0">
              <a:cs typeface="Calibri" panose="020F0502020204030204"/>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A4CBFB-44B5-4126-9BA8-B791653E7C3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0053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D5A87CC-4B47-486B-B74E-1B6E61F01F62}" type="slidenum">
              <a:rPr lang="en-US" smtClean="0"/>
              <a:t>4</a:t>
            </a:fld>
            <a:endParaRPr lang="en-US"/>
          </a:p>
        </p:txBody>
      </p:sp>
    </p:spTree>
    <p:extLst>
      <p:ext uri="{BB962C8B-B14F-4D97-AF65-F5344CB8AC3E}">
        <p14:creationId xmlns:p14="http://schemas.microsoft.com/office/powerpoint/2010/main" val="2259412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2400" b="1" i="0"/>
              <a:t>THERE ARE ANIMATIONS TO CLICK THROUGH IN THIS SLIDE</a:t>
            </a:r>
            <a:endParaRPr lang="en-US" sz="2300" b="1"/>
          </a:p>
          <a:p>
            <a:pPr marL="342900" marR="0" lvl="0" indent="-34290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2300" b="1"/>
              <a:t>Explain: </a:t>
            </a:r>
            <a:r>
              <a:rPr lang="en-US" sz="2300" b="0"/>
              <a:t>During the TOT, we talked about the three stand-alone policies that relate to safeguarding program participants. </a:t>
            </a:r>
          </a:p>
          <a:p>
            <a:pPr marL="342900" marR="0" lvl="0" indent="-34290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2300" b="1"/>
              <a:t>Ask: </a:t>
            </a:r>
            <a:r>
              <a:rPr lang="en-US" sz="2300" b="0"/>
              <a:t>Who remembers what those are. </a:t>
            </a:r>
            <a:r>
              <a:rPr lang="en-US" sz="2300" b="1"/>
              <a:t>(answer in chat box or grab a mic and unmute yourself)</a:t>
            </a:r>
          </a:p>
          <a:p>
            <a:pPr marL="342900" marR="0" lvl="0" indent="-34290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2300" b="1"/>
              <a:t>Allow participants to brainstorm and then click slide to post the policies.</a:t>
            </a:r>
          </a:p>
          <a:p>
            <a:pPr marL="342900" marR="0" lvl="0" indent="-34290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2300" b="1"/>
              <a:t>Explain: </a:t>
            </a:r>
            <a:r>
              <a:rPr lang="en-US" sz="2300" b="0"/>
              <a:t>Here is a snapshot of FHI 360’s safeguarding-related policies..</a:t>
            </a:r>
          </a:p>
          <a:p>
            <a:pPr marL="342900" marR="0" lvl="0" indent="-34290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2300" b="1"/>
              <a:t>Review the content on the slide and emphasize the three policies that related to safeguarding program participants.</a:t>
            </a:r>
          </a:p>
          <a:p>
            <a:pPr marL="342900" marR="0" lvl="0" indent="-34290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2300" b="1"/>
              <a:t>Emphasize: </a:t>
            </a:r>
            <a:r>
              <a:rPr lang="en-US" sz="2300" b="0"/>
              <a:t>The PSEA Policy includes the requirement to establish community-based reporting mechanisms for certain projects to ensure program participants have access to a safe and confidential way to report if they have been harmed by our staff, volunteers or partner staff. After this refresher, we will go into more detail about CBCMs before breaking into small group discussions.</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2300" b="1"/>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3F0982-9D86-4896-BB41-D7AE5000ADE6}"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alt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7662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i="0"/>
              <a:t>THERE ARE ANIMATIONS TO CLICK THROUGH IN THIS SLIDE</a:t>
            </a:r>
            <a:endParaRPr lang="en-US" b="1"/>
          </a:p>
          <a:p>
            <a:pPr marL="171450" indent="-171450">
              <a:buFont typeface="Arial" panose="020B0604020202020204" pitchFamily="34" charset="0"/>
              <a:buChar char="•"/>
            </a:pPr>
            <a:r>
              <a:rPr lang="en-US" b="1"/>
              <a:t>Explain: </a:t>
            </a:r>
            <a:r>
              <a:rPr lang="en-US" b="0"/>
              <a:t>During the TOT, we also talked about some of the responsibilities of safeguarding focal points. </a:t>
            </a:r>
          </a:p>
          <a:p>
            <a:pPr marL="171450" indent="-171450">
              <a:buFont typeface="Arial" panose="020B0604020202020204" pitchFamily="34" charset="0"/>
              <a:buChar char="•"/>
            </a:pPr>
            <a:r>
              <a:rPr lang="en-US" b="1"/>
              <a:t>Ask: </a:t>
            </a:r>
            <a:r>
              <a:rPr lang="en-US" b="0"/>
              <a:t>What are some of those responsibilities? (</a:t>
            </a:r>
            <a:r>
              <a:rPr lang="en-US" b="1"/>
              <a:t>you can use the chat box or grab a mic and unmute yourself)</a:t>
            </a:r>
          </a:p>
          <a:p>
            <a:pPr marL="171450" indent="-171450">
              <a:buFont typeface="Arial" panose="020B0604020202020204" pitchFamily="34" charset="0"/>
              <a:buChar char="•"/>
            </a:pPr>
            <a:r>
              <a:rPr lang="en-US" b="1"/>
              <a:t>After input from participants, click through slide again and post responsibilities.</a:t>
            </a:r>
          </a:p>
          <a:p>
            <a:pPr marL="171450" indent="-171450">
              <a:buFont typeface="Arial" panose="020B0604020202020204" pitchFamily="34" charset="0"/>
              <a:buChar char="•"/>
            </a:pPr>
            <a:r>
              <a:rPr lang="en-US" b="1"/>
              <a:t>Emphasize:</a:t>
            </a:r>
            <a:r>
              <a:rPr lang="en-US" b="0"/>
              <a:t> FHI 360’s safeguarding focal points are key in making sure we integrate safeguarding information and activities at the project level.</a:t>
            </a:r>
          </a:p>
          <a:p>
            <a:pPr marL="171450" indent="-171450">
              <a:buFont typeface="Arial" panose="020B0604020202020204" pitchFamily="34" charset="0"/>
              <a:buChar char="•"/>
            </a:pPr>
            <a:r>
              <a:rPr lang="en-US" b="0"/>
              <a:t>One of the key responsibilities of a safeguarding focal point is to collaborate with the project team to ensure program participants have access to and are willing to use our standard reporting mechanisms, and when that is not the case, explore whether a community-based complaint mechanism is needed or required, which is in addition to FHI 360’s standard reporting mechanisms.</a:t>
            </a:r>
          </a:p>
          <a:p>
            <a:pPr marL="171450" indent="-171450">
              <a:buFont typeface="Arial" panose="020B0604020202020204" pitchFamily="34" charset="0"/>
              <a:buChar char="•"/>
            </a:pPr>
            <a:r>
              <a:rPr lang="en-US" b="0"/>
              <a:t>If it is determined that a CBCM is needed or required, safeguarding focal points support their team in getting it set up and managing it.</a:t>
            </a:r>
          </a:p>
          <a:p>
            <a:pPr marL="171450" indent="-171450">
              <a:buFont typeface="Arial" panose="020B0604020202020204" pitchFamily="34" charset="0"/>
              <a:buChar char="•"/>
            </a:pPr>
            <a:r>
              <a:rPr lang="en-US" b="0"/>
              <a:t>Safeguarding focal points also often serve as the main point of contact for a project when an SEA complaint is received through the CBCM –to ensure a supportive and fast response and to also ensure that the complaint is then cascaded up using one of FHI 360’s standard reporting mechanisms.</a:t>
            </a:r>
          </a:p>
          <a:p>
            <a:pPr marL="0" indent="0">
              <a:buFont typeface="Arial" panose="020B0604020202020204" pitchFamily="34" charset="0"/>
              <a:buNone/>
            </a:pPr>
            <a:endParaRPr lang="en-US" b="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A4CBFB-44B5-4126-9BA8-B791653E7C3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4700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Explain: </a:t>
            </a:r>
            <a:r>
              <a:rPr lang="en-US" b="0"/>
              <a:t>Let’s keep going with our refresher to remind ourselves about the requirement to report if you suspect or become aware of any harm towards program participants by FHI 360 staff, volunteers, or partner staff, including the standard reporting mechanisms we have in place.</a:t>
            </a:r>
          </a:p>
          <a:p>
            <a:endParaRPr lang="en-US" b="0"/>
          </a:p>
        </p:txBody>
      </p:sp>
      <p:sp>
        <p:nvSpPr>
          <p:cNvPr id="4" name="Slide Number Placeholder 3"/>
          <p:cNvSpPr>
            <a:spLocks noGrp="1"/>
          </p:cNvSpPr>
          <p:nvPr>
            <p:ph type="sldNum" sz="quarter" idx="5"/>
          </p:nvPr>
        </p:nvSpPr>
        <p:spPr/>
        <p:txBody>
          <a:bodyPr/>
          <a:lstStyle/>
          <a:p>
            <a:fld id="{CD5A87CC-4B47-486B-B74E-1B6E61F01F62}" type="slidenum">
              <a:rPr lang="en-US" smtClean="0"/>
              <a:t>7</a:t>
            </a:fld>
            <a:endParaRPr lang="en-US"/>
          </a:p>
        </p:txBody>
      </p:sp>
    </p:spTree>
    <p:extLst>
      <p:ext uri="{BB962C8B-B14F-4D97-AF65-F5344CB8AC3E}">
        <p14:creationId xmlns:p14="http://schemas.microsoft.com/office/powerpoint/2010/main" val="3362570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t>Explain: </a:t>
            </a:r>
            <a:r>
              <a:rPr lang="en-US" b="0" dirty="0"/>
              <a:t>We all have a duty and requirement to report suspected or known violations of our safeguarding policies –immediately, which means within 24 hours as good practice.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a:t>HR staff, managers and directors (or positions above) must report to </a:t>
            </a:r>
            <a:r>
              <a:rPr lang="en-US" b="0" u="sng" dirty="0"/>
              <a:t>OCIA or HQ Human Resources </a:t>
            </a:r>
            <a:r>
              <a:rPr lang="en-US" b="0" dirty="0"/>
              <a:t>within 24 hours of becoming aware of a suspected or known incident.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you suspect or become aware of harm towards a program participant, it’s not your job or responsibility to have proof of something.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If you suspect something or hear a rumor, it’s your duty to report it.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FHI 360’s trained OCIA or HR investigators will assess and determine how to move forward with the complaint.</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714732-2B68-4E00-9AB3-9EDF19491AA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54770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i="0" dirty="0"/>
              <a:t>THERE ARE ANIMATIONS TO CLICK THROUGH IN THIS SLIDE</a:t>
            </a:r>
            <a:endParaRPr lang="en-US" b="1" dirty="0"/>
          </a:p>
          <a:p>
            <a:pPr marL="171450" indent="-171450">
              <a:buFont typeface="Arial" panose="020B0604020202020204" pitchFamily="34" charset="0"/>
              <a:buChar char="•"/>
            </a:pPr>
            <a:r>
              <a:rPr lang="en-US" b="1" dirty="0"/>
              <a:t>Explain: </a:t>
            </a:r>
            <a:r>
              <a:rPr lang="en-US" b="0" dirty="0"/>
              <a:t>Let’s refresh our memories about the standard reporting mechanisms.</a:t>
            </a:r>
          </a:p>
          <a:p>
            <a:pPr marL="171450" indent="-171450">
              <a:buFont typeface="Arial" panose="020B0604020202020204" pitchFamily="34" charset="0"/>
              <a:buChar char="•"/>
            </a:pPr>
            <a:r>
              <a:rPr lang="en-US" b="1" dirty="0"/>
              <a:t>Ask: </a:t>
            </a:r>
            <a:r>
              <a:rPr lang="en-US" b="0" dirty="0"/>
              <a:t>Who remembers some of the standard ways a person can report harm? What are some of the standard reporting mechanisms?</a:t>
            </a:r>
          </a:p>
          <a:p>
            <a:pPr marL="171450" indent="-171450">
              <a:buFont typeface="Arial" panose="020B0604020202020204" pitchFamily="34" charset="0"/>
              <a:buChar char="•"/>
            </a:pPr>
            <a:r>
              <a:rPr lang="en-US" b="1" dirty="0"/>
              <a:t>Allow participants to brainstorm and then click slide to post the mechanisms.</a:t>
            </a:r>
          </a:p>
          <a:p>
            <a:pPr marL="171450" indent="-171450">
              <a:buFont typeface="Arial" panose="020B0604020202020204" pitchFamily="34" charset="0"/>
              <a:buChar char="•"/>
            </a:pPr>
            <a:r>
              <a:rPr lang="en-US" b="1" dirty="0"/>
              <a:t>Explain:  </a:t>
            </a:r>
            <a:r>
              <a:rPr lang="en-US" b="0" dirty="0"/>
              <a:t>You may remember that we reviewed these during our previous TOT.</a:t>
            </a:r>
          </a:p>
          <a:p>
            <a:pPr marL="171450" indent="-171450">
              <a:buFont typeface="Arial" panose="020B0604020202020204" pitchFamily="34" charset="0"/>
              <a:buChar char="•"/>
            </a:pPr>
            <a:r>
              <a:rPr lang="en-US" b="1" dirty="0"/>
              <a:t>Click through slide to review each one.</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A4CBFB-44B5-4126-9BA8-B791653E7C3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24511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2" name="Picture 4" descr="FHI360_Logo_Horiz_tag_4c.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3101" y="6083301"/>
            <a:ext cx="1657351"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0" y="1"/>
            <a:ext cx="12192000" cy="5925312"/>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chemeClr val="bg1"/>
              </a:solidFill>
            </a:endParaRPr>
          </a:p>
        </p:txBody>
      </p:sp>
      <p:sp>
        <p:nvSpPr>
          <p:cNvPr id="6" name="Rectangle 5"/>
          <p:cNvSpPr/>
          <p:nvPr userDrawn="1"/>
        </p:nvSpPr>
        <p:spPr>
          <a:xfrm>
            <a:off x="9821333" y="0"/>
            <a:ext cx="1761067" cy="1079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833140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17F1F82B-EACD-44DD-B37E-7A7D49CC393D}" type="slidenum">
              <a:rPr lang="en-US"/>
              <a:pPr>
                <a:defRPr/>
              </a:pPr>
              <a:t>‹#›</a:t>
            </a:fld>
            <a:endParaRPr lang="en-US"/>
          </a:p>
        </p:txBody>
      </p:sp>
      <p:sp>
        <p:nvSpPr>
          <p:cNvPr id="9" name="Rectangle 8">
            <a:extLst>
              <a:ext uri="{FF2B5EF4-FFF2-40B4-BE49-F238E27FC236}">
                <a16:creationId xmlns:a16="http://schemas.microsoft.com/office/drawing/2014/main" id="{02BE7E2F-0A16-E74E-AA97-31DA08C4F253}"/>
              </a:ext>
            </a:extLst>
          </p:cNvPr>
          <p:cNvSpPr/>
          <p:nvPr userDrawn="1"/>
        </p:nvSpPr>
        <p:spPr>
          <a:xfrm>
            <a:off x="0" y="6484179"/>
            <a:ext cx="12192000" cy="411093"/>
          </a:xfrm>
          <a:prstGeom prst="rect">
            <a:avLst/>
          </a:prstGeom>
          <a:solidFill>
            <a:srgbClr val="006595"/>
          </a:solidFill>
          <a:ln w="12700" cap="flat" cmpd="sng" algn="ctr">
            <a:noFill/>
            <a:prstDash val="solid"/>
            <a:miter lim="800000"/>
          </a:ln>
          <a:effectLst/>
        </p:spPr>
        <p:txBody>
          <a:bodyPr rtlCol="0" anchor="ctr"/>
          <a:lstStyle/>
          <a:p>
            <a:pPr algn="ctr" defTabSz="342892">
              <a:defRPr/>
            </a:pPr>
            <a:endParaRPr lang="en-US" sz="1350" kern="0">
              <a:solidFill>
                <a:srgbClr val="7097A6"/>
              </a:solidFill>
              <a:latin typeface="Arial" panose="020B0604020202020204"/>
            </a:endParaRPr>
          </a:p>
        </p:txBody>
      </p:sp>
      <p:sp>
        <p:nvSpPr>
          <p:cNvPr id="5" name="Title 1">
            <a:extLst>
              <a:ext uri="{FF2B5EF4-FFF2-40B4-BE49-F238E27FC236}">
                <a16:creationId xmlns:a16="http://schemas.microsoft.com/office/drawing/2014/main" id="{C7E3FB9B-7C8D-E844-A94B-6495109C48DA}"/>
              </a:ext>
            </a:extLst>
          </p:cNvPr>
          <p:cNvSpPr>
            <a:spLocks noGrp="1"/>
          </p:cNvSpPr>
          <p:nvPr>
            <p:ph type="title" hasCustomPrompt="1"/>
          </p:nvPr>
        </p:nvSpPr>
        <p:spPr>
          <a:xfrm>
            <a:off x="510988" y="143435"/>
            <a:ext cx="11114955" cy="848754"/>
          </a:xfrm>
        </p:spPr>
        <p:txBody>
          <a:bodyPr/>
          <a:lstStyle>
            <a:lvl1pPr>
              <a:defRPr sz="3200" b="0" spc="300">
                <a:solidFill>
                  <a:schemeClr val="tx1">
                    <a:lumMod val="65000"/>
                    <a:lumOff val="35000"/>
                  </a:schemeClr>
                </a:solidFill>
              </a:defRPr>
            </a:lvl1pPr>
          </a:lstStyle>
          <a:p>
            <a:r>
              <a:rPr lang="en-US"/>
              <a:t>CLICK TO EDIT MASTER TITLE STYLE</a:t>
            </a:r>
          </a:p>
        </p:txBody>
      </p:sp>
      <p:pic>
        <p:nvPicPr>
          <p:cNvPr id="6" name="Picture 5" descr="Logo, icon&#10;&#10;Description automatically generated">
            <a:extLst>
              <a:ext uri="{FF2B5EF4-FFF2-40B4-BE49-F238E27FC236}">
                <a16:creationId xmlns:a16="http://schemas.microsoft.com/office/drawing/2014/main" id="{5FD69564-8698-8A42-B26C-30C90449D367}"/>
              </a:ext>
            </a:extLst>
          </p:cNvPr>
          <p:cNvPicPr>
            <a:picLocks noChangeAspect="1"/>
          </p:cNvPicPr>
          <p:nvPr userDrawn="1"/>
        </p:nvPicPr>
        <p:blipFill>
          <a:blip r:embed="rId2"/>
          <a:stretch>
            <a:fillRect/>
          </a:stretch>
        </p:blipFill>
        <p:spPr>
          <a:xfrm>
            <a:off x="11078635" y="5819110"/>
            <a:ext cx="862040" cy="383129"/>
          </a:xfrm>
          <a:prstGeom prst="rect">
            <a:avLst/>
          </a:prstGeom>
        </p:spPr>
      </p:pic>
      <p:sp>
        <p:nvSpPr>
          <p:cNvPr id="8" name="Text Placeholder 4">
            <a:extLst>
              <a:ext uri="{FF2B5EF4-FFF2-40B4-BE49-F238E27FC236}">
                <a16:creationId xmlns:a16="http://schemas.microsoft.com/office/drawing/2014/main" id="{5DD7013D-759A-364A-98E4-4EB0D30027F0}"/>
              </a:ext>
            </a:extLst>
          </p:cNvPr>
          <p:cNvSpPr>
            <a:spLocks noGrp="1"/>
          </p:cNvSpPr>
          <p:nvPr>
            <p:ph type="body" sz="quarter" idx="11"/>
          </p:nvPr>
        </p:nvSpPr>
        <p:spPr>
          <a:xfrm>
            <a:off x="510308" y="1274129"/>
            <a:ext cx="11114955" cy="4453571"/>
          </a:xfrm>
        </p:spPr>
        <p:txBody>
          <a:bodyPr/>
          <a:lstStyle>
            <a:lvl1pPr>
              <a:buClr>
                <a:srgbClr val="006595"/>
              </a:buClr>
              <a:defRPr/>
            </a:lvl1pPr>
            <a:lvl2pPr>
              <a:buClr>
                <a:srgbClr val="006595"/>
              </a:buClr>
              <a:defRPr/>
            </a:lvl2pPr>
            <a:lvl3pPr>
              <a:buClr>
                <a:srgbClr val="006595"/>
              </a:buClr>
              <a:defRPr/>
            </a:lvl3pPr>
            <a:lvl4pPr>
              <a:buClr>
                <a:srgbClr val="006595"/>
              </a:buClr>
              <a:defRPr/>
            </a:lvl4pPr>
            <a:lvl5pPr>
              <a:buClr>
                <a:srgbClr val="00659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2E7EE5C2-1956-5344-B9F9-EF7AA33CB9A8}"/>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bg1"/>
                </a:solidFill>
              </a:rPr>
              <a:pPr>
                <a:defRPr/>
              </a:pPr>
              <a:t>‹#›</a:t>
            </a:fld>
            <a:endParaRPr lang="en-US" altLang="en-US">
              <a:solidFill>
                <a:schemeClr val="bg1"/>
              </a:solidFill>
            </a:endParaRPr>
          </a:p>
        </p:txBody>
      </p:sp>
    </p:spTree>
    <p:extLst>
      <p:ext uri="{BB962C8B-B14F-4D97-AF65-F5344CB8AC3E}">
        <p14:creationId xmlns:p14="http://schemas.microsoft.com/office/powerpoint/2010/main" val="3163605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B1109D1-0CFF-8244-9E65-8FBAAB56CE37}"/>
              </a:ext>
            </a:extLst>
          </p:cNvPr>
          <p:cNvPicPr>
            <a:picLocks noChangeAspect="1"/>
          </p:cNvPicPr>
          <p:nvPr userDrawn="1"/>
        </p:nvPicPr>
        <p:blipFill>
          <a:blip r:embed="rId2"/>
          <a:srcRect l="39360" r="39360"/>
          <a:stretch/>
        </p:blipFill>
        <p:spPr>
          <a:xfrm rot="5400000">
            <a:off x="5615177" y="-5615178"/>
            <a:ext cx="992189" cy="12222545"/>
          </a:xfrm>
          <a:prstGeom prst="rect">
            <a:avLst/>
          </a:prstGeom>
          <a:solidFill>
            <a:schemeClr val="bg1"/>
          </a:solidFill>
        </p:spPr>
      </p:pic>
      <p:sp>
        <p:nvSpPr>
          <p:cNvPr id="3"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17F1F82B-EACD-44DD-B37E-7A7D49CC393D}" type="slidenum">
              <a:rPr lang="en-US"/>
              <a:pPr>
                <a:defRPr/>
              </a:pPr>
              <a:t>‹#›</a:t>
            </a:fld>
            <a:endParaRPr lang="en-US"/>
          </a:p>
        </p:txBody>
      </p:sp>
      <p:sp>
        <p:nvSpPr>
          <p:cNvPr id="9" name="Rectangle 8">
            <a:extLst>
              <a:ext uri="{FF2B5EF4-FFF2-40B4-BE49-F238E27FC236}">
                <a16:creationId xmlns:a16="http://schemas.microsoft.com/office/drawing/2014/main" id="{02BE7E2F-0A16-E74E-AA97-31DA08C4F253}"/>
              </a:ext>
            </a:extLst>
          </p:cNvPr>
          <p:cNvSpPr/>
          <p:nvPr userDrawn="1"/>
        </p:nvSpPr>
        <p:spPr>
          <a:xfrm>
            <a:off x="0" y="6484179"/>
            <a:ext cx="12192000" cy="411093"/>
          </a:xfrm>
          <a:prstGeom prst="rect">
            <a:avLst/>
          </a:prstGeom>
          <a:solidFill>
            <a:srgbClr val="4A2156"/>
          </a:solidFill>
          <a:ln w="12700" cap="flat" cmpd="sng" algn="ctr">
            <a:noFill/>
            <a:prstDash val="solid"/>
            <a:miter lim="800000"/>
          </a:ln>
          <a:effectLst/>
        </p:spPr>
        <p:txBody>
          <a:bodyPr rtlCol="0" anchor="ctr"/>
          <a:lstStyle/>
          <a:p>
            <a:pPr algn="ctr" defTabSz="342892">
              <a:defRPr/>
            </a:pPr>
            <a:endParaRPr lang="en-US" sz="1350" kern="0">
              <a:solidFill>
                <a:srgbClr val="7097A6"/>
              </a:solidFill>
              <a:latin typeface="Arial" panose="020B0604020202020204"/>
            </a:endParaRPr>
          </a:p>
        </p:txBody>
      </p:sp>
      <p:pic>
        <p:nvPicPr>
          <p:cNvPr id="12" name="Picture 11" descr="Shape&#10;&#10;Description automatically generated with medium confidence">
            <a:extLst>
              <a:ext uri="{FF2B5EF4-FFF2-40B4-BE49-F238E27FC236}">
                <a16:creationId xmlns:a16="http://schemas.microsoft.com/office/drawing/2014/main" id="{01B26123-404B-0F40-9EB1-C6AD15BC1E17}"/>
              </a:ext>
            </a:extLst>
          </p:cNvPr>
          <p:cNvPicPr>
            <a:picLocks noChangeAspect="1"/>
          </p:cNvPicPr>
          <p:nvPr userDrawn="1"/>
        </p:nvPicPr>
        <p:blipFill>
          <a:blip r:embed="rId3"/>
          <a:stretch>
            <a:fillRect/>
          </a:stretch>
        </p:blipFill>
        <p:spPr>
          <a:xfrm>
            <a:off x="4296141" y="-1355064"/>
            <a:ext cx="1360311" cy="604583"/>
          </a:xfrm>
          <a:prstGeom prst="rect">
            <a:avLst/>
          </a:prstGeom>
        </p:spPr>
      </p:pic>
      <p:pic>
        <p:nvPicPr>
          <p:cNvPr id="13" name="Picture 12" descr="Logo, icon&#10;&#10;Description automatically generated">
            <a:extLst>
              <a:ext uri="{FF2B5EF4-FFF2-40B4-BE49-F238E27FC236}">
                <a16:creationId xmlns:a16="http://schemas.microsoft.com/office/drawing/2014/main" id="{33A0D2E9-DF51-AA4C-8D6A-909B55E5BA54}"/>
              </a:ext>
            </a:extLst>
          </p:cNvPr>
          <p:cNvPicPr>
            <a:picLocks noChangeAspect="1"/>
          </p:cNvPicPr>
          <p:nvPr userDrawn="1"/>
        </p:nvPicPr>
        <p:blipFill>
          <a:blip r:embed="rId4"/>
          <a:stretch>
            <a:fillRect/>
          </a:stretch>
        </p:blipFill>
        <p:spPr>
          <a:xfrm>
            <a:off x="11241898" y="6007994"/>
            <a:ext cx="681004" cy="302669"/>
          </a:xfrm>
          <a:prstGeom prst="rect">
            <a:avLst/>
          </a:prstGeom>
        </p:spPr>
      </p:pic>
      <p:sp>
        <p:nvSpPr>
          <p:cNvPr id="8" name="Title 1">
            <a:extLst>
              <a:ext uri="{FF2B5EF4-FFF2-40B4-BE49-F238E27FC236}">
                <a16:creationId xmlns:a16="http://schemas.microsoft.com/office/drawing/2014/main" id="{6ACDC6AF-890B-B54A-9BFB-A4D751C7E889}"/>
              </a:ext>
            </a:extLst>
          </p:cNvPr>
          <p:cNvSpPr>
            <a:spLocks noGrp="1"/>
          </p:cNvSpPr>
          <p:nvPr>
            <p:ph type="title" hasCustomPrompt="1"/>
          </p:nvPr>
        </p:nvSpPr>
        <p:spPr>
          <a:xfrm>
            <a:off x="421341" y="1130390"/>
            <a:ext cx="11204602" cy="992188"/>
          </a:xfrm>
        </p:spPr>
        <p:txBody>
          <a:bodyPr/>
          <a:lstStyle>
            <a:lvl1pPr>
              <a:defRPr sz="3600" b="0" spc="300">
                <a:solidFill>
                  <a:srgbClr val="4A2156"/>
                </a:solidFill>
              </a:defRPr>
            </a:lvl1pPr>
          </a:lstStyle>
          <a:p>
            <a:r>
              <a:rPr lang="en-US"/>
              <a:t>CLICK TO EDIT MASTER TITLE STYLE</a:t>
            </a:r>
          </a:p>
        </p:txBody>
      </p:sp>
      <p:sp>
        <p:nvSpPr>
          <p:cNvPr id="10" name="Text Placeholder 4">
            <a:extLst>
              <a:ext uri="{FF2B5EF4-FFF2-40B4-BE49-F238E27FC236}">
                <a16:creationId xmlns:a16="http://schemas.microsoft.com/office/drawing/2014/main" id="{62E0B5F1-7F4D-5A46-95DE-91C02168558C}"/>
              </a:ext>
            </a:extLst>
          </p:cNvPr>
          <p:cNvSpPr>
            <a:spLocks noGrp="1"/>
          </p:cNvSpPr>
          <p:nvPr>
            <p:ph type="body" sz="quarter" idx="11"/>
          </p:nvPr>
        </p:nvSpPr>
        <p:spPr>
          <a:xfrm>
            <a:off x="420662" y="2322513"/>
            <a:ext cx="11204601" cy="3405187"/>
          </a:xfrm>
        </p:spPr>
        <p:txBody>
          <a:bodyPr/>
          <a:lstStyle>
            <a:lvl1pPr>
              <a:buClr>
                <a:srgbClr val="006595"/>
              </a:buClr>
              <a:defRPr sz="3200"/>
            </a:lvl1pPr>
            <a:lvl2pPr>
              <a:buClr>
                <a:srgbClr val="006595"/>
              </a:buClr>
              <a:defRPr sz="2800"/>
            </a:lvl2pPr>
            <a:lvl3pPr>
              <a:buClr>
                <a:srgbClr val="006595"/>
              </a:buClr>
              <a:defRPr sz="2400"/>
            </a:lvl3pPr>
            <a:lvl4pPr>
              <a:buClr>
                <a:srgbClr val="006595"/>
              </a:buClr>
              <a:defRPr sz="2000"/>
            </a:lvl4pPr>
            <a:lvl5pPr>
              <a:buClr>
                <a:srgbClr val="4A2156"/>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5">
            <a:extLst>
              <a:ext uri="{FF2B5EF4-FFF2-40B4-BE49-F238E27FC236}">
                <a16:creationId xmlns:a16="http://schemas.microsoft.com/office/drawing/2014/main" id="{60E9315F-CD97-584D-989D-FE94CB1C3A8D}"/>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bg1"/>
                </a:solidFill>
              </a:rPr>
              <a:pPr>
                <a:defRPr/>
              </a:pPr>
              <a:t>‹#›</a:t>
            </a:fld>
            <a:endParaRPr lang="en-US" altLang="en-US">
              <a:solidFill>
                <a:schemeClr val="bg1"/>
              </a:solidFill>
            </a:endParaRPr>
          </a:p>
        </p:txBody>
      </p:sp>
    </p:spTree>
    <p:extLst>
      <p:ext uri="{BB962C8B-B14F-4D97-AF65-F5344CB8AC3E}">
        <p14:creationId xmlns:p14="http://schemas.microsoft.com/office/powerpoint/2010/main" val="4726762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17F1F82B-EACD-44DD-B37E-7A7D49CC393D}" type="slidenum">
              <a:rPr lang="en-US"/>
              <a:pPr>
                <a:defRPr/>
              </a:pPr>
              <a:t>‹#›</a:t>
            </a:fld>
            <a:endParaRPr lang="en-US"/>
          </a:p>
        </p:txBody>
      </p:sp>
      <p:sp>
        <p:nvSpPr>
          <p:cNvPr id="9" name="Rectangle 8">
            <a:extLst>
              <a:ext uri="{FF2B5EF4-FFF2-40B4-BE49-F238E27FC236}">
                <a16:creationId xmlns:a16="http://schemas.microsoft.com/office/drawing/2014/main" id="{02BE7E2F-0A16-E74E-AA97-31DA08C4F253}"/>
              </a:ext>
            </a:extLst>
          </p:cNvPr>
          <p:cNvSpPr/>
          <p:nvPr userDrawn="1"/>
        </p:nvSpPr>
        <p:spPr>
          <a:xfrm>
            <a:off x="0" y="6484179"/>
            <a:ext cx="12192000" cy="411093"/>
          </a:xfrm>
          <a:prstGeom prst="rect">
            <a:avLst/>
          </a:prstGeom>
          <a:solidFill>
            <a:srgbClr val="4A2156"/>
          </a:solidFill>
          <a:ln w="12700" cap="flat" cmpd="sng" algn="ctr">
            <a:noFill/>
            <a:prstDash val="solid"/>
            <a:miter lim="800000"/>
          </a:ln>
          <a:effectLst/>
        </p:spPr>
        <p:txBody>
          <a:bodyPr rtlCol="0" anchor="ctr"/>
          <a:lstStyle/>
          <a:p>
            <a:pPr algn="ctr" defTabSz="342892">
              <a:defRPr/>
            </a:pPr>
            <a:endParaRPr lang="en-US" sz="1350" kern="0">
              <a:solidFill>
                <a:srgbClr val="7097A6"/>
              </a:solidFill>
              <a:latin typeface="Arial" panose="020B0604020202020204"/>
            </a:endParaRPr>
          </a:p>
        </p:txBody>
      </p:sp>
      <p:sp>
        <p:nvSpPr>
          <p:cNvPr id="5" name="Title 1">
            <a:extLst>
              <a:ext uri="{FF2B5EF4-FFF2-40B4-BE49-F238E27FC236}">
                <a16:creationId xmlns:a16="http://schemas.microsoft.com/office/drawing/2014/main" id="{C7E3FB9B-7C8D-E844-A94B-6495109C48DA}"/>
              </a:ext>
            </a:extLst>
          </p:cNvPr>
          <p:cNvSpPr>
            <a:spLocks noGrp="1"/>
          </p:cNvSpPr>
          <p:nvPr>
            <p:ph type="title" hasCustomPrompt="1"/>
          </p:nvPr>
        </p:nvSpPr>
        <p:spPr>
          <a:xfrm>
            <a:off x="475129" y="215153"/>
            <a:ext cx="11150814" cy="777036"/>
          </a:xfrm>
        </p:spPr>
        <p:txBody>
          <a:bodyPr/>
          <a:lstStyle>
            <a:lvl1pPr>
              <a:defRPr sz="3600" b="0" spc="300">
                <a:solidFill>
                  <a:srgbClr val="4A2156"/>
                </a:solidFill>
              </a:defRPr>
            </a:lvl1pPr>
          </a:lstStyle>
          <a:p>
            <a:r>
              <a:rPr lang="en-US"/>
              <a:t>CLICK TO EDIT MASTER TITLE STYLE</a:t>
            </a:r>
          </a:p>
        </p:txBody>
      </p:sp>
      <p:pic>
        <p:nvPicPr>
          <p:cNvPr id="6" name="Picture 5" descr="Logo, icon&#10;&#10;Description automatically generated">
            <a:extLst>
              <a:ext uri="{FF2B5EF4-FFF2-40B4-BE49-F238E27FC236}">
                <a16:creationId xmlns:a16="http://schemas.microsoft.com/office/drawing/2014/main" id="{5FD69564-8698-8A42-B26C-30C90449D367}"/>
              </a:ext>
            </a:extLst>
          </p:cNvPr>
          <p:cNvPicPr>
            <a:picLocks noChangeAspect="1"/>
          </p:cNvPicPr>
          <p:nvPr userDrawn="1"/>
        </p:nvPicPr>
        <p:blipFill>
          <a:blip r:embed="rId2"/>
          <a:stretch>
            <a:fillRect/>
          </a:stretch>
        </p:blipFill>
        <p:spPr>
          <a:xfrm>
            <a:off x="11078635" y="5970386"/>
            <a:ext cx="924793" cy="411019"/>
          </a:xfrm>
          <a:prstGeom prst="rect">
            <a:avLst/>
          </a:prstGeom>
        </p:spPr>
      </p:pic>
      <p:sp>
        <p:nvSpPr>
          <p:cNvPr id="8" name="Text Placeholder 4">
            <a:extLst>
              <a:ext uri="{FF2B5EF4-FFF2-40B4-BE49-F238E27FC236}">
                <a16:creationId xmlns:a16="http://schemas.microsoft.com/office/drawing/2014/main" id="{5DD7013D-759A-364A-98E4-4EB0D30027F0}"/>
              </a:ext>
            </a:extLst>
          </p:cNvPr>
          <p:cNvSpPr>
            <a:spLocks noGrp="1"/>
          </p:cNvSpPr>
          <p:nvPr>
            <p:ph type="body" sz="quarter" idx="11"/>
          </p:nvPr>
        </p:nvSpPr>
        <p:spPr>
          <a:xfrm>
            <a:off x="474450" y="1274129"/>
            <a:ext cx="11150814" cy="4453571"/>
          </a:xfrm>
        </p:spPr>
        <p:txBody>
          <a:bodyPr/>
          <a:lstStyle>
            <a:lvl1pPr>
              <a:buClr>
                <a:srgbClr val="006595"/>
              </a:buClr>
              <a:defRPr sz="3200"/>
            </a:lvl1pPr>
            <a:lvl2pPr>
              <a:buClr>
                <a:srgbClr val="006595"/>
              </a:buClr>
              <a:defRPr sz="2800"/>
            </a:lvl2pPr>
            <a:lvl3pPr>
              <a:buClr>
                <a:srgbClr val="006595"/>
              </a:buClr>
              <a:defRPr sz="2800"/>
            </a:lvl3pPr>
            <a:lvl4pPr>
              <a:buClr>
                <a:srgbClr val="006595"/>
              </a:buClr>
              <a:defRPr sz="2400"/>
            </a:lvl4pPr>
            <a:lvl5pPr>
              <a:buClr>
                <a:srgbClr val="00659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2E7EE5C2-1956-5344-B9F9-EF7AA33CB9A8}"/>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bg1"/>
                </a:solidFill>
              </a:rPr>
              <a:pPr>
                <a:defRPr/>
              </a:pPr>
              <a:t>‹#›</a:t>
            </a:fld>
            <a:endParaRPr lang="en-US" altLang="en-US">
              <a:solidFill>
                <a:schemeClr val="bg1"/>
              </a:solidFill>
            </a:endParaRPr>
          </a:p>
        </p:txBody>
      </p:sp>
    </p:spTree>
    <p:extLst>
      <p:ext uri="{BB962C8B-B14F-4D97-AF65-F5344CB8AC3E}">
        <p14:creationId xmlns:p14="http://schemas.microsoft.com/office/powerpoint/2010/main" val="2848284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B1109D1-0CFF-8244-9E65-8FBAAB56CE37}"/>
              </a:ext>
            </a:extLst>
          </p:cNvPr>
          <p:cNvPicPr>
            <a:picLocks noChangeAspect="1"/>
          </p:cNvPicPr>
          <p:nvPr userDrawn="1"/>
        </p:nvPicPr>
        <p:blipFill>
          <a:blip r:embed="rId2"/>
          <a:srcRect l="39360" r="39360"/>
          <a:stretch/>
        </p:blipFill>
        <p:spPr>
          <a:xfrm rot="5400000">
            <a:off x="5615177" y="-5615176"/>
            <a:ext cx="992190" cy="12222546"/>
          </a:xfrm>
          <a:prstGeom prst="rect">
            <a:avLst/>
          </a:prstGeom>
        </p:spPr>
      </p:pic>
      <p:sp>
        <p:nvSpPr>
          <p:cNvPr id="3"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17F1F82B-EACD-44DD-B37E-7A7D49CC393D}" type="slidenum">
              <a:rPr lang="en-US"/>
              <a:pPr>
                <a:defRPr/>
              </a:pPr>
              <a:t>‹#›</a:t>
            </a:fld>
            <a:endParaRPr lang="en-US"/>
          </a:p>
        </p:txBody>
      </p:sp>
      <p:sp>
        <p:nvSpPr>
          <p:cNvPr id="9" name="Rectangle 8">
            <a:extLst>
              <a:ext uri="{FF2B5EF4-FFF2-40B4-BE49-F238E27FC236}">
                <a16:creationId xmlns:a16="http://schemas.microsoft.com/office/drawing/2014/main" id="{02BE7E2F-0A16-E74E-AA97-31DA08C4F253}"/>
              </a:ext>
            </a:extLst>
          </p:cNvPr>
          <p:cNvSpPr/>
          <p:nvPr userDrawn="1"/>
        </p:nvSpPr>
        <p:spPr>
          <a:xfrm>
            <a:off x="-1" y="6484179"/>
            <a:ext cx="12192000" cy="411093"/>
          </a:xfrm>
          <a:prstGeom prst="rect">
            <a:avLst/>
          </a:prstGeom>
          <a:solidFill>
            <a:srgbClr val="F89921"/>
          </a:solidFill>
          <a:ln w="12700" cap="flat" cmpd="sng" algn="ctr">
            <a:noFill/>
            <a:prstDash val="solid"/>
            <a:miter lim="800000"/>
          </a:ln>
          <a:effectLst/>
        </p:spPr>
        <p:txBody>
          <a:bodyPr rtlCol="0" anchor="ctr"/>
          <a:lstStyle/>
          <a:p>
            <a:pPr algn="ctr" defTabSz="342892">
              <a:defRPr/>
            </a:pPr>
            <a:endParaRPr lang="en-US" sz="1350" kern="0">
              <a:solidFill>
                <a:srgbClr val="7097A6"/>
              </a:solidFill>
              <a:latin typeface="Arial" panose="020B0604020202020204"/>
            </a:endParaRPr>
          </a:p>
        </p:txBody>
      </p:sp>
      <p:sp>
        <p:nvSpPr>
          <p:cNvPr id="7" name="Title 1">
            <a:extLst>
              <a:ext uri="{FF2B5EF4-FFF2-40B4-BE49-F238E27FC236}">
                <a16:creationId xmlns:a16="http://schemas.microsoft.com/office/drawing/2014/main" id="{C7D6C0C2-D311-CD4F-B868-8BCF832DBB49}"/>
              </a:ext>
            </a:extLst>
          </p:cNvPr>
          <p:cNvSpPr>
            <a:spLocks noGrp="1"/>
          </p:cNvSpPr>
          <p:nvPr>
            <p:ph type="title" hasCustomPrompt="1"/>
          </p:nvPr>
        </p:nvSpPr>
        <p:spPr>
          <a:xfrm>
            <a:off x="421341" y="1130390"/>
            <a:ext cx="11204602" cy="992188"/>
          </a:xfrm>
        </p:spPr>
        <p:txBody>
          <a:bodyPr/>
          <a:lstStyle>
            <a:lvl1pPr>
              <a:defRPr sz="3600" b="0" spc="300">
                <a:solidFill>
                  <a:schemeClr val="tx1">
                    <a:lumMod val="65000"/>
                    <a:lumOff val="35000"/>
                  </a:schemeClr>
                </a:solidFill>
              </a:defRPr>
            </a:lvl1pPr>
          </a:lstStyle>
          <a:p>
            <a:r>
              <a:rPr lang="en-US"/>
              <a:t>CLICK TO EDIT MASTER TITLE STYLE</a:t>
            </a:r>
          </a:p>
        </p:txBody>
      </p:sp>
      <p:pic>
        <p:nvPicPr>
          <p:cNvPr id="8" name="Picture 7" descr="Logo, icon&#10;&#10;Description automatically generated">
            <a:extLst>
              <a:ext uri="{FF2B5EF4-FFF2-40B4-BE49-F238E27FC236}">
                <a16:creationId xmlns:a16="http://schemas.microsoft.com/office/drawing/2014/main" id="{7FD8E295-FE67-284A-B2AF-3B24A60444DD}"/>
              </a:ext>
            </a:extLst>
          </p:cNvPr>
          <p:cNvPicPr>
            <a:picLocks noChangeAspect="1"/>
          </p:cNvPicPr>
          <p:nvPr userDrawn="1"/>
        </p:nvPicPr>
        <p:blipFill>
          <a:blip r:embed="rId3"/>
          <a:stretch>
            <a:fillRect/>
          </a:stretch>
        </p:blipFill>
        <p:spPr>
          <a:xfrm>
            <a:off x="11015716" y="5991171"/>
            <a:ext cx="924959" cy="411093"/>
          </a:xfrm>
          <a:prstGeom prst="rect">
            <a:avLst/>
          </a:prstGeom>
        </p:spPr>
      </p:pic>
      <p:sp>
        <p:nvSpPr>
          <p:cNvPr id="10" name="Text Placeholder 4">
            <a:extLst>
              <a:ext uri="{FF2B5EF4-FFF2-40B4-BE49-F238E27FC236}">
                <a16:creationId xmlns:a16="http://schemas.microsoft.com/office/drawing/2014/main" id="{1E1822FF-4D0F-A84A-A272-3D1E75330F49}"/>
              </a:ext>
            </a:extLst>
          </p:cNvPr>
          <p:cNvSpPr>
            <a:spLocks noGrp="1"/>
          </p:cNvSpPr>
          <p:nvPr>
            <p:ph type="body" sz="quarter" idx="11"/>
          </p:nvPr>
        </p:nvSpPr>
        <p:spPr>
          <a:xfrm>
            <a:off x="420662" y="2322513"/>
            <a:ext cx="11204601" cy="3586743"/>
          </a:xfrm>
        </p:spPr>
        <p:txBody>
          <a:bodyPr/>
          <a:lstStyle>
            <a:lvl1pPr>
              <a:buClr>
                <a:srgbClr val="EA6F1F"/>
              </a:buClr>
              <a:defRPr sz="3200"/>
            </a:lvl1pPr>
            <a:lvl2pPr>
              <a:buClr>
                <a:srgbClr val="EA6F1F"/>
              </a:buClr>
              <a:defRPr sz="2800"/>
            </a:lvl2pPr>
            <a:lvl3pPr>
              <a:buClr>
                <a:srgbClr val="EA6F1F"/>
              </a:buClr>
              <a:defRPr sz="2400"/>
            </a:lvl3pPr>
            <a:lvl4pPr>
              <a:buClr>
                <a:srgbClr val="EA6F1F"/>
              </a:buClr>
              <a:defRPr sz="2000"/>
            </a:lvl4pPr>
            <a:lvl5pPr>
              <a:buClr>
                <a:srgbClr val="EA6F1F"/>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Slide Number Placeholder 5">
            <a:extLst>
              <a:ext uri="{FF2B5EF4-FFF2-40B4-BE49-F238E27FC236}">
                <a16:creationId xmlns:a16="http://schemas.microsoft.com/office/drawing/2014/main" id="{0D2E16A2-9C9E-1349-BB03-E7039AE5C623}"/>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bg1"/>
                </a:solidFill>
              </a:rPr>
              <a:pPr>
                <a:defRPr/>
              </a:pPr>
              <a:t>‹#›</a:t>
            </a:fld>
            <a:endParaRPr lang="en-US" altLang="en-US">
              <a:solidFill>
                <a:schemeClr val="bg1"/>
              </a:solidFill>
            </a:endParaRPr>
          </a:p>
        </p:txBody>
      </p:sp>
    </p:spTree>
    <p:extLst>
      <p:ext uri="{BB962C8B-B14F-4D97-AF65-F5344CB8AC3E}">
        <p14:creationId xmlns:p14="http://schemas.microsoft.com/office/powerpoint/2010/main" val="35943299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17F1F82B-EACD-44DD-B37E-7A7D49CC393D}" type="slidenum">
              <a:rPr lang="en-US"/>
              <a:pPr>
                <a:defRPr/>
              </a:pPr>
              <a:t>‹#›</a:t>
            </a:fld>
            <a:endParaRPr lang="en-US"/>
          </a:p>
        </p:txBody>
      </p:sp>
      <p:sp>
        <p:nvSpPr>
          <p:cNvPr id="5" name="Title 1">
            <a:extLst>
              <a:ext uri="{FF2B5EF4-FFF2-40B4-BE49-F238E27FC236}">
                <a16:creationId xmlns:a16="http://schemas.microsoft.com/office/drawing/2014/main" id="{54135BB2-2137-B344-A666-C04F504BA668}"/>
              </a:ext>
            </a:extLst>
          </p:cNvPr>
          <p:cNvSpPr>
            <a:spLocks noGrp="1"/>
          </p:cNvSpPr>
          <p:nvPr>
            <p:ph type="title" hasCustomPrompt="1"/>
          </p:nvPr>
        </p:nvSpPr>
        <p:spPr>
          <a:xfrm>
            <a:off x="457200" y="79513"/>
            <a:ext cx="11168743" cy="912676"/>
          </a:xfrm>
        </p:spPr>
        <p:txBody>
          <a:bodyPr/>
          <a:lstStyle>
            <a:lvl1pPr>
              <a:defRPr sz="3200" b="0" spc="300">
                <a:solidFill>
                  <a:schemeClr val="tx1">
                    <a:lumMod val="65000"/>
                    <a:lumOff val="35000"/>
                  </a:schemeClr>
                </a:solidFill>
              </a:defRPr>
            </a:lvl1pPr>
          </a:lstStyle>
          <a:p>
            <a:r>
              <a:rPr lang="en-US"/>
              <a:t>CLICK TO EDIT MASTER TITLE STYLE</a:t>
            </a:r>
          </a:p>
        </p:txBody>
      </p:sp>
      <p:pic>
        <p:nvPicPr>
          <p:cNvPr id="7" name="Picture 6" descr="Logo, icon&#10;&#10;Description automatically generated">
            <a:extLst>
              <a:ext uri="{FF2B5EF4-FFF2-40B4-BE49-F238E27FC236}">
                <a16:creationId xmlns:a16="http://schemas.microsoft.com/office/drawing/2014/main" id="{D244C247-1C05-B74D-983F-B901B2EE6DE6}"/>
              </a:ext>
            </a:extLst>
          </p:cNvPr>
          <p:cNvPicPr>
            <a:picLocks noChangeAspect="1"/>
          </p:cNvPicPr>
          <p:nvPr userDrawn="1"/>
        </p:nvPicPr>
        <p:blipFill>
          <a:blip r:embed="rId2"/>
          <a:stretch>
            <a:fillRect/>
          </a:stretch>
        </p:blipFill>
        <p:spPr>
          <a:xfrm>
            <a:off x="11078635" y="5933247"/>
            <a:ext cx="862040" cy="383129"/>
          </a:xfrm>
          <a:prstGeom prst="rect">
            <a:avLst/>
          </a:prstGeom>
        </p:spPr>
      </p:pic>
      <p:sp>
        <p:nvSpPr>
          <p:cNvPr id="10" name="Text Placeholder 4">
            <a:extLst>
              <a:ext uri="{FF2B5EF4-FFF2-40B4-BE49-F238E27FC236}">
                <a16:creationId xmlns:a16="http://schemas.microsoft.com/office/drawing/2014/main" id="{7AD2DFA7-9EB8-3D41-8414-066A86EC67D7}"/>
              </a:ext>
            </a:extLst>
          </p:cNvPr>
          <p:cNvSpPr>
            <a:spLocks noGrp="1"/>
          </p:cNvSpPr>
          <p:nvPr>
            <p:ph type="body" sz="quarter" idx="11"/>
          </p:nvPr>
        </p:nvSpPr>
        <p:spPr>
          <a:xfrm>
            <a:off x="456522" y="1274129"/>
            <a:ext cx="11168742" cy="4453571"/>
          </a:xfrm>
        </p:spPr>
        <p:txBody>
          <a:bodyPr/>
          <a:lstStyle>
            <a:lvl1pPr>
              <a:buClr>
                <a:srgbClr val="EA6F1F"/>
              </a:buClr>
              <a:defRPr/>
            </a:lvl1pPr>
            <a:lvl2pPr>
              <a:buClr>
                <a:srgbClr val="EA6F1F"/>
              </a:buClr>
              <a:defRPr/>
            </a:lvl2pPr>
            <a:lvl3pPr>
              <a:buClr>
                <a:srgbClr val="EA6F1F"/>
              </a:buClr>
              <a:defRPr/>
            </a:lvl3pPr>
            <a:lvl4pPr>
              <a:buClr>
                <a:srgbClr val="EA6F1F"/>
              </a:buClr>
              <a:defRPr/>
            </a:lvl4pPr>
            <a:lvl5pPr>
              <a:buClr>
                <a:srgbClr val="EA6F1F"/>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C4EFA24E-1989-A644-AD8F-7839C4D2F253}"/>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bg1"/>
                </a:solidFill>
              </a:rPr>
              <a:pPr>
                <a:defRPr/>
              </a:pPr>
              <a:t>‹#›</a:t>
            </a:fld>
            <a:endParaRPr lang="en-US" altLang="en-US">
              <a:solidFill>
                <a:schemeClr val="bg1"/>
              </a:solidFill>
            </a:endParaRPr>
          </a:p>
        </p:txBody>
      </p:sp>
      <p:sp>
        <p:nvSpPr>
          <p:cNvPr id="11" name="Rectangle 10">
            <a:extLst>
              <a:ext uri="{FF2B5EF4-FFF2-40B4-BE49-F238E27FC236}">
                <a16:creationId xmlns:a16="http://schemas.microsoft.com/office/drawing/2014/main" id="{0AA9A5A8-C436-66CB-1AC6-83D3E3777E60}"/>
              </a:ext>
            </a:extLst>
          </p:cNvPr>
          <p:cNvSpPr/>
          <p:nvPr userDrawn="1"/>
        </p:nvSpPr>
        <p:spPr>
          <a:xfrm>
            <a:off x="30545" y="6484179"/>
            <a:ext cx="12192000" cy="411093"/>
          </a:xfrm>
          <a:prstGeom prst="rect">
            <a:avLst/>
          </a:prstGeom>
          <a:solidFill>
            <a:srgbClr val="F89921"/>
          </a:solidFill>
          <a:ln w="12700" cap="flat" cmpd="sng" algn="ctr">
            <a:noFill/>
            <a:prstDash val="solid"/>
            <a:miter lim="800000"/>
          </a:ln>
          <a:effectLst/>
        </p:spPr>
        <p:txBody>
          <a:bodyPr rtlCol="0" anchor="ctr"/>
          <a:lstStyle/>
          <a:p>
            <a:pPr algn="ctr" defTabSz="342892">
              <a:defRPr/>
            </a:pPr>
            <a:endParaRPr lang="en-US" sz="1350" kern="0">
              <a:solidFill>
                <a:srgbClr val="7097A6"/>
              </a:solidFill>
              <a:latin typeface="Arial" panose="020B0604020202020204"/>
            </a:endParaRPr>
          </a:p>
        </p:txBody>
      </p:sp>
    </p:spTree>
    <p:extLst>
      <p:ext uri="{BB962C8B-B14F-4D97-AF65-F5344CB8AC3E}">
        <p14:creationId xmlns:p14="http://schemas.microsoft.com/office/powerpoint/2010/main" val="22371237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B1109D1-0CFF-8244-9E65-8FBAAB56CE37}"/>
              </a:ext>
            </a:extLst>
          </p:cNvPr>
          <p:cNvPicPr>
            <a:picLocks noChangeAspect="1"/>
          </p:cNvPicPr>
          <p:nvPr userDrawn="1"/>
        </p:nvPicPr>
        <p:blipFill>
          <a:blip r:embed="rId2"/>
          <a:srcRect l="39360" r="39360"/>
          <a:stretch/>
        </p:blipFill>
        <p:spPr>
          <a:xfrm rot="5400000">
            <a:off x="5615177" y="-5615176"/>
            <a:ext cx="992190" cy="12222548"/>
          </a:xfrm>
          <a:prstGeom prst="rect">
            <a:avLst/>
          </a:prstGeom>
        </p:spPr>
      </p:pic>
      <p:sp>
        <p:nvSpPr>
          <p:cNvPr id="3"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17F1F82B-EACD-44DD-B37E-7A7D49CC393D}" type="slidenum">
              <a:rPr lang="en-US"/>
              <a:pPr>
                <a:defRPr/>
              </a:pPr>
              <a:t>‹#›</a:t>
            </a:fld>
            <a:endParaRPr lang="en-US"/>
          </a:p>
        </p:txBody>
      </p:sp>
      <p:sp>
        <p:nvSpPr>
          <p:cNvPr id="9" name="Rectangle 8">
            <a:extLst>
              <a:ext uri="{FF2B5EF4-FFF2-40B4-BE49-F238E27FC236}">
                <a16:creationId xmlns:a16="http://schemas.microsoft.com/office/drawing/2014/main" id="{02BE7E2F-0A16-E74E-AA97-31DA08C4F253}"/>
              </a:ext>
            </a:extLst>
          </p:cNvPr>
          <p:cNvSpPr/>
          <p:nvPr userDrawn="1"/>
        </p:nvSpPr>
        <p:spPr>
          <a:xfrm>
            <a:off x="0" y="6484179"/>
            <a:ext cx="12192000" cy="411093"/>
          </a:xfrm>
          <a:prstGeom prst="rect">
            <a:avLst/>
          </a:prstGeom>
          <a:solidFill>
            <a:srgbClr val="02B7EA"/>
          </a:solidFill>
          <a:ln w="12700" cap="flat" cmpd="sng" algn="ctr">
            <a:noFill/>
            <a:prstDash val="solid"/>
            <a:miter lim="800000"/>
          </a:ln>
          <a:effectLst/>
        </p:spPr>
        <p:txBody>
          <a:bodyPr rtlCol="0" anchor="ctr"/>
          <a:lstStyle/>
          <a:p>
            <a:pPr algn="ctr" defTabSz="342892">
              <a:defRPr/>
            </a:pPr>
            <a:endParaRPr lang="en-US" sz="1350" kern="0">
              <a:solidFill>
                <a:srgbClr val="7097A6"/>
              </a:solidFill>
              <a:latin typeface="Arial" panose="020B0604020202020204"/>
            </a:endParaRPr>
          </a:p>
        </p:txBody>
      </p:sp>
      <p:sp>
        <p:nvSpPr>
          <p:cNvPr id="6" name="Title 1">
            <a:extLst>
              <a:ext uri="{FF2B5EF4-FFF2-40B4-BE49-F238E27FC236}">
                <a16:creationId xmlns:a16="http://schemas.microsoft.com/office/drawing/2014/main" id="{8463AC8D-7224-1D40-A620-59AB432EC8EA}"/>
              </a:ext>
            </a:extLst>
          </p:cNvPr>
          <p:cNvSpPr>
            <a:spLocks noGrp="1"/>
          </p:cNvSpPr>
          <p:nvPr>
            <p:ph type="title" hasCustomPrompt="1"/>
          </p:nvPr>
        </p:nvSpPr>
        <p:spPr>
          <a:xfrm>
            <a:off x="439271" y="1130390"/>
            <a:ext cx="11186672" cy="992188"/>
          </a:xfrm>
        </p:spPr>
        <p:txBody>
          <a:bodyPr/>
          <a:lstStyle>
            <a:lvl1pPr>
              <a:defRPr sz="3600" b="0" spc="300">
                <a:solidFill>
                  <a:schemeClr val="tx1">
                    <a:lumMod val="65000"/>
                    <a:lumOff val="35000"/>
                  </a:schemeClr>
                </a:solidFill>
              </a:defRPr>
            </a:lvl1pPr>
          </a:lstStyle>
          <a:p>
            <a:r>
              <a:rPr lang="en-US"/>
              <a:t>CLICK TO EDIT MASTER TITLE STYLE</a:t>
            </a:r>
          </a:p>
        </p:txBody>
      </p:sp>
      <p:pic>
        <p:nvPicPr>
          <p:cNvPr id="7" name="Picture 6" descr="Logo, icon&#10;&#10;Description automatically generated">
            <a:extLst>
              <a:ext uri="{FF2B5EF4-FFF2-40B4-BE49-F238E27FC236}">
                <a16:creationId xmlns:a16="http://schemas.microsoft.com/office/drawing/2014/main" id="{895EBE96-4FB5-4147-8D9B-52AEA3D9EA96}"/>
              </a:ext>
            </a:extLst>
          </p:cNvPr>
          <p:cNvPicPr>
            <a:picLocks noChangeAspect="1"/>
          </p:cNvPicPr>
          <p:nvPr userDrawn="1"/>
        </p:nvPicPr>
        <p:blipFill>
          <a:blip r:embed="rId3"/>
          <a:stretch>
            <a:fillRect/>
          </a:stretch>
        </p:blipFill>
        <p:spPr>
          <a:xfrm>
            <a:off x="11078635" y="5998276"/>
            <a:ext cx="862040" cy="383129"/>
          </a:xfrm>
          <a:prstGeom prst="rect">
            <a:avLst/>
          </a:prstGeom>
        </p:spPr>
      </p:pic>
      <p:sp>
        <p:nvSpPr>
          <p:cNvPr id="5" name="Text Placeholder 4">
            <a:extLst>
              <a:ext uri="{FF2B5EF4-FFF2-40B4-BE49-F238E27FC236}">
                <a16:creationId xmlns:a16="http://schemas.microsoft.com/office/drawing/2014/main" id="{E222DE1D-7A74-1840-BBBA-BC92C9262C8C}"/>
              </a:ext>
            </a:extLst>
          </p:cNvPr>
          <p:cNvSpPr>
            <a:spLocks noGrp="1"/>
          </p:cNvSpPr>
          <p:nvPr>
            <p:ph type="body" sz="quarter" idx="11"/>
          </p:nvPr>
        </p:nvSpPr>
        <p:spPr>
          <a:xfrm>
            <a:off x="438592" y="2322513"/>
            <a:ext cx="11186672" cy="3572989"/>
          </a:xfrm>
        </p:spPr>
        <p:txBody>
          <a:bodyPr/>
          <a:lstStyle>
            <a:lvl1pPr>
              <a:buClr>
                <a:srgbClr val="02B7EA"/>
              </a:buClr>
              <a:defRPr sz="3200"/>
            </a:lvl1pPr>
            <a:lvl2pPr>
              <a:buClr>
                <a:srgbClr val="02B7EA"/>
              </a:buClr>
              <a:defRPr sz="2800"/>
            </a:lvl2pPr>
            <a:lvl3pPr>
              <a:buClr>
                <a:srgbClr val="02B7EA"/>
              </a:buClr>
              <a:defRPr sz="2400"/>
            </a:lvl3pPr>
            <a:lvl4pPr>
              <a:buClr>
                <a:srgbClr val="02B7EA"/>
              </a:buClr>
              <a:defRPr sz="2000"/>
            </a:lvl4pPr>
            <a:lvl5pPr>
              <a:buClr>
                <a:srgbClr val="02B7EA"/>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8147E416-706F-7648-A010-A56D14937D7A}"/>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bg1"/>
                </a:solidFill>
              </a:rPr>
              <a:pPr>
                <a:defRPr/>
              </a:pPr>
              <a:t>‹#›</a:t>
            </a:fld>
            <a:endParaRPr lang="en-US" altLang="en-US">
              <a:solidFill>
                <a:schemeClr val="bg1"/>
              </a:solidFill>
            </a:endParaRPr>
          </a:p>
        </p:txBody>
      </p:sp>
    </p:spTree>
    <p:extLst>
      <p:ext uri="{BB962C8B-B14F-4D97-AF65-F5344CB8AC3E}">
        <p14:creationId xmlns:p14="http://schemas.microsoft.com/office/powerpoint/2010/main" val="35782599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9271" y="179293"/>
            <a:ext cx="11186672" cy="812895"/>
          </a:xfrm>
        </p:spPr>
        <p:txBody>
          <a:bodyPr/>
          <a:lstStyle>
            <a:lvl1pPr>
              <a:defRPr sz="3600" b="0" spc="300">
                <a:solidFill>
                  <a:schemeClr val="tx1">
                    <a:lumMod val="65000"/>
                    <a:lumOff val="35000"/>
                  </a:schemeClr>
                </a:solidFill>
              </a:defRPr>
            </a:lvl1pPr>
          </a:lstStyle>
          <a:p>
            <a:r>
              <a:rPr lang="en-US"/>
              <a:t>CLICK TO EDIT MASTER TITLE STYLE</a:t>
            </a:r>
          </a:p>
        </p:txBody>
      </p:sp>
      <p:sp>
        <p:nvSpPr>
          <p:cNvPr id="3"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17F1F82B-EACD-44DD-B37E-7A7D49CC393D}" type="slidenum">
              <a:rPr lang="en-US"/>
              <a:pPr>
                <a:defRPr/>
              </a:pPr>
              <a:t>‹#›</a:t>
            </a:fld>
            <a:endParaRPr lang="en-US"/>
          </a:p>
        </p:txBody>
      </p:sp>
      <p:sp>
        <p:nvSpPr>
          <p:cNvPr id="6" name="Rectangle 5">
            <a:extLst>
              <a:ext uri="{FF2B5EF4-FFF2-40B4-BE49-F238E27FC236}">
                <a16:creationId xmlns:a16="http://schemas.microsoft.com/office/drawing/2014/main" id="{9FA3D696-EC10-DD42-88C2-7A80D33A6F6D}"/>
              </a:ext>
            </a:extLst>
          </p:cNvPr>
          <p:cNvSpPr/>
          <p:nvPr userDrawn="1"/>
        </p:nvSpPr>
        <p:spPr>
          <a:xfrm>
            <a:off x="0" y="6484179"/>
            <a:ext cx="12192000" cy="411093"/>
          </a:xfrm>
          <a:prstGeom prst="rect">
            <a:avLst/>
          </a:prstGeom>
          <a:solidFill>
            <a:srgbClr val="02B7EA"/>
          </a:solidFill>
          <a:ln w="12700" cap="flat" cmpd="sng" algn="ctr">
            <a:noFill/>
            <a:prstDash val="solid"/>
            <a:miter lim="800000"/>
          </a:ln>
          <a:effectLst/>
        </p:spPr>
        <p:txBody>
          <a:bodyPr rtlCol="0" anchor="ctr"/>
          <a:lstStyle/>
          <a:p>
            <a:pPr algn="ctr" defTabSz="342892">
              <a:defRPr/>
            </a:pPr>
            <a:endParaRPr lang="en-US" sz="1350" kern="0">
              <a:solidFill>
                <a:srgbClr val="7097A6"/>
              </a:solidFill>
              <a:latin typeface="Arial" panose="020B0604020202020204"/>
            </a:endParaRPr>
          </a:p>
        </p:txBody>
      </p:sp>
      <p:pic>
        <p:nvPicPr>
          <p:cNvPr id="5" name="Picture 4" descr="Logo, icon&#10;&#10;Description automatically generated">
            <a:extLst>
              <a:ext uri="{FF2B5EF4-FFF2-40B4-BE49-F238E27FC236}">
                <a16:creationId xmlns:a16="http://schemas.microsoft.com/office/drawing/2014/main" id="{30F500F0-20EE-1B48-88FF-6858CB0B8F55}"/>
              </a:ext>
            </a:extLst>
          </p:cNvPr>
          <p:cNvPicPr>
            <a:picLocks noChangeAspect="1"/>
          </p:cNvPicPr>
          <p:nvPr userDrawn="1"/>
        </p:nvPicPr>
        <p:blipFill>
          <a:blip r:embed="rId2"/>
          <a:stretch>
            <a:fillRect/>
          </a:stretch>
        </p:blipFill>
        <p:spPr>
          <a:xfrm>
            <a:off x="11078635" y="6009641"/>
            <a:ext cx="797546" cy="354465"/>
          </a:xfrm>
          <a:prstGeom prst="rect">
            <a:avLst/>
          </a:prstGeom>
        </p:spPr>
      </p:pic>
      <p:sp>
        <p:nvSpPr>
          <p:cNvPr id="7" name="Text Placeholder 4">
            <a:extLst>
              <a:ext uri="{FF2B5EF4-FFF2-40B4-BE49-F238E27FC236}">
                <a16:creationId xmlns:a16="http://schemas.microsoft.com/office/drawing/2014/main" id="{575E3422-A967-4148-9218-2D24976BA379}"/>
              </a:ext>
            </a:extLst>
          </p:cNvPr>
          <p:cNvSpPr>
            <a:spLocks noGrp="1"/>
          </p:cNvSpPr>
          <p:nvPr>
            <p:ph type="body" sz="quarter" idx="11"/>
          </p:nvPr>
        </p:nvSpPr>
        <p:spPr>
          <a:xfrm>
            <a:off x="438592" y="1274129"/>
            <a:ext cx="11186671" cy="4453571"/>
          </a:xfrm>
        </p:spPr>
        <p:txBody>
          <a:bodyPr/>
          <a:lstStyle>
            <a:lvl1pPr>
              <a:buClr>
                <a:srgbClr val="02B7EA"/>
              </a:buClr>
              <a:defRPr sz="3200"/>
            </a:lvl1pPr>
            <a:lvl2pPr>
              <a:buClr>
                <a:srgbClr val="02B7EA"/>
              </a:buClr>
              <a:defRPr sz="2800"/>
            </a:lvl2pPr>
            <a:lvl3pPr>
              <a:buClr>
                <a:srgbClr val="02B7EA"/>
              </a:buClr>
              <a:defRPr sz="2400"/>
            </a:lvl3pPr>
            <a:lvl4pPr>
              <a:buClr>
                <a:srgbClr val="02B7EA"/>
              </a:buClr>
              <a:defRPr sz="2000"/>
            </a:lvl4pPr>
            <a:lvl5pPr>
              <a:buClr>
                <a:srgbClr val="02B7EA"/>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873524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8B23C30-FC7B-4F42-B4BA-0F209CD5FECF}"/>
              </a:ext>
            </a:extLst>
          </p:cNvPr>
          <p:cNvSpPr/>
          <p:nvPr userDrawn="1"/>
        </p:nvSpPr>
        <p:spPr>
          <a:xfrm>
            <a:off x="7414591" y="0"/>
            <a:ext cx="4777409" cy="6858000"/>
          </a:xfrm>
          <a:prstGeom prst="rect">
            <a:avLst/>
          </a:prstGeom>
          <a:solidFill>
            <a:srgbClr val="13B5EA">
              <a:alpha val="1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Placeholder 16">
            <a:extLst>
              <a:ext uri="{FF2B5EF4-FFF2-40B4-BE49-F238E27FC236}">
                <a16:creationId xmlns:a16="http://schemas.microsoft.com/office/drawing/2014/main" id="{80A928CF-EB57-CA43-B7BE-1D0D886A828F}"/>
              </a:ext>
            </a:extLst>
          </p:cNvPr>
          <p:cNvSpPr>
            <a:spLocks noGrp="1"/>
          </p:cNvSpPr>
          <p:nvPr>
            <p:ph type="body" sz="quarter" idx="10" hasCustomPrompt="1"/>
          </p:nvPr>
        </p:nvSpPr>
        <p:spPr>
          <a:xfrm>
            <a:off x="690563" y="579074"/>
            <a:ext cx="6319837" cy="500062"/>
          </a:xfrm>
        </p:spPr>
        <p:txBody>
          <a:bodyPr/>
          <a:lstStyle>
            <a:lvl1pPr marL="0" indent="0">
              <a:buNone/>
              <a:defRPr sz="2000" spc="300">
                <a:solidFill>
                  <a:srgbClr val="02B7EA"/>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SECONDARY TITLE</a:t>
            </a:r>
          </a:p>
        </p:txBody>
      </p:sp>
      <p:sp>
        <p:nvSpPr>
          <p:cNvPr id="18" name="Text Placeholder 16">
            <a:extLst>
              <a:ext uri="{FF2B5EF4-FFF2-40B4-BE49-F238E27FC236}">
                <a16:creationId xmlns:a16="http://schemas.microsoft.com/office/drawing/2014/main" id="{A16C1B5A-A246-5442-A487-DAE27647FB68}"/>
              </a:ext>
            </a:extLst>
          </p:cNvPr>
          <p:cNvSpPr>
            <a:spLocks noGrp="1"/>
          </p:cNvSpPr>
          <p:nvPr>
            <p:ph type="body" sz="quarter" idx="11" hasCustomPrompt="1"/>
          </p:nvPr>
        </p:nvSpPr>
        <p:spPr>
          <a:xfrm>
            <a:off x="690563" y="1108463"/>
            <a:ext cx="6319837" cy="800548"/>
          </a:xfrm>
        </p:spPr>
        <p:txBody>
          <a:bodyPr/>
          <a:lstStyle>
            <a:lvl1pPr marL="0" indent="0">
              <a:buNone/>
              <a:defRPr sz="4000" b="1" spc="0">
                <a:solidFill>
                  <a:srgbClr val="4A2156"/>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Title Goes Here</a:t>
            </a:r>
          </a:p>
        </p:txBody>
      </p:sp>
      <p:sp>
        <p:nvSpPr>
          <p:cNvPr id="19" name="Text Placeholder 16">
            <a:extLst>
              <a:ext uri="{FF2B5EF4-FFF2-40B4-BE49-F238E27FC236}">
                <a16:creationId xmlns:a16="http://schemas.microsoft.com/office/drawing/2014/main" id="{0FB221C5-54FA-7242-B794-D1162965E459}"/>
              </a:ext>
            </a:extLst>
          </p:cNvPr>
          <p:cNvSpPr>
            <a:spLocks noGrp="1"/>
          </p:cNvSpPr>
          <p:nvPr>
            <p:ph type="body" sz="quarter" idx="12" hasCustomPrompt="1"/>
          </p:nvPr>
        </p:nvSpPr>
        <p:spPr>
          <a:xfrm>
            <a:off x="690563" y="2087031"/>
            <a:ext cx="6319837" cy="3864590"/>
          </a:xfrm>
        </p:spPr>
        <p:txBody>
          <a:bodyPr/>
          <a:lstStyle>
            <a:lvl1pPr marL="0" marR="0" indent="0" algn="l" defTabSz="457200" rtl="0" eaLnBrk="1" fontAlgn="auto" latinLnBrk="0" hangingPunct="1">
              <a:lnSpc>
                <a:spcPct val="100000"/>
              </a:lnSpc>
              <a:spcBef>
                <a:spcPts val="0"/>
              </a:spcBef>
              <a:spcAft>
                <a:spcPts val="1800"/>
              </a:spcAft>
              <a:buClrTx/>
              <a:buSzTx/>
              <a:buFont typeface="Arial"/>
              <a:buNone/>
              <a:tabLst/>
              <a:defRPr sz="1800" b="1" spc="0">
                <a:solidFill>
                  <a:srgbClr val="4A2156"/>
                </a:solidFill>
              </a:defRPr>
            </a:lvl1pPr>
            <a:lvl2pPr marL="609585" indent="0">
              <a:buNone/>
              <a:defRPr/>
            </a:lvl2pPr>
            <a:lvl3pPr marL="1219170" indent="0">
              <a:buNone/>
              <a:defRPr/>
            </a:lvl3pPr>
            <a:lvl4pPr marL="1828755" indent="0">
              <a:buNone/>
              <a:defRPr/>
            </a:lvl4pPr>
            <a:lvl5pPr marL="2438339" indent="0">
              <a:buNone/>
              <a:defRPr/>
            </a:lvl5pPr>
          </a:lstStyle>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Lorem ipsum dolor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consectetur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adipiscing</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elit</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aliquam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accumsan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sem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augue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elementum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velit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egestas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viverra</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tempor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Morbi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tortor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curabitur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venenatis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cursus diam</a:t>
            </a: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Phasellus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lobortis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lorem in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efficitur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mauris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auctor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sapien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scelerisque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purus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id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convallis,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ultrices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ante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rutrum</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22" name="Text Placeholder 21">
            <a:extLst>
              <a:ext uri="{FF2B5EF4-FFF2-40B4-BE49-F238E27FC236}">
                <a16:creationId xmlns:a16="http://schemas.microsoft.com/office/drawing/2014/main" id="{DC1FC2B1-BFC7-524A-A9D9-8F23E30BCD29}"/>
              </a:ext>
            </a:extLst>
          </p:cNvPr>
          <p:cNvSpPr>
            <a:spLocks noGrp="1"/>
          </p:cNvSpPr>
          <p:nvPr>
            <p:ph type="body" sz="quarter" idx="13" hasCustomPrompt="1"/>
          </p:nvPr>
        </p:nvSpPr>
        <p:spPr>
          <a:xfrm>
            <a:off x="8037513" y="579438"/>
            <a:ext cx="3625850" cy="5372100"/>
          </a:xfrm>
        </p:spPr>
        <p:txBody>
          <a:bodyPr anchor="t" anchorCtr="0"/>
          <a:lstStyle>
            <a:lvl1pPr marL="0" marR="0" indent="0" algn="r" defTabSz="609585" rtl="0" eaLnBrk="0" fontAlgn="base" latinLnBrk="0" hangingPunct="0">
              <a:lnSpc>
                <a:spcPct val="100000"/>
              </a:lnSpc>
              <a:spcBef>
                <a:spcPct val="20000"/>
              </a:spcBef>
              <a:spcAft>
                <a:spcPts val="4800"/>
              </a:spcAft>
              <a:buClr>
                <a:srgbClr val="279ECE"/>
              </a:buClr>
              <a:buSzTx/>
              <a:buFont typeface="Arial" panose="020B0604020202020204" pitchFamily="34" charset="0"/>
              <a:buNone/>
              <a:tabLst/>
              <a:defRPr sz="1800">
                <a:solidFill>
                  <a:srgbClr val="02B7EA"/>
                </a:solidFill>
              </a:defRPr>
            </a:lvl1pPr>
            <a:lvl2pPr marL="609585" indent="0" algn="r">
              <a:buNone/>
              <a:defRPr sz="1800">
                <a:solidFill>
                  <a:srgbClr val="02B7EA"/>
                </a:solidFill>
              </a:defRPr>
            </a:lvl2pPr>
            <a:lvl3pPr marL="1219170" indent="0" algn="r">
              <a:buNone/>
              <a:defRPr sz="1800">
                <a:solidFill>
                  <a:srgbClr val="02B7EA"/>
                </a:solidFill>
              </a:defRPr>
            </a:lvl3pPr>
            <a:lvl4pPr marL="1828755" indent="0" algn="r">
              <a:buNone/>
              <a:defRPr sz="1800">
                <a:solidFill>
                  <a:srgbClr val="02B7EA"/>
                </a:solidFill>
              </a:defRPr>
            </a:lvl4pPr>
            <a:lvl5pPr marL="2438339" indent="0" algn="r">
              <a:buNone/>
              <a:defRPr sz="1800">
                <a:solidFill>
                  <a:srgbClr val="02B7EA"/>
                </a:solidFill>
              </a:defRPr>
            </a:lvl5pPr>
          </a:lstStyle>
          <a:p>
            <a:pPr lvl="0"/>
            <a:r>
              <a:rPr lang="en-US"/>
              <a:t>Lorem ipsum dolor sit </a:t>
            </a:r>
            <a:r>
              <a:rPr lang="en-US" err="1"/>
              <a:t>amet</a:t>
            </a:r>
            <a:r>
              <a:rPr lang="en-US"/>
              <a:t>, </a:t>
            </a:r>
            <a:r>
              <a:rPr lang="en-US" err="1"/>
              <a:t>consectetur</a:t>
            </a:r>
            <a:r>
              <a:rPr lang="en-US"/>
              <a:t> </a:t>
            </a:r>
            <a:r>
              <a:rPr lang="en-US" err="1"/>
              <a:t>elit</a:t>
            </a:r>
            <a:endParaRPr lang="en-US"/>
          </a:p>
          <a:p>
            <a:pPr lvl="0"/>
            <a:r>
              <a:rPr lang="en-US"/>
              <a:t>Lorem ipsum dolor sit </a:t>
            </a:r>
            <a:r>
              <a:rPr lang="en-US" err="1"/>
              <a:t>amet</a:t>
            </a:r>
            <a:r>
              <a:rPr lang="en-US"/>
              <a:t>, </a:t>
            </a:r>
            <a:r>
              <a:rPr lang="en-US" err="1"/>
              <a:t>consectetur</a:t>
            </a:r>
            <a:r>
              <a:rPr lang="en-US"/>
              <a:t> </a:t>
            </a:r>
            <a:r>
              <a:rPr lang="en-US" err="1"/>
              <a:t>elit</a:t>
            </a:r>
            <a:endParaRPr lang="en-US"/>
          </a:p>
          <a:p>
            <a:pPr marL="0" marR="0" lvl="0" indent="0" algn="r" defTabSz="609585" rtl="0" eaLnBrk="0" fontAlgn="base" latinLnBrk="0" hangingPunct="0">
              <a:lnSpc>
                <a:spcPct val="100000"/>
              </a:lnSpc>
              <a:spcBef>
                <a:spcPct val="20000"/>
              </a:spcBef>
              <a:spcAft>
                <a:spcPct val="0"/>
              </a:spcAft>
              <a:buClr>
                <a:srgbClr val="279ECE"/>
              </a:buClr>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elit</a:t>
            </a:r>
            <a:endParaRPr lang="en-US"/>
          </a:p>
        </p:txBody>
      </p:sp>
      <p:pic>
        <p:nvPicPr>
          <p:cNvPr id="7" name="Picture 6" descr="Logo, icon&#10;&#10;Description automatically generated">
            <a:extLst>
              <a:ext uri="{FF2B5EF4-FFF2-40B4-BE49-F238E27FC236}">
                <a16:creationId xmlns:a16="http://schemas.microsoft.com/office/drawing/2014/main" id="{5ADB920E-00D9-9941-8FF9-5D7405A3DEF9}"/>
              </a:ext>
            </a:extLst>
          </p:cNvPr>
          <p:cNvPicPr>
            <a:picLocks noChangeAspect="1"/>
          </p:cNvPicPr>
          <p:nvPr userDrawn="1"/>
        </p:nvPicPr>
        <p:blipFill>
          <a:blip r:embed="rId2"/>
          <a:stretch>
            <a:fillRect/>
          </a:stretch>
        </p:blipFill>
        <p:spPr>
          <a:xfrm>
            <a:off x="7951694" y="6332562"/>
            <a:ext cx="761686" cy="338527"/>
          </a:xfrm>
          <a:prstGeom prst="rect">
            <a:avLst/>
          </a:prstGeom>
        </p:spPr>
      </p:pic>
      <p:sp>
        <p:nvSpPr>
          <p:cNvPr id="8" name="Slide Number Placeholder 5">
            <a:extLst>
              <a:ext uri="{FF2B5EF4-FFF2-40B4-BE49-F238E27FC236}">
                <a16:creationId xmlns:a16="http://schemas.microsoft.com/office/drawing/2014/main" id="{E456F8BB-DF42-1F44-9249-84275EB49429}"/>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tx1">
                    <a:lumMod val="65000"/>
                    <a:lumOff val="35000"/>
                  </a:schemeClr>
                </a:solidFill>
              </a:rPr>
              <a:pPr>
                <a:defRPr/>
              </a:pPr>
              <a:t>‹#›</a:t>
            </a:fld>
            <a:endParaRPr lang="en-US" altLang="en-US">
              <a:solidFill>
                <a:schemeClr val="tx1">
                  <a:lumMod val="65000"/>
                  <a:lumOff val="35000"/>
                </a:schemeClr>
              </a:solidFill>
            </a:endParaRPr>
          </a:p>
        </p:txBody>
      </p:sp>
    </p:spTree>
    <p:extLst>
      <p:ext uri="{BB962C8B-B14F-4D97-AF65-F5344CB8AC3E}">
        <p14:creationId xmlns:p14="http://schemas.microsoft.com/office/powerpoint/2010/main" val="9987453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E73BE29-6E8E-AF4E-8945-48A80F37F696}"/>
              </a:ext>
            </a:extLst>
          </p:cNvPr>
          <p:cNvSpPr>
            <a:spLocks noGrp="1"/>
          </p:cNvSpPr>
          <p:nvPr>
            <p:ph type="pic" sz="quarter" idx="14" hasCustomPrompt="1"/>
          </p:nvPr>
        </p:nvSpPr>
        <p:spPr>
          <a:xfrm>
            <a:off x="0" y="0"/>
            <a:ext cx="7415213" cy="6858000"/>
          </a:xfrm>
        </p:spPr>
        <p:txBody>
          <a:bodyPr/>
          <a:lstStyle>
            <a:lvl1pPr marL="0" indent="0">
              <a:buNone/>
              <a:defRPr>
                <a:solidFill>
                  <a:schemeClr val="bg2">
                    <a:lumMod val="75000"/>
                  </a:schemeClr>
                </a:solidFill>
              </a:defRPr>
            </a:lvl1pPr>
          </a:lstStyle>
          <a:p>
            <a:r>
              <a:rPr lang="en-US"/>
              <a:t>Picture goes here</a:t>
            </a:r>
          </a:p>
        </p:txBody>
      </p:sp>
      <p:sp>
        <p:nvSpPr>
          <p:cNvPr id="10" name="Rectangle 9">
            <a:extLst>
              <a:ext uri="{FF2B5EF4-FFF2-40B4-BE49-F238E27FC236}">
                <a16:creationId xmlns:a16="http://schemas.microsoft.com/office/drawing/2014/main" id="{88B23C30-FC7B-4F42-B4BA-0F209CD5FECF}"/>
              </a:ext>
            </a:extLst>
          </p:cNvPr>
          <p:cNvSpPr/>
          <p:nvPr userDrawn="1"/>
        </p:nvSpPr>
        <p:spPr>
          <a:xfrm>
            <a:off x="7414591" y="0"/>
            <a:ext cx="4777409" cy="6858000"/>
          </a:xfrm>
          <a:prstGeom prst="rect">
            <a:avLst/>
          </a:prstGeom>
          <a:solidFill>
            <a:srgbClr val="13B5EA">
              <a:alpha val="1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Placeholder 16">
            <a:extLst>
              <a:ext uri="{FF2B5EF4-FFF2-40B4-BE49-F238E27FC236}">
                <a16:creationId xmlns:a16="http://schemas.microsoft.com/office/drawing/2014/main" id="{80A928CF-EB57-CA43-B7BE-1D0D886A828F}"/>
              </a:ext>
            </a:extLst>
          </p:cNvPr>
          <p:cNvSpPr>
            <a:spLocks noGrp="1"/>
          </p:cNvSpPr>
          <p:nvPr>
            <p:ph type="body" sz="quarter" idx="10" hasCustomPrompt="1"/>
          </p:nvPr>
        </p:nvSpPr>
        <p:spPr>
          <a:xfrm>
            <a:off x="7917084" y="579074"/>
            <a:ext cx="3792638" cy="500062"/>
          </a:xfrm>
        </p:spPr>
        <p:txBody>
          <a:bodyPr/>
          <a:lstStyle>
            <a:lvl1pPr marL="0" indent="0">
              <a:buNone/>
              <a:defRPr sz="2000" spc="300">
                <a:solidFill>
                  <a:srgbClr val="02B7EA"/>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SECONDARY TITLE</a:t>
            </a:r>
          </a:p>
        </p:txBody>
      </p:sp>
      <p:sp>
        <p:nvSpPr>
          <p:cNvPr id="18" name="Text Placeholder 16">
            <a:extLst>
              <a:ext uri="{FF2B5EF4-FFF2-40B4-BE49-F238E27FC236}">
                <a16:creationId xmlns:a16="http://schemas.microsoft.com/office/drawing/2014/main" id="{A16C1B5A-A246-5442-A487-DAE27647FB68}"/>
              </a:ext>
            </a:extLst>
          </p:cNvPr>
          <p:cNvSpPr>
            <a:spLocks noGrp="1"/>
          </p:cNvSpPr>
          <p:nvPr>
            <p:ph type="body" sz="quarter" idx="11" hasCustomPrompt="1"/>
          </p:nvPr>
        </p:nvSpPr>
        <p:spPr>
          <a:xfrm>
            <a:off x="7917084" y="1108463"/>
            <a:ext cx="3792638" cy="800548"/>
          </a:xfrm>
        </p:spPr>
        <p:txBody>
          <a:bodyPr/>
          <a:lstStyle>
            <a:lvl1pPr marL="0" indent="0">
              <a:buNone/>
              <a:defRPr sz="4000" b="1" spc="0">
                <a:solidFill>
                  <a:srgbClr val="4A2156"/>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Title Goes Here</a:t>
            </a:r>
          </a:p>
        </p:txBody>
      </p:sp>
      <p:sp>
        <p:nvSpPr>
          <p:cNvPr id="19" name="Text Placeholder 16">
            <a:extLst>
              <a:ext uri="{FF2B5EF4-FFF2-40B4-BE49-F238E27FC236}">
                <a16:creationId xmlns:a16="http://schemas.microsoft.com/office/drawing/2014/main" id="{0FB221C5-54FA-7242-B794-D1162965E459}"/>
              </a:ext>
            </a:extLst>
          </p:cNvPr>
          <p:cNvSpPr>
            <a:spLocks noGrp="1"/>
          </p:cNvSpPr>
          <p:nvPr>
            <p:ph type="body" sz="quarter" idx="12" hasCustomPrompt="1"/>
          </p:nvPr>
        </p:nvSpPr>
        <p:spPr>
          <a:xfrm>
            <a:off x="7917084" y="2087031"/>
            <a:ext cx="3792638" cy="3864590"/>
          </a:xfrm>
        </p:spPr>
        <p:txBody>
          <a:bodyPr/>
          <a:lstStyle>
            <a:lvl1pPr marL="0" marR="0" indent="0" algn="l" defTabSz="457200" rtl="0" eaLnBrk="1" fontAlgn="auto" latinLnBrk="0" hangingPunct="1">
              <a:lnSpc>
                <a:spcPts val="1400"/>
              </a:lnSpc>
              <a:spcBef>
                <a:spcPts val="0"/>
              </a:spcBef>
              <a:spcAft>
                <a:spcPts val="1800"/>
              </a:spcAft>
              <a:buClrTx/>
              <a:buSzTx/>
              <a:buFont typeface="Arial"/>
              <a:buNone/>
              <a:tabLst/>
              <a:defRPr sz="4000" b="1" spc="0">
                <a:solidFill>
                  <a:schemeClr val="tx1"/>
                </a:solidFill>
              </a:defRPr>
            </a:lvl1pPr>
            <a:lvl2pPr marL="609585" indent="0">
              <a:buNone/>
              <a:defRPr/>
            </a:lvl2pPr>
            <a:lvl3pPr marL="1219170" indent="0">
              <a:buNone/>
              <a:defRPr/>
            </a:lvl3pPr>
            <a:lvl4pPr marL="1828755" indent="0">
              <a:buNone/>
              <a:defRPr/>
            </a:lvl4pPr>
            <a:lvl5pPr marL="2438339" indent="0">
              <a:buNone/>
              <a:defRPr/>
            </a:lvl5pPr>
          </a:lstStyle>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Lorem ipsum dolor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consectetur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adipiscing</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elit</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aliquam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accumsan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sem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augue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elementum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velit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egestas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viverra</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tempor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Morbi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tortor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curabitur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venenatis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cursus diam</a:t>
            </a: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Phasellus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lobortis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lorem in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efficitur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mauris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auctor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sapien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scelerisque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purus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id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convallis,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ultrices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ante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rutrum</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p:txBody>
      </p:sp>
      <p:pic>
        <p:nvPicPr>
          <p:cNvPr id="9" name="Picture 8" descr="Logo, icon&#10;&#10;Description automatically generated">
            <a:extLst>
              <a:ext uri="{FF2B5EF4-FFF2-40B4-BE49-F238E27FC236}">
                <a16:creationId xmlns:a16="http://schemas.microsoft.com/office/drawing/2014/main" id="{4D7A963B-BAA1-A04B-B735-12F2ADFEBD2C}"/>
              </a:ext>
            </a:extLst>
          </p:cNvPr>
          <p:cNvPicPr>
            <a:picLocks noChangeAspect="1"/>
          </p:cNvPicPr>
          <p:nvPr userDrawn="1"/>
        </p:nvPicPr>
        <p:blipFill>
          <a:blip r:embed="rId2"/>
          <a:stretch>
            <a:fillRect/>
          </a:stretch>
        </p:blipFill>
        <p:spPr>
          <a:xfrm>
            <a:off x="7917085" y="6284221"/>
            <a:ext cx="868328" cy="385924"/>
          </a:xfrm>
          <a:prstGeom prst="rect">
            <a:avLst/>
          </a:prstGeom>
        </p:spPr>
      </p:pic>
      <p:sp>
        <p:nvSpPr>
          <p:cNvPr id="8" name="Slide Number Placeholder 5">
            <a:extLst>
              <a:ext uri="{FF2B5EF4-FFF2-40B4-BE49-F238E27FC236}">
                <a16:creationId xmlns:a16="http://schemas.microsoft.com/office/drawing/2014/main" id="{D4B78ABE-A21B-8843-9D9D-BAC93512BAFA}"/>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tx1">
                    <a:lumMod val="65000"/>
                    <a:lumOff val="35000"/>
                  </a:schemeClr>
                </a:solidFill>
              </a:rPr>
              <a:pPr>
                <a:defRPr/>
              </a:pPr>
              <a:t>‹#›</a:t>
            </a:fld>
            <a:endParaRPr lang="en-US" altLang="en-US">
              <a:solidFill>
                <a:schemeClr val="tx1">
                  <a:lumMod val="65000"/>
                  <a:lumOff val="35000"/>
                </a:schemeClr>
              </a:solidFill>
            </a:endParaRPr>
          </a:p>
        </p:txBody>
      </p:sp>
    </p:spTree>
    <p:extLst>
      <p:ext uri="{BB962C8B-B14F-4D97-AF65-F5344CB8AC3E}">
        <p14:creationId xmlns:p14="http://schemas.microsoft.com/office/powerpoint/2010/main" val="9381454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E73BE29-6E8E-AF4E-8945-48A80F37F696}"/>
              </a:ext>
            </a:extLst>
          </p:cNvPr>
          <p:cNvSpPr>
            <a:spLocks noGrp="1"/>
          </p:cNvSpPr>
          <p:nvPr>
            <p:ph type="pic" sz="quarter" idx="14" hasCustomPrompt="1"/>
          </p:nvPr>
        </p:nvSpPr>
        <p:spPr>
          <a:xfrm>
            <a:off x="482278" y="215867"/>
            <a:ext cx="6881567" cy="6278926"/>
          </a:xfrm>
        </p:spPr>
        <p:txBody>
          <a:bodyPr/>
          <a:lstStyle>
            <a:lvl1pPr marL="0" indent="0">
              <a:buNone/>
              <a:defRPr>
                <a:solidFill>
                  <a:schemeClr val="bg2">
                    <a:lumMod val="75000"/>
                  </a:schemeClr>
                </a:solidFill>
              </a:defRPr>
            </a:lvl1pPr>
          </a:lstStyle>
          <a:p>
            <a:r>
              <a:rPr lang="en-US"/>
              <a:t>Picture goes here</a:t>
            </a:r>
          </a:p>
        </p:txBody>
      </p:sp>
      <p:sp>
        <p:nvSpPr>
          <p:cNvPr id="17" name="Text Placeholder 16">
            <a:extLst>
              <a:ext uri="{FF2B5EF4-FFF2-40B4-BE49-F238E27FC236}">
                <a16:creationId xmlns:a16="http://schemas.microsoft.com/office/drawing/2014/main" id="{80A928CF-EB57-CA43-B7BE-1D0D886A828F}"/>
              </a:ext>
            </a:extLst>
          </p:cNvPr>
          <p:cNvSpPr>
            <a:spLocks noGrp="1"/>
          </p:cNvSpPr>
          <p:nvPr>
            <p:ph type="body" sz="quarter" idx="10" hasCustomPrompt="1"/>
          </p:nvPr>
        </p:nvSpPr>
        <p:spPr>
          <a:xfrm>
            <a:off x="7917084" y="579074"/>
            <a:ext cx="3792638" cy="500062"/>
          </a:xfrm>
        </p:spPr>
        <p:txBody>
          <a:bodyPr/>
          <a:lstStyle>
            <a:lvl1pPr marL="0" indent="0">
              <a:buNone/>
              <a:defRPr sz="2000" spc="300">
                <a:solidFill>
                  <a:srgbClr val="02B7EA"/>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SECONDARY TITLE</a:t>
            </a:r>
          </a:p>
        </p:txBody>
      </p:sp>
      <p:sp>
        <p:nvSpPr>
          <p:cNvPr id="18" name="Text Placeholder 16">
            <a:extLst>
              <a:ext uri="{FF2B5EF4-FFF2-40B4-BE49-F238E27FC236}">
                <a16:creationId xmlns:a16="http://schemas.microsoft.com/office/drawing/2014/main" id="{A16C1B5A-A246-5442-A487-DAE27647FB68}"/>
              </a:ext>
            </a:extLst>
          </p:cNvPr>
          <p:cNvSpPr>
            <a:spLocks noGrp="1"/>
          </p:cNvSpPr>
          <p:nvPr>
            <p:ph type="body" sz="quarter" idx="11" hasCustomPrompt="1"/>
          </p:nvPr>
        </p:nvSpPr>
        <p:spPr>
          <a:xfrm>
            <a:off x="7917084" y="1108463"/>
            <a:ext cx="3792638" cy="800548"/>
          </a:xfrm>
        </p:spPr>
        <p:txBody>
          <a:bodyPr/>
          <a:lstStyle>
            <a:lvl1pPr marL="0" indent="0">
              <a:buNone/>
              <a:defRPr sz="4000" b="1" spc="0">
                <a:solidFill>
                  <a:srgbClr val="4A2156"/>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Title Goes Here</a:t>
            </a:r>
          </a:p>
        </p:txBody>
      </p:sp>
      <p:sp>
        <p:nvSpPr>
          <p:cNvPr id="19" name="Text Placeholder 16">
            <a:extLst>
              <a:ext uri="{FF2B5EF4-FFF2-40B4-BE49-F238E27FC236}">
                <a16:creationId xmlns:a16="http://schemas.microsoft.com/office/drawing/2014/main" id="{0FB221C5-54FA-7242-B794-D1162965E459}"/>
              </a:ext>
            </a:extLst>
          </p:cNvPr>
          <p:cNvSpPr>
            <a:spLocks noGrp="1"/>
          </p:cNvSpPr>
          <p:nvPr>
            <p:ph type="body" sz="quarter" idx="12" hasCustomPrompt="1"/>
          </p:nvPr>
        </p:nvSpPr>
        <p:spPr>
          <a:xfrm>
            <a:off x="7917084" y="2087031"/>
            <a:ext cx="3792638" cy="3864590"/>
          </a:xfrm>
        </p:spPr>
        <p:txBody>
          <a:bodyPr/>
          <a:lstStyle>
            <a:lvl1pPr marL="0" marR="0" indent="0" algn="l" defTabSz="457200" rtl="0" eaLnBrk="1" fontAlgn="auto" latinLnBrk="0" hangingPunct="1">
              <a:lnSpc>
                <a:spcPts val="1400"/>
              </a:lnSpc>
              <a:spcBef>
                <a:spcPts val="0"/>
              </a:spcBef>
              <a:spcAft>
                <a:spcPts val="1800"/>
              </a:spcAft>
              <a:buClrTx/>
              <a:buSzTx/>
              <a:buFont typeface="Arial"/>
              <a:buNone/>
              <a:tabLst/>
              <a:defRPr sz="4000" b="1" spc="0">
                <a:solidFill>
                  <a:schemeClr val="tx1"/>
                </a:solidFill>
              </a:defRPr>
            </a:lvl1pPr>
            <a:lvl2pPr marL="609585" indent="0">
              <a:buNone/>
              <a:defRPr/>
            </a:lvl2pPr>
            <a:lvl3pPr marL="1219170" indent="0">
              <a:buNone/>
              <a:defRPr/>
            </a:lvl3pPr>
            <a:lvl4pPr marL="1828755" indent="0">
              <a:buNone/>
              <a:defRPr/>
            </a:lvl4pPr>
            <a:lvl5pPr marL="2438339" indent="0">
              <a:buNone/>
              <a:defRPr/>
            </a:lvl5pPr>
          </a:lstStyle>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Lorem ipsum dolor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consectetur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adipiscing</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elit</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aliquam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accumsan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sem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augue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elementum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velit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egestas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viverra</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tempor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Morbi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tortor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curabitur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venenatis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cursus diam</a:t>
            </a: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Phasellus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lobortis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lorem in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efficitur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mauris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auctor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sapien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scelerisque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purus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id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convallis,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ultrices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ante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rutrum</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p:txBody>
      </p:sp>
      <p:pic>
        <p:nvPicPr>
          <p:cNvPr id="9" name="Picture 8" descr="Logo, icon&#10;&#10;Description automatically generated">
            <a:extLst>
              <a:ext uri="{FF2B5EF4-FFF2-40B4-BE49-F238E27FC236}">
                <a16:creationId xmlns:a16="http://schemas.microsoft.com/office/drawing/2014/main" id="{4D7A963B-BAA1-A04B-B735-12F2ADFEBD2C}"/>
              </a:ext>
            </a:extLst>
          </p:cNvPr>
          <p:cNvPicPr>
            <a:picLocks noChangeAspect="1"/>
          </p:cNvPicPr>
          <p:nvPr userDrawn="1"/>
        </p:nvPicPr>
        <p:blipFill>
          <a:blip r:embed="rId2"/>
          <a:stretch>
            <a:fillRect/>
          </a:stretch>
        </p:blipFill>
        <p:spPr>
          <a:xfrm>
            <a:off x="7986126" y="6307882"/>
            <a:ext cx="817216" cy="363207"/>
          </a:xfrm>
          <a:prstGeom prst="rect">
            <a:avLst/>
          </a:prstGeom>
        </p:spPr>
      </p:pic>
      <p:sp>
        <p:nvSpPr>
          <p:cNvPr id="7" name="Slide Number Placeholder 5">
            <a:extLst>
              <a:ext uri="{FF2B5EF4-FFF2-40B4-BE49-F238E27FC236}">
                <a16:creationId xmlns:a16="http://schemas.microsoft.com/office/drawing/2014/main" id="{5C166057-B7F0-1D46-AB74-8DDD697B66CF}"/>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tx1">
                    <a:lumMod val="65000"/>
                    <a:lumOff val="35000"/>
                  </a:schemeClr>
                </a:solidFill>
              </a:rPr>
              <a:pPr>
                <a:defRPr/>
              </a:pPr>
              <a:t>‹#›</a:t>
            </a:fld>
            <a:endParaRPr lang="en-US" altLang="en-US">
              <a:solidFill>
                <a:schemeClr val="tx1">
                  <a:lumMod val="65000"/>
                  <a:lumOff val="35000"/>
                </a:schemeClr>
              </a:solidFill>
            </a:endParaRPr>
          </a:p>
        </p:txBody>
      </p:sp>
    </p:spTree>
    <p:extLst>
      <p:ext uri="{BB962C8B-B14F-4D97-AF65-F5344CB8AC3E}">
        <p14:creationId xmlns:p14="http://schemas.microsoft.com/office/powerpoint/2010/main" val="1204233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2" name="Picture 4" descr="FHI360_Logo_Horiz_tag_4c.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3101" y="6083301"/>
            <a:ext cx="1657351"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0" y="1"/>
            <a:ext cx="12192000" cy="5925312"/>
          </a:xfrm>
          <a:prstGeom prst="rect">
            <a:avLst/>
          </a:prstGeom>
          <a:solidFill>
            <a:srgbClr val="330B3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chemeClr val="bg1"/>
              </a:solidFill>
            </a:endParaRPr>
          </a:p>
        </p:txBody>
      </p:sp>
    </p:spTree>
    <p:extLst>
      <p:ext uri="{BB962C8B-B14F-4D97-AF65-F5344CB8AC3E}">
        <p14:creationId xmlns:p14="http://schemas.microsoft.com/office/powerpoint/2010/main" val="11137658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8B23C30-FC7B-4F42-B4BA-0F209CD5FECF}"/>
              </a:ext>
            </a:extLst>
          </p:cNvPr>
          <p:cNvSpPr/>
          <p:nvPr userDrawn="1"/>
        </p:nvSpPr>
        <p:spPr>
          <a:xfrm>
            <a:off x="7414591" y="0"/>
            <a:ext cx="4777409" cy="6858000"/>
          </a:xfrm>
          <a:prstGeom prst="rect">
            <a:avLst/>
          </a:prstGeom>
          <a:solidFill>
            <a:srgbClr val="EA6F1F">
              <a:alpha val="1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4A2156"/>
              </a:solidFill>
            </a:endParaRPr>
          </a:p>
        </p:txBody>
      </p:sp>
      <p:sp>
        <p:nvSpPr>
          <p:cNvPr id="17" name="Text Placeholder 16">
            <a:extLst>
              <a:ext uri="{FF2B5EF4-FFF2-40B4-BE49-F238E27FC236}">
                <a16:creationId xmlns:a16="http://schemas.microsoft.com/office/drawing/2014/main" id="{80A928CF-EB57-CA43-B7BE-1D0D886A828F}"/>
              </a:ext>
            </a:extLst>
          </p:cNvPr>
          <p:cNvSpPr>
            <a:spLocks noGrp="1"/>
          </p:cNvSpPr>
          <p:nvPr>
            <p:ph type="body" sz="quarter" idx="10" hasCustomPrompt="1"/>
          </p:nvPr>
        </p:nvSpPr>
        <p:spPr>
          <a:xfrm>
            <a:off x="690563" y="579074"/>
            <a:ext cx="6319837" cy="500062"/>
          </a:xfrm>
        </p:spPr>
        <p:txBody>
          <a:bodyPr/>
          <a:lstStyle>
            <a:lvl1pPr marL="0" indent="0">
              <a:buNone/>
              <a:defRPr sz="2000" spc="300">
                <a:solidFill>
                  <a:srgbClr val="02B7EA"/>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SECONDARY TITLE</a:t>
            </a:r>
          </a:p>
        </p:txBody>
      </p:sp>
      <p:sp>
        <p:nvSpPr>
          <p:cNvPr id="18" name="Text Placeholder 16">
            <a:extLst>
              <a:ext uri="{FF2B5EF4-FFF2-40B4-BE49-F238E27FC236}">
                <a16:creationId xmlns:a16="http://schemas.microsoft.com/office/drawing/2014/main" id="{A16C1B5A-A246-5442-A487-DAE27647FB68}"/>
              </a:ext>
            </a:extLst>
          </p:cNvPr>
          <p:cNvSpPr>
            <a:spLocks noGrp="1"/>
          </p:cNvSpPr>
          <p:nvPr>
            <p:ph type="body" sz="quarter" idx="11" hasCustomPrompt="1"/>
          </p:nvPr>
        </p:nvSpPr>
        <p:spPr>
          <a:xfrm>
            <a:off x="690563" y="1108463"/>
            <a:ext cx="6319837" cy="800548"/>
          </a:xfrm>
        </p:spPr>
        <p:txBody>
          <a:bodyPr/>
          <a:lstStyle>
            <a:lvl1pPr marL="0" indent="0">
              <a:buNone/>
              <a:defRPr sz="4000" b="1" spc="0">
                <a:solidFill>
                  <a:srgbClr val="4A2156"/>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Title Goes Here</a:t>
            </a:r>
          </a:p>
        </p:txBody>
      </p:sp>
      <p:sp>
        <p:nvSpPr>
          <p:cNvPr id="19" name="Text Placeholder 16">
            <a:extLst>
              <a:ext uri="{FF2B5EF4-FFF2-40B4-BE49-F238E27FC236}">
                <a16:creationId xmlns:a16="http://schemas.microsoft.com/office/drawing/2014/main" id="{0FB221C5-54FA-7242-B794-D1162965E459}"/>
              </a:ext>
            </a:extLst>
          </p:cNvPr>
          <p:cNvSpPr>
            <a:spLocks noGrp="1"/>
          </p:cNvSpPr>
          <p:nvPr>
            <p:ph type="body" sz="quarter" idx="12" hasCustomPrompt="1"/>
          </p:nvPr>
        </p:nvSpPr>
        <p:spPr>
          <a:xfrm>
            <a:off x="690563" y="2087031"/>
            <a:ext cx="6319837" cy="3864590"/>
          </a:xfrm>
        </p:spPr>
        <p:txBody>
          <a:bodyPr/>
          <a:lstStyle>
            <a:lvl1pPr marL="0" marR="0" indent="0" algn="l" defTabSz="457200" rtl="0" eaLnBrk="1" fontAlgn="auto" latinLnBrk="0" hangingPunct="1">
              <a:lnSpc>
                <a:spcPts val="1400"/>
              </a:lnSpc>
              <a:spcBef>
                <a:spcPts val="0"/>
              </a:spcBef>
              <a:spcAft>
                <a:spcPts val="1800"/>
              </a:spcAft>
              <a:buClrTx/>
              <a:buSzTx/>
              <a:buFont typeface="Arial"/>
              <a:buNone/>
              <a:tabLst/>
              <a:defRPr sz="4000" b="1" spc="0">
                <a:solidFill>
                  <a:srgbClr val="4A2156"/>
                </a:solidFill>
              </a:defRPr>
            </a:lvl1pPr>
            <a:lvl2pPr marL="609585" indent="0">
              <a:buNone/>
              <a:defRPr/>
            </a:lvl2pPr>
            <a:lvl3pPr marL="1219170" indent="0">
              <a:buNone/>
              <a:defRPr/>
            </a:lvl3pPr>
            <a:lvl4pPr marL="1828755" indent="0">
              <a:buNone/>
              <a:defRPr/>
            </a:lvl4pPr>
            <a:lvl5pPr marL="2438339" indent="0">
              <a:buNone/>
              <a:defRPr/>
            </a:lvl5pPr>
          </a:lstStyle>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Lorem ipsum dolor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consectetur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adipiscing</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elit</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aliquam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accumsan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sem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augue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elementum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velit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egestas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viverra</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tempor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Morbi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tortor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curabitur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venenatis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cursus diam</a:t>
            </a: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Phasellus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lobortis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lorem in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efficitur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mauris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auctor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sapien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scelerisque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purus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id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convallis,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ultrices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ante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rutrum</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22" name="Text Placeholder 21">
            <a:extLst>
              <a:ext uri="{FF2B5EF4-FFF2-40B4-BE49-F238E27FC236}">
                <a16:creationId xmlns:a16="http://schemas.microsoft.com/office/drawing/2014/main" id="{DC1FC2B1-BFC7-524A-A9D9-8F23E30BCD29}"/>
              </a:ext>
            </a:extLst>
          </p:cNvPr>
          <p:cNvSpPr>
            <a:spLocks noGrp="1"/>
          </p:cNvSpPr>
          <p:nvPr>
            <p:ph type="body" sz="quarter" idx="13" hasCustomPrompt="1"/>
          </p:nvPr>
        </p:nvSpPr>
        <p:spPr>
          <a:xfrm>
            <a:off x="8037513" y="579438"/>
            <a:ext cx="3625850" cy="5372100"/>
          </a:xfrm>
        </p:spPr>
        <p:txBody>
          <a:bodyPr anchor="ctr" anchorCtr="0"/>
          <a:lstStyle>
            <a:lvl1pPr marL="0" marR="0" indent="0" algn="r" defTabSz="609585" rtl="0" eaLnBrk="0" fontAlgn="base" latinLnBrk="0" hangingPunct="0">
              <a:lnSpc>
                <a:spcPts val="2160"/>
              </a:lnSpc>
              <a:spcBef>
                <a:spcPct val="20000"/>
              </a:spcBef>
              <a:spcAft>
                <a:spcPts val="4800"/>
              </a:spcAft>
              <a:buClr>
                <a:srgbClr val="279ECE"/>
              </a:buClr>
              <a:buSzTx/>
              <a:buFont typeface="Arial" panose="020B0604020202020204" pitchFamily="34" charset="0"/>
              <a:buNone/>
              <a:tabLst/>
              <a:defRPr sz="1800">
                <a:solidFill>
                  <a:srgbClr val="EA6F1F"/>
                </a:solidFill>
              </a:defRPr>
            </a:lvl1pPr>
            <a:lvl2pPr marL="609585" indent="0" algn="r">
              <a:buNone/>
              <a:defRPr sz="1800">
                <a:solidFill>
                  <a:srgbClr val="02B7EA"/>
                </a:solidFill>
              </a:defRPr>
            </a:lvl2pPr>
            <a:lvl3pPr marL="1219170" indent="0" algn="r">
              <a:buNone/>
              <a:defRPr sz="1800">
                <a:solidFill>
                  <a:srgbClr val="02B7EA"/>
                </a:solidFill>
              </a:defRPr>
            </a:lvl3pPr>
            <a:lvl4pPr marL="1828755" indent="0" algn="r">
              <a:buNone/>
              <a:defRPr sz="1800">
                <a:solidFill>
                  <a:srgbClr val="02B7EA"/>
                </a:solidFill>
              </a:defRPr>
            </a:lvl4pPr>
            <a:lvl5pPr marL="2438339" indent="0" algn="r">
              <a:buNone/>
              <a:defRPr sz="1800">
                <a:solidFill>
                  <a:srgbClr val="02B7EA"/>
                </a:solidFill>
              </a:defRPr>
            </a:lvl5pPr>
          </a:lstStyle>
          <a:p>
            <a:pPr lvl="0"/>
            <a:r>
              <a:rPr lang="en-US"/>
              <a:t>Lorem ipsum dolor sit </a:t>
            </a:r>
            <a:r>
              <a:rPr lang="en-US" err="1"/>
              <a:t>amet</a:t>
            </a:r>
            <a:r>
              <a:rPr lang="en-US"/>
              <a:t>, </a:t>
            </a:r>
            <a:r>
              <a:rPr lang="en-US" err="1"/>
              <a:t>consectetur</a:t>
            </a:r>
            <a:r>
              <a:rPr lang="en-US"/>
              <a:t> </a:t>
            </a:r>
            <a:r>
              <a:rPr lang="en-US" err="1"/>
              <a:t>elit</a:t>
            </a:r>
            <a:endParaRPr lang="en-US"/>
          </a:p>
          <a:p>
            <a:pPr lvl="0"/>
            <a:r>
              <a:rPr lang="en-US"/>
              <a:t>Lorem ipsum dolor sit </a:t>
            </a:r>
            <a:r>
              <a:rPr lang="en-US" err="1"/>
              <a:t>amet</a:t>
            </a:r>
            <a:r>
              <a:rPr lang="en-US"/>
              <a:t>, </a:t>
            </a:r>
            <a:r>
              <a:rPr lang="en-US" err="1"/>
              <a:t>consectetur</a:t>
            </a:r>
            <a:r>
              <a:rPr lang="en-US"/>
              <a:t> </a:t>
            </a:r>
            <a:r>
              <a:rPr lang="en-US" err="1"/>
              <a:t>elit</a:t>
            </a:r>
            <a:endParaRPr lang="en-US"/>
          </a:p>
          <a:p>
            <a:pPr marL="0" marR="0" lvl="0" indent="0" algn="r" defTabSz="609585" rtl="0" eaLnBrk="0" fontAlgn="base" latinLnBrk="0" hangingPunct="0">
              <a:lnSpc>
                <a:spcPct val="100000"/>
              </a:lnSpc>
              <a:spcBef>
                <a:spcPct val="20000"/>
              </a:spcBef>
              <a:spcAft>
                <a:spcPct val="0"/>
              </a:spcAft>
              <a:buClr>
                <a:srgbClr val="279ECE"/>
              </a:buClr>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elit</a:t>
            </a:r>
            <a:endParaRPr lang="en-US"/>
          </a:p>
        </p:txBody>
      </p:sp>
      <p:pic>
        <p:nvPicPr>
          <p:cNvPr id="7" name="Picture 6" descr="Logo, icon&#10;&#10;Description automatically generated">
            <a:extLst>
              <a:ext uri="{FF2B5EF4-FFF2-40B4-BE49-F238E27FC236}">
                <a16:creationId xmlns:a16="http://schemas.microsoft.com/office/drawing/2014/main" id="{75253EBE-E1CB-C34D-A6EE-76EC6D333C3D}"/>
              </a:ext>
            </a:extLst>
          </p:cNvPr>
          <p:cNvPicPr>
            <a:picLocks noChangeAspect="1"/>
          </p:cNvPicPr>
          <p:nvPr userDrawn="1"/>
        </p:nvPicPr>
        <p:blipFill>
          <a:blip r:embed="rId2"/>
          <a:stretch>
            <a:fillRect/>
          </a:stretch>
        </p:blipFill>
        <p:spPr>
          <a:xfrm>
            <a:off x="7770972" y="6342172"/>
            <a:ext cx="924793" cy="411019"/>
          </a:xfrm>
          <a:prstGeom prst="rect">
            <a:avLst/>
          </a:prstGeom>
        </p:spPr>
      </p:pic>
      <p:sp>
        <p:nvSpPr>
          <p:cNvPr id="8" name="Slide Number Placeholder 5">
            <a:extLst>
              <a:ext uri="{FF2B5EF4-FFF2-40B4-BE49-F238E27FC236}">
                <a16:creationId xmlns:a16="http://schemas.microsoft.com/office/drawing/2014/main" id="{82168DE6-8537-104A-89C5-3468CB6EA8D8}"/>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tx1">
                    <a:lumMod val="65000"/>
                    <a:lumOff val="35000"/>
                  </a:schemeClr>
                </a:solidFill>
              </a:rPr>
              <a:pPr>
                <a:defRPr/>
              </a:pPr>
              <a:t>‹#›</a:t>
            </a:fld>
            <a:endParaRPr lang="en-US" altLang="en-US">
              <a:solidFill>
                <a:schemeClr val="tx1">
                  <a:lumMod val="65000"/>
                  <a:lumOff val="35000"/>
                </a:schemeClr>
              </a:solidFill>
            </a:endParaRPr>
          </a:p>
        </p:txBody>
      </p:sp>
    </p:spTree>
    <p:extLst>
      <p:ext uri="{BB962C8B-B14F-4D97-AF65-F5344CB8AC3E}">
        <p14:creationId xmlns:p14="http://schemas.microsoft.com/office/powerpoint/2010/main" val="40361536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8B23C30-FC7B-4F42-B4BA-0F209CD5FECF}"/>
              </a:ext>
            </a:extLst>
          </p:cNvPr>
          <p:cNvSpPr/>
          <p:nvPr userDrawn="1"/>
        </p:nvSpPr>
        <p:spPr>
          <a:xfrm>
            <a:off x="7414591" y="0"/>
            <a:ext cx="4777409" cy="6858000"/>
          </a:xfrm>
          <a:prstGeom prst="rect">
            <a:avLst/>
          </a:prstGeom>
          <a:solidFill>
            <a:srgbClr val="4A2156">
              <a:alpha val="1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4A2156"/>
              </a:solidFill>
            </a:endParaRPr>
          </a:p>
        </p:txBody>
      </p:sp>
      <p:sp>
        <p:nvSpPr>
          <p:cNvPr id="17" name="Text Placeholder 16">
            <a:extLst>
              <a:ext uri="{FF2B5EF4-FFF2-40B4-BE49-F238E27FC236}">
                <a16:creationId xmlns:a16="http://schemas.microsoft.com/office/drawing/2014/main" id="{80A928CF-EB57-CA43-B7BE-1D0D886A828F}"/>
              </a:ext>
            </a:extLst>
          </p:cNvPr>
          <p:cNvSpPr>
            <a:spLocks noGrp="1"/>
          </p:cNvSpPr>
          <p:nvPr>
            <p:ph type="body" sz="quarter" idx="10" hasCustomPrompt="1"/>
          </p:nvPr>
        </p:nvSpPr>
        <p:spPr>
          <a:xfrm>
            <a:off x="690563" y="579074"/>
            <a:ext cx="6319837" cy="500062"/>
          </a:xfrm>
        </p:spPr>
        <p:txBody>
          <a:bodyPr/>
          <a:lstStyle>
            <a:lvl1pPr marL="0" indent="0">
              <a:buNone/>
              <a:defRPr sz="2000" spc="300">
                <a:solidFill>
                  <a:srgbClr val="02B7EA"/>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SECONDARY TITLE</a:t>
            </a:r>
          </a:p>
        </p:txBody>
      </p:sp>
      <p:sp>
        <p:nvSpPr>
          <p:cNvPr id="18" name="Text Placeholder 16">
            <a:extLst>
              <a:ext uri="{FF2B5EF4-FFF2-40B4-BE49-F238E27FC236}">
                <a16:creationId xmlns:a16="http://schemas.microsoft.com/office/drawing/2014/main" id="{A16C1B5A-A246-5442-A487-DAE27647FB68}"/>
              </a:ext>
            </a:extLst>
          </p:cNvPr>
          <p:cNvSpPr>
            <a:spLocks noGrp="1"/>
          </p:cNvSpPr>
          <p:nvPr>
            <p:ph type="body" sz="quarter" idx="11" hasCustomPrompt="1"/>
          </p:nvPr>
        </p:nvSpPr>
        <p:spPr>
          <a:xfrm>
            <a:off x="690563" y="1108463"/>
            <a:ext cx="6319837" cy="800548"/>
          </a:xfrm>
        </p:spPr>
        <p:txBody>
          <a:bodyPr/>
          <a:lstStyle>
            <a:lvl1pPr marL="0" indent="0">
              <a:buNone/>
              <a:defRPr sz="4000" b="1" spc="0">
                <a:solidFill>
                  <a:srgbClr val="4A2156"/>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Title Goes Here</a:t>
            </a:r>
          </a:p>
        </p:txBody>
      </p:sp>
      <p:sp>
        <p:nvSpPr>
          <p:cNvPr id="19" name="Text Placeholder 16">
            <a:extLst>
              <a:ext uri="{FF2B5EF4-FFF2-40B4-BE49-F238E27FC236}">
                <a16:creationId xmlns:a16="http://schemas.microsoft.com/office/drawing/2014/main" id="{0FB221C5-54FA-7242-B794-D1162965E459}"/>
              </a:ext>
            </a:extLst>
          </p:cNvPr>
          <p:cNvSpPr>
            <a:spLocks noGrp="1"/>
          </p:cNvSpPr>
          <p:nvPr>
            <p:ph type="body" sz="quarter" idx="12" hasCustomPrompt="1"/>
          </p:nvPr>
        </p:nvSpPr>
        <p:spPr>
          <a:xfrm>
            <a:off x="690563" y="2087031"/>
            <a:ext cx="6319837" cy="3864590"/>
          </a:xfrm>
        </p:spPr>
        <p:txBody>
          <a:bodyPr/>
          <a:lstStyle>
            <a:lvl1pPr marL="0" marR="0" indent="0" algn="l" defTabSz="457200" rtl="0" eaLnBrk="1" fontAlgn="auto" latinLnBrk="0" hangingPunct="1">
              <a:lnSpc>
                <a:spcPts val="1400"/>
              </a:lnSpc>
              <a:spcBef>
                <a:spcPts val="0"/>
              </a:spcBef>
              <a:spcAft>
                <a:spcPts val="1800"/>
              </a:spcAft>
              <a:buClrTx/>
              <a:buSzTx/>
              <a:buFont typeface="Arial"/>
              <a:buNone/>
              <a:tabLst/>
              <a:defRPr sz="4000" b="1" spc="0">
                <a:solidFill>
                  <a:srgbClr val="4A2156"/>
                </a:solidFill>
              </a:defRPr>
            </a:lvl1pPr>
            <a:lvl2pPr marL="609585" indent="0">
              <a:buNone/>
              <a:defRPr/>
            </a:lvl2pPr>
            <a:lvl3pPr marL="1219170" indent="0">
              <a:buNone/>
              <a:defRPr/>
            </a:lvl3pPr>
            <a:lvl4pPr marL="1828755" indent="0">
              <a:buNone/>
              <a:defRPr/>
            </a:lvl4pPr>
            <a:lvl5pPr marL="2438339" indent="0">
              <a:buNone/>
              <a:defRPr/>
            </a:lvl5pPr>
          </a:lstStyle>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Lorem ipsum dolor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consectetur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adipiscing</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elit</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aliquam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accumsan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sem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augue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elementum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velit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egestas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viverra</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tempor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Morbi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tortor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curabitur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venenatis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cursus diam</a:t>
            </a: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Phasellus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lobortis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lorem in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efficitur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mauris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auctor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sapien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scelerisque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purus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id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convallis,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ultrices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ante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rutrum</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22" name="Text Placeholder 21">
            <a:extLst>
              <a:ext uri="{FF2B5EF4-FFF2-40B4-BE49-F238E27FC236}">
                <a16:creationId xmlns:a16="http://schemas.microsoft.com/office/drawing/2014/main" id="{DC1FC2B1-BFC7-524A-A9D9-8F23E30BCD29}"/>
              </a:ext>
            </a:extLst>
          </p:cNvPr>
          <p:cNvSpPr>
            <a:spLocks noGrp="1"/>
          </p:cNvSpPr>
          <p:nvPr>
            <p:ph type="body" sz="quarter" idx="13" hasCustomPrompt="1"/>
          </p:nvPr>
        </p:nvSpPr>
        <p:spPr>
          <a:xfrm>
            <a:off x="8037513" y="579438"/>
            <a:ext cx="3625850" cy="5372100"/>
          </a:xfrm>
        </p:spPr>
        <p:txBody>
          <a:bodyPr anchor="ctr" anchorCtr="0"/>
          <a:lstStyle>
            <a:lvl1pPr marL="0" marR="0" indent="0" algn="r" defTabSz="609585" rtl="0" eaLnBrk="0" fontAlgn="base" latinLnBrk="0" hangingPunct="0">
              <a:lnSpc>
                <a:spcPts val="2160"/>
              </a:lnSpc>
              <a:spcBef>
                <a:spcPct val="20000"/>
              </a:spcBef>
              <a:spcAft>
                <a:spcPts val="4800"/>
              </a:spcAft>
              <a:buClr>
                <a:srgbClr val="279ECE"/>
              </a:buClr>
              <a:buSzTx/>
              <a:buFont typeface="Arial" panose="020B0604020202020204" pitchFamily="34" charset="0"/>
              <a:buNone/>
              <a:tabLst/>
              <a:defRPr sz="1800">
                <a:solidFill>
                  <a:srgbClr val="4A2156"/>
                </a:solidFill>
              </a:defRPr>
            </a:lvl1pPr>
            <a:lvl2pPr marL="609585" indent="0" algn="r">
              <a:buNone/>
              <a:defRPr sz="1800">
                <a:solidFill>
                  <a:srgbClr val="02B7EA"/>
                </a:solidFill>
              </a:defRPr>
            </a:lvl2pPr>
            <a:lvl3pPr marL="1219170" indent="0" algn="r">
              <a:buNone/>
              <a:defRPr sz="1800">
                <a:solidFill>
                  <a:srgbClr val="02B7EA"/>
                </a:solidFill>
              </a:defRPr>
            </a:lvl3pPr>
            <a:lvl4pPr marL="1828755" indent="0" algn="r">
              <a:buNone/>
              <a:defRPr sz="1800">
                <a:solidFill>
                  <a:srgbClr val="02B7EA"/>
                </a:solidFill>
              </a:defRPr>
            </a:lvl4pPr>
            <a:lvl5pPr marL="2438339" indent="0" algn="r">
              <a:buNone/>
              <a:defRPr sz="1800">
                <a:solidFill>
                  <a:srgbClr val="02B7EA"/>
                </a:solidFill>
              </a:defRPr>
            </a:lvl5pPr>
          </a:lstStyle>
          <a:p>
            <a:pPr lvl="0"/>
            <a:r>
              <a:rPr lang="en-US"/>
              <a:t>Lorem ipsum dolor sit </a:t>
            </a:r>
            <a:r>
              <a:rPr lang="en-US" err="1"/>
              <a:t>amet</a:t>
            </a:r>
            <a:r>
              <a:rPr lang="en-US"/>
              <a:t>, </a:t>
            </a:r>
            <a:r>
              <a:rPr lang="en-US" err="1"/>
              <a:t>consectetur</a:t>
            </a:r>
            <a:r>
              <a:rPr lang="en-US"/>
              <a:t> </a:t>
            </a:r>
            <a:r>
              <a:rPr lang="en-US" err="1"/>
              <a:t>elit</a:t>
            </a:r>
            <a:endParaRPr lang="en-US"/>
          </a:p>
          <a:p>
            <a:pPr lvl="0"/>
            <a:r>
              <a:rPr lang="en-US"/>
              <a:t>Lorem ipsum dolor sit </a:t>
            </a:r>
            <a:r>
              <a:rPr lang="en-US" err="1"/>
              <a:t>amet</a:t>
            </a:r>
            <a:r>
              <a:rPr lang="en-US"/>
              <a:t>, </a:t>
            </a:r>
            <a:r>
              <a:rPr lang="en-US" err="1"/>
              <a:t>consectetur</a:t>
            </a:r>
            <a:r>
              <a:rPr lang="en-US"/>
              <a:t> </a:t>
            </a:r>
            <a:r>
              <a:rPr lang="en-US" err="1"/>
              <a:t>elit</a:t>
            </a:r>
            <a:endParaRPr lang="en-US"/>
          </a:p>
          <a:p>
            <a:pPr marL="0" marR="0" lvl="0" indent="0" algn="r" defTabSz="609585" rtl="0" eaLnBrk="0" fontAlgn="base" latinLnBrk="0" hangingPunct="0">
              <a:lnSpc>
                <a:spcPct val="100000"/>
              </a:lnSpc>
              <a:spcBef>
                <a:spcPct val="20000"/>
              </a:spcBef>
              <a:spcAft>
                <a:spcPct val="0"/>
              </a:spcAft>
              <a:buClr>
                <a:srgbClr val="279ECE"/>
              </a:buClr>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elit</a:t>
            </a:r>
            <a:endParaRPr lang="en-US"/>
          </a:p>
        </p:txBody>
      </p:sp>
      <p:pic>
        <p:nvPicPr>
          <p:cNvPr id="7" name="Picture 6" descr="Logo, icon&#10;&#10;Description automatically generated">
            <a:extLst>
              <a:ext uri="{FF2B5EF4-FFF2-40B4-BE49-F238E27FC236}">
                <a16:creationId xmlns:a16="http://schemas.microsoft.com/office/drawing/2014/main" id="{9028F0CD-023D-774E-9CE4-AD022BAF2B16}"/>
              </a:ext>
            </a:extLst>
          </p:cNvPr>
          <p:cNvPicPr>
            <a:picLocks noChangeAspect="1"/>
          </p:cNvPicPr>
          <p:nvPr userDrawn="1"/>
        </p:nvPicPr>
        <p:blipFill>
          <a:blip r:embed="rId2"/>
          <a:stretch>
            <a:fillRect/>
          </a:stretch>
        </p:blipFill>
        <p:spPr>
          <a:xfrm>
            <a:off x="7770972" y="6321795"/>
            <a:ext cx="924794" cy="411020"/>
          </a:xfrm>
          <a:prstGeom prst="rect">
            <a:avLst/>
          </a:prstGeom>
        </p:spPr>
      </p:pic>
      <p:sp>
        <p:nvSpPr>
          <p:cNvPr id="8" name="Slide Number Placeholder 5">
            <a:extLst>
              <a:ext uri="{FF2B5EF4-FFF2-40B4-BE49-F238E27FC236}">
                <a16:creationId xmlns:a16="http://schemas.microsoft.com/office/drawing/2014/main" id="{FBFBBF41-8352-9049-BDBD-D810D0609ADD}"/>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tx1">
                    <a:lumMod val="65000"/>
                    <a:lumOff val="35000"/>
                  </a:schemeClr>
                </a:solidFill>
              </a:rPr>
              <a:pPr>
                <a:defRPr/>
              </a:pPr>
              <a:t>‹#›</a:t>
            </a:fld>
            <a:endParaRPr lang="en-US" altLang="en-US">
              <a:solidFill>
                <a:schemeClr val="tx1">
                  <a:lumMod val="65000"/>
                  <a:lumOff val="35000"/>
                </a:schemeClr>
              </a:solidFill>
            </a:endParaRPr>
          </a:p>
        </p:txBody>
      </p:sp>
    </p:spTree>
    <p:extLst>
      <p:ext uri="{BB962C8B-B14F-4D97-AF65-F5344CB8AC3E}">
        <p14:creationId xmlns:p14="http://schemas.microsoft.com/office/powerpoint/2010/main" val="27050916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Body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89647"/>
            <a:ext cx="10972800" cy="902542"/>
          </a:xfrm>
        </p:spPr>
        <p:txBody>
          <a:bodyPr/>
          <a:lstStyle/>
          <a:p>
            <a:r>
              <a:rPr lang="en-US"/>
              <a:t>Click to edit Master title style</a:t>
            </a:r>
          </a:p>
        </p:txBody>
      </p:sp>
      <p:sp>
        <p:nvSpPr>
          <p:cNvPr id="4" name="Text Placeholder 2"/>
          <p:cNvSpPr>
            <a:spLocks noGrp="1"/>
          </p:cNvSpPr>
          <p:nvPr>
            <p:ph idx="1"/>
          </p:nvPr>
        </p:nvSpPr>
        <p:spPr bwMode="auto">
          <a:xfrm>
            <a:off x="609600" y="1101726"/>
            <a:ext cx="10972800" cy="5024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5" name="Slide Number Placeholder 2"/>
          <p:cNvSpPr>
            <a:spLocks noGrp="1"/>
          </p:cNvSpPr>
          <p:nvPr>
            <p:ph type="sldNum" sz="quarter" idx="10"/>
          </p:nvPr>
        </p:nvSpPr>
        <p:spPr>
          <a:xfrm>
            <a:off x="11141387" y="6474573"/>
            <a:ext cx="656167" cy="179388"/>
          </a:xfrm>
          <a:prstGeom prst="rect">
            <a:avLst/>
          </a:prstGeom>
        </p:spPr>
        <p:txBody>
          <a:bodyPr/>
          <a:lstStyle>
            <a:lvl1pPr>
              <a:defRPr/>
            </a:lvl1pPr>
          </a:lstStyle>
          <a:p>
            <a:pPr>
              <a:defRPr/>
            </a:pPr>
            <a:fld id="{4C0A3798-3E55-40AD-888C-464D28038119}" type="slidenum">
              <a:rPr lang="en-US"/>
              <a:pPr>
                <a:defRPr/>
              </a:pPr>
              <a:t>‹#›</a:t>
            </a:fld>
            <a:endParaRPr lang="en-US"/>
          </a:p>
        </p:txBody>
      </p:sp>
    </p:spTree>
    <p:extLst>
      <p:ext uri="{BB962C8B-B14F-4D97-AF65-F5344CB8AC3E}">
        <p14:creationId xmlns:p14="http://schemas.microsoft.com/office/powerpoint/2010/main" val="33866042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35742"/>
            <a:ext cx="10972800" cy="992188"/>
          </a:xfr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buClr>
                <a:srgbClr val="279FCE"/>
              </a:buClr>
              <a:defRPr sz="3733"/>
            </a:lvl1pPr>
            <a:lvl2pPr>
              <a:buClr>
                <a:srgbClr val="279FCE"/>
              </a:buClr>
              <a:defRPr sz="3200"/>
            </a:lvl2pPr>
            <a:lvl3pPr>
              <a:buClr>
                <a:srgbClr val="279FCE"/>
              </a:buClr>
              <a:defRPr sz="2667"/>
            </a:lvl3pPr>
            <a:lvl4pPr>
              <a:buClr>
                <a:srgbClr val="279FCE"/>
              </a:buClr>
              <a:defRPr sz="2400"/>
            </a:lvl4pPr>
            <a:lvl5pPr>
              <a:buClr>
                <a:srgbClr val="279FCE"/>
              </a:buCl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buClr>
                <a:srgbClr val="279FCE"/>
              </a:buClr>
              <a:defRPr sz="3733"/>
            </a:lvl1pPr>
            <a:lvl2pPr>
              <a:buClr>
                <a:srgbClr val="279FCE"/>
              </a:buClr>
              <a:defRPr sz="3200"/>
            </a:lvl2pPr>
            <a:lvl3pPr>
              <a:buClr>
                <a:srgbClr val="279FCE"/>
              </a:buClr>
              <a:defRPr sz="2667"/>
            </a:lvl3pPr>
            <a:lvl4pPr>
              <a:buClr>
                <a:srgbClr val="279FCE"/>
              </a:buClr>
              <a:defRPr sz="2400"/>
            </a:lvl4pPr>
            <a:lvl5pPr>
              <a:buClr>
                <a:srgbClr val="279FCE"/>
              </a:buCl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2"/>
          <p:cNvSpPr>
            <a:spLocks noGrp="1"/>
          </p:cNvSpPr>
          <p:nvPr>
            <p:ph type="sldNum" sz="quarter" idx="10"/>
          </p:nvPr>
        </p:nvSpPr>
        <p:spPr>
          <a:xfrm>
            <a:off x="11254316" y="6532564"/>
            <a:ext cx="656167" cy="179388"/>
          </a:xfrm>
          <a:prstGeom prst="rect">
            <a:avLst/>
          </a:prstGeom>
        </p:spPr>
        <p:txBody>
          <a:bodyPr/>
          <a:lstStyle>
            <a:lvl1pPr>
              <a:defRPr/>
            </a:lvl1pPr>
          </a:lstStyle>
          <a:p>
            <a:pPr>
              <a:defRPr/>
            </a:pPr>
            <a:fld id="{FEF22BF4-E4CF-45A2-8CAB-2CEA7D4850F7}" type="slidenum">
              <a:rPr lang="en-US"/>
              <a:pPr>
                <a:defRPr/>
              </a:pPr>
              <a:t>‹#›</a:t>
            </a:fld>
            <a:endParaRPr lang="en-US"/>
          </a:p>
        </p:txBody>
      </p:sp>
    </p:spTree>
    <p:extLst>
      <p:ext uri="{BB962C8B-B14F-4D97-AF65-F5344CB8AC3E}">
        <p14:creationId xmlns:p14="http://schemas.microsoft.com/office/powerpoint/2010/main" val="25203309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HI 360 Divider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84752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1171697"/>
            <a:ext cx="7315200" cy="3555879"/>
          </a:xfrm>
        </p:spPr>
        <p:txBody>
          <a:bodyPr rtlCol="0">
            <a:normAutofit/>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endParaRPr lang="en-US" noProof="0"/>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498FE2AC-756B-4028-B152-B8873C9E91D4}" type="slidenum">
              <a:rPr lang="en-US"/>
              <a:pPr>
                <a:defRPr/>
              </a:pPr>
              <a:t>‹#›</a:t>
            </a:fld>
            <a:endParaRPr lang="en-US"/>
          </a:p>
        </p:txBody>
      </p:sp>
    </p:spTree>
    <p:extLst>
      <p:ext uri="{BB962C8B-B14F-4D97-AF65-F5344CB8AC3E}">
        <p14:creationId xmlns:p14="http://schemas.microsoft.com/office/powerpoint/2010/main" val="17387546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3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86B11-5BE9-314D-BA47-A6B54771E0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6A9573-C7C2-1649-8F9D-C964C664F9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CC0ED5D-508B-0347-9754-5B99747AC575}"/>
              </a:ext>
            </a:extLst>
          </p:cNvPr>
          <p:cNvSpPr>
            <a:spLocks noGrp="1"/>
          </p:cNvSpPr>
          <p:nvPr>
            <p:ph type="dt" sz="half" idx="10"/>
          </p:nvPr>
        </p:nvSpPr>
        <p:spPr/>
        <p:txBody>
          <a:bodyPr/>
          <a:lstStyle/>
          <a:p>
            <a:fld id="{252CE7F5-3AB7-A647-B7FC-3EC9BA90BDC4}" type="datetimeFigureOut">
              <a:rPr lang="en-US" smtClean="0"/>
              <a:t>8/18/2022</a:t>
            </a:fld>
            <a:endParaRPr lang="en-US"/>
          </a:p>
        </p:txBody>
      </p:sp>
      <p:sp>
        <p:nvSpPr>
          <p:cNvPr id="5" name="Footer Placeholder 4">
            <a:extLst>
              <a:ext uri="{FF2B5EF4-FFF2-40B4-BE49-F238E27FC236}">
                <a16:creationId xmlns:a16="http://schemas.microsoft.com/office/drawing/2014/main" id="{A0DAACB0-57E0-8346-BB85-B6BA18A403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E635AF-837E-1A47-B377-7185CCACF11B}"/>
              </a:ext>
            </a:extLst>
          </p:cNvPr>
          <p:cNvSpPr>
            <a:spLocks noGrp="1"/>
          </p:cNvSpPr>
          <p:nvPr>
            <p:ph type="sldNum" sz="quarter" idx="12"/>
          </p:nvPr>
        </p:nvSpPr>
        <p:spPr/>
        <p:txBody>
          <a:bodyPr/>
          <a:lstStyle/>
          <a:p>
            <a:fld id="{9D841CA9-89ED-234B-8483-BA904A3D8022}" type="slidenum">
              <a:rPr lang="en-US" smtClean="0"/>
              <a:t>‹#›</a:t>
            </a:fld>
            <a:endParaRPr lang="en-US"/>
          </a:p>
        </p:txBody>
      </p:sp>
    </p:spTree>
    <p:extLst>
      <p:ext uri="{BB962C8B-B14F-4D97-AF65-F5344CB8AC3E}">
        <p14:creationId xmlns:p14="http://schemas.microsoft.com/office/powerpoint/2010/main" val="28393509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C2442-E4E7-CC4C-8DD7-5BF14D8518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F1C6903-4B5C-1D49-AFB0-2E5FE44359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A2EC8A-31CA-764A-B288-F1475641B695}"/>
              </a:ext>
            </a:extLst>
          </p:cNvPr>
          <p:cNvSpPr>
            <a:spLocks noGrp="1"/>
          </p:cNvSpPr>
          <p:nvPr>
            <p:ph type="dt" sz="half" idx="10"/>
          </p:nvPr>
        </p:nvSpPr>
        <p:spPr>
          <a:xfrm>
            <a:off x="838200" y="6356350"/>
            <a:ext cx="2743200" cy="365125"/>
          </a:xfrm>
          <a:prstGeom prst="rect">
            <a:avLst/>
          </a:prstGeom>
        </p:spPr>
        <p:txBody>
          <a:bodyPr/>
          <a:lstStyle/>
          <a:p>
            <a:fld id="{573849C0-3E94-C84A-AABE-6C5A7941D330}" type="datetimeFigureOut">
              <a:rPr lang="en-US" smtClean="0"/>
              <a:t>8/18/2022</a:t>
            </a:fld>
            <a:endParaRPr lang="en-US"/>
          </a:p>
        </p:txBody>
      </p:sp>
      <p:sp>
        <p:nvSpPr>
          <p:cNvPr id="5" name="Footer Placeholder 4">
            <a:extLst>
              <a:ext uri="{FF2B5EF4-FFF2-40B4-BE49-F238E27FC236}">
                <a16:creationId xmlns:a16="http://schemas.microsoft.com/office/drawing/2014/main" id="{8081A5AB-C73B-164F-892E-D497E4AC9C4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C4476045-CB2B-DD4F-B8EC-FDD75614B19D}"/>
              </a:ext>
            </a:extLst>
          </p:cNvPr>
          <p:cNvSpPr>
            <a:spLocks noGrp="1"/>
          </p:cNvSpPr>
          <p:nvPr>
            <p:ph type="sldNum" sz="quarter" idx="12"/>
          </p:nvPr>
        </p:nvSpPr>
        <p:spPr>
          <a:xfrm>
            <a:off x="8610600" y="6356350"/>
            <a:ext cx="2743200" cy="365125"/>
          </a:xfrm>
          <a:prstGeom prst="rect">
            <a:avLst/>
          </a:prstGeom>
        </p:spPr>
        <p:txBody>
          <a:bodyPr/>
          <a:lstStyle/>
          <a:p>
            <a:fld id="{DD724E5C-949D-6E46-B9A3-AFD34DA8D502}" type="slidenum">
              <a:rPr lang="en-US" smtClean="0"/>
              <a:t>‹#›</a:t>
            </a:fld>
            <a:endParaRPr lang="en-US"/>
          </a:p>
        </p:txBody>
      </p:sp>
    </p:spTree>
    <p:extLst>
      <p:ext uri="{BB962C8B-B14F-4D97-AF65-F5344CB8AC3E}">
        <p14:creationId xmlns:p14="http://schemas.microsoft.com/office/powerpoint/2010/main" val="26446888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5_Blank">
    <p:spTree>
      <p:nvGrpSpPr>
        <p:cNvPr id="1" name=""/>
        <p:cNvGrpSpPr/>
        <p:nvPr/>
      </p:nvGrpSpPr>
      <p:grpSpPr>
        <a:xfrm>
          <a:off x="0" y="0"/>
          <a:ext cx="0" cy="0"/>
          <a:chOff x="0" y="0"/>
          <a:chExt cx="0" cy="0"/>
        </a:xfrm>
      </p:grpSpPr>
      <p:sp>
        <p:nvSpPr>
          <p:cNvPr id="25" name="TextBox 24"/>
          <p:cNvSpPr txBox="1"/>
          <p:nvPr userDrawn="1"/>
        </p:nvSpPr>
        <p:spPr>
          <a:xfrm>
            <a:off x="10737539" y="6654664"/>
            <a:ext cx="1193428" cy="215444"/>
          </a:xfrm>
          <a:prstGeom prst="rect">
            <a:avLst/>
          </a:prstGeom>
          <a:noFill/>
        </p:spPr>
        <p:txBody>
          <a:bodyPr wrap="square" rtlCol="0">
            <a:spAutoFit/>
          </a:bodyPr>
          <a:lstStyle/>
          <a:p>
            <a:pPr algn="r"/>
            <a:fld id="{866A5236-44AD-2042-BEB4-E68B6DAEE093}" type="slidenum">
              <a:rPr lang="en-US" sz="800" smtClean="0">
                <a:solidFill>
                  <a:schemeClr val="bg1"/>
                </a:solidFill>
              </a:rPr>
              <a:pPr algn="r"/>
              <a:t>‹#›</a:t>
            </a:fld>
            <a:endParaRPr lang="en-US" sz="800">
              <a:solidFill>
                <a:schemeClr val="bg1"/>
              </a:solidFill>
            </a:endParaRPr>
          </a:p>
        </p:txBody>
      </p:sp>
      <p:pic>
        <p:nvPicPr>
          <p:cNvPr id="13" name="Picture 12" descr="FHI360_Logo_Horiz_tag_4c.png"/>
          <p:cNvPicPr>
            <a:picLocks noChangeAspect="1"/>
          </p:cNvPicPr>
          <p:nvPr userDrawn="1"/>
        </p:nvPicPr>
        <p:blipFill>
          <a:blip r:embed="rId2"/>
          <a:stretch>
            <a:fillRect/>
          </a:stretch>
        </p:blipFill>
        <p:spPr>
          <a:xfrm>
            <a:off x="672787" y="6174432"/>
            <a:ext cx="1090437" cy="362068"/>
          </a:xfrm>
          <a:prstGeom prst="rect">
            <a:avLst/>
          </a:prstGeom>
        </p:spPr>
      </p:pic>
      <p:sp>
        <p:nvSpPr>
          <p:cNvPr id="2" name="Title 1"/>
          <p:cNvSpPr>
            <a:spLocks noGrp="1"/>
          </p:cNvSpPr>
          <p:nvPr>
            <p:ph type="title"/>
          </p:nvPr>
        </p:nvSpPr>
        <p:spPr>
          <a:xfrm>
            <a:off x="609600" y="445197"/>
            <a:ext cx="10972800" cy="972441"/>
          </a:xfrm>
          <a:prstGeom prst="rect">
            <a:avLst/>
          </a:prstGeom>
        </p:spPr>
        <p:txBody>
          <a:bodyPr vert="horz"/>
          <a:lstStyle>
            <a:lvl1pPr>
              <a:defRPr sz="2800">
                <a:solidFill>
                  <a:srgbClr val="595959"/>
                </a:solidFill>
              </a:defRPr>
            </a:lvl1pPr>
          </a:lstStyle>
          <a:p>
            <a:r>
              <a:rPr lang="en-US"/>
              <a:t>Click to edit Master title style</a:t>
            </a:r>
          </a:p>
        </p:txBody>
      </p:sp>
      <p:sp>
        <p:nvSpPr>
          <p:cNvPr id="4" name="Text Placeholder 3"/>
          <p:cNvSpPr>
            <a:spLocks noGrp="1"/>
          </p:cNvSpPr>
          <p:nvPr>
            <p:ph type="body" sz="quarter" idx="10"/>
          </p:nvPr>
        </p:nvSpPr>
        <p:spPr>
          <a:xfrm>
            <a:off x="609600" y="1584325"/>
            <a:ext cx="10972800" cy="4360366"/>
          </a:xfrm>
          <a:prstGeom prst="rect">
            <a:avLst/>
          </a:prstGeom>
        </p:spPr>
        <p:txBody>
          <a:bodyPr vert="horz"/>
          <a:lstStyle>
            <a:lvl1pPr>
              <a:buClr>
                <a:schemeClr val="accent6"/>
              </a:buClr>
              <a:buSzPct val="100000"/>
              <a:buFont typeface="Arial"/>
              <a:buChar char="•"/>
              <a:defRPr sz="2800" b="0" spc="0">
                <a:solidFill>
                  <a:srgbClr val="535352"/>
                </a:solidFill>
                <a:latin typeface="Calibri"/>
                <a:cs typeface="Calibri"/>
              </a:defRPr>
            </a:lvl1pPr>
            <a:lvl2pPr>
              <a:defRPr>
                <a:solidFill>
                  <a:srgbClr val="535352"/>
                </a:solidFill>
                <a:latin typeface="Calibri"/>
                <a:cs typeface="Calibri"/>
              </a:defRPr>
            </a:lvl2pPr>
            <a:lvl3pPr marL="1143000" indent="-228600">
              <a:buSzPct val="83000"/>
              <a:buFont typeface="Courier New"/>
              <a:buChar char="o"/>
              <a:defRPr>
                <a:solidFill>
                  <a:srgbClr val="535352"/>
                </a:solidFill>
                <a:latin typeface="Calibri"/>
                <a:cs typeface="Calibri"/>
              </a:defRPr>
            </a:lvl3pPr>
            <a:lvl4pPr>
              <a:defRPr>
                <a:solidFill>
                  <a:srgbClr val="535352"/>
                </a:solidFill>
                <a:latin typeface="Calibri"/>
                <a:cs typeface="Calibri"/>
              </a:defRPr>
            </a:lvl4pPr>
            <a:lvl5pPr>
              <a:defRPr>
                <a:solidFill>
                  <a:srgbClr val="535352"/>
                </a:solidFill>
                <a:latin typeface="Calibri"/>
                <a:cs typeface="Calibri"/>
              </a:defRPr>
            </a:lvl5pPr>
          </a:lstStyle>
          <a:p>
            <a:pPr lvl="0"/>
            <a:r>
              <a:rPr lang="en-US"/>
              <a:t>Click to edit Master text styles</a:t>
            </a:r>
          </a:p>
          <a:p>
            <a:pPr lvl="1"/>
            <a:r>
              <a:rPr lang="en-US"/>
              <a:t>Second level</a:t>
            </a:r>
          </a:p>
          <a:p>
            <a:pPr lvl="2"/>
            <a:r>
              <a:rPr lang="en-US"/>
              <a:t>Third level</a:t>
            </a:r>
          </a:p>
        </p:txBody>
      </p:sp>
      <p:sp>
        <p:nvSpPr>
          <p:cNvPr id="7" name="Rectangle 6"/>
          <p:cNvSpPr/>
          <p:nvPr userDrawn="1"/>
        </p:nvSpPr>
        <p:spPr>
          <a:xfrm flipV="1">
            <a:off x="0" y="6654664"/>
            <a:ext cx="12192000" cy="232110"/>
          </a:xfrm>
          <a:prstGeom prst="rect">
            <a:avLst/>
          </a:prstGeom>
          <a:solidFill>
            <a:srgbClr val="DB55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chemeClr val="bg1"/>
              </a:solidFill>
            </a:endParaRPr>
          </a:p>
        </p:txBody>
      </p:sp>
    </p:spTree>
    <p:extLst>
      <p:ext uri="{BB962C8B-B14F-4D97-AF65-F5344CB8AC3E}">
        <p14:creationId xmlns:p14="http://schemas.microsoft.com/office/powerpoint/2010/main" val="13199092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ECFA225-3BD1-4347-BACD-D4C2BF3DFDEF}"/>
              </a:ext>
            </a:extLst>
          </p:cNvPr>
          <p:cNvSpPr/>
          <p:nvPr userDrawn="1"/>
        </p:nvSpPr>
        <p:spPr>
          <a:xfrm>
            <a:off x="2" y="0"/>
            <a:ext cx="12191999" cy="6858000"/>
          </a:xfrm>
          <a:prstGeom prst="rect">
            <a:avLst/>
          </a:prstGeom>
          <a:solidFill>
            <a:srgbClr val="02B7EA">
              <a:alpha val="1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 Placeholder 6">
            <a:extLst>
              <a:ext uri="{FF2B5EF4-FFF2-40B4-BE49-F238E27FC236}">
                <a16:creationId xmlns:a16="http://schemas.microsoft.com/office/drawing/2014/main" id="{B6A0DA64-2E29-6D4C-A98E-B378D12BB96A}"/>
              </a:ext>
            </a:extLst>
          </p:cNvPr>
          <p:cNvSpPr>
            <a:spLocks noGrp="1"/>
          </p:cNvSpPr>
          <p:nvPr>
            <p:ph type="body" sz="quarter" idx="10" hasCustomPrompt="1"/>
          </p:nvPr>
        </p:nvSpPr>
        <p:spPr>
          <a:xfrm>
            <a:off x="1087438" y="2002718"/>
            <a:ext cx="7127875" cy="882650"/>
          </a:xfrm>
        </p:spPr>
        <p:txBody>
          <a:bodyPr/>
          <a:lstStyle>
            <a:lvl1pPr marL="0" indent="0">
              <a:buNone/>
              <a:defRPr sz="5400" spc="300">
                <a:solidFill>
                  <a:schemeClr val="tx1">
                    <a:lumMod val="50000"/>
                    <a:lumOff val="50000"/>
                  </a:schemeClr>
                </a:solidFill>
              </a:defRPr>
            </a:lvl1pPr>
            <a:lvl2pPr marL="609585" indent="0">
              <a:buNone/>
              <a:defRPr>
                <a:solidFill>
                  <a:schemeClr val="tx1">
                    <a:lumMod val="50000"/>
                    <a:lumOff val="50000"/>
                  </a:schemeClr>
                </a:solidFill>
              </a:defRPr>
            </a:lvl2pPr>
            <a:lvl3pPr marL="1219170" indent="0">
              <a:buNone/>
              <a:defRPr>
                <a:solidFill>
                  <a:schemeClr val="tx1">
                    <a:lumMod val="50000"/>
                    <a:lumOff val="50000"/>
                  </a:schemeClr>
                </a:solidFill>
              </a:defRPr>
            </a:lvl3pPr>
            <a:lvl4pPr marL="1828755" indent="0">
              <a:buNone/>
              <a:defRPr>
                <a:solidFill>
                  <a:schemeClr val="tx1">
                    <a:lumMod val="50000"/>
                    <a:lumOff val="50000"/>
                  </a:schemeClr>
                </a:solidFill>
              </a:defRPr>
            </a:lvl4pPr>
            <a:lvl5pPr marL="2438339" indent="0">
              <a:buNone/>
              <a:defRPr>
                <a:solidFill>
                  <a:schemeClr val="tx1">
                    <a:lumMod val="50000"/>
                    <a:lumOff val="50000"/>
                  </a:schemeClr>
                </a:solidFill>
              </a:defRPr>
            </a:lvl5pPr>
          </a:lstStyle>
          <a:p>
            <a:pPr lvl="0"/>
            <a:r>
              <a:rPr lang="en-US"/>
              <a:t>CONTENTS</a:t>
            </a:r>
          </a:p>
        </p:txBody>
      </p:sp>
      <p:sp>
        <p:nvSpPr>
          <p:cNvPr id="9" name="Text Placeholder 8">
            <a:extLst>
              <a:ext uri="{FF2B5EF4-FFF2-40B4-BE49-F238E27FC236}">
                <a16:creationId xmlns:a16="http://schemas.microsoft.com/office/drawing/2014/main" id="{45DC0C87-0C92-414A-84D8-98640EC6188A}"/>
              </a:ext>
            </a:extLst>
          </p:cNvPr>
          <p:cNvSpPr>
            <a:spLocks noGrp="1"/>
          </p:cNvSpPr>
          <p:nvPr>
            <p:ph type="body" sz="quarter" idx="11" hasCustomPrompt="1"/>
          </p:nvPr>
        </p:nvSpPr>
        <p:spPr>
          <a:xfrm>
            <a:off x="8405813" y="2003425"/>
            <a:ext cx="3321050" cy="4316413"/>
          </a:xfrm>
        </p:spPr>
        <p:txBody>
          <a:bodyPr/>
          <a:lstStyle>
            <a:lvl1pPr marL="460375" indent="-444500">
              <a:buSzPct val="100000"/>
              <a:buFont typeface="+mj-lt"/>
              <a:buAutoNum type="arabicPeriod"/>
              <a:tabLst/>
              <a:defRPr sz="2800">
                <a:solidFill>
                  <a:schemeClr val="tx1">
                    <a:lumMod val="75000"/>
                    <a:lumOff val="25000"/>
                  </a:schemeClr>
                </a:solidFill>
              </a:defRPr>
            </a:lvl1pPr>
            <a:lvl2pPr marL="460375" indent="-444500">
              <a:buSzPct val="100000"/>
              <a:buFont typeface="+mj-lt"/>
              <a:buAutoNum type="arabicPeriod"/>
              <a:tabLst/>
              <a:defRPr/>
            </a:lvl2pPr>
            <a:lvl3pPr marL="460375" indent="-444500">
              <a:buSzPct val="100000"/>
              <a:buFont typeface="+mj-lt"/>
              <a:buAutoNum type="arabicPeriod"/>
              <a:tabLst/>
              <a:defRPr/>
            </a:lvl3pPr>
            <a:lvl4pPr marL="460375" indent="-444500">
              <a:buSzPct val="100000"/>
              <a:buFont typeface="+mj-lt"/>
              <a:buAutoNum type="arabicPeriod"/>
              <a:tabLst/>
              <a:defRPr/>
            </a:lvl4pPr>
            <a:lvl5pPr marL="460375" indent="-444500">
              <a:buSzPct val="100000"/>
              <a:buFont typeface="+mj-lt"/>
              <a:buAutoNum type="arabicPeriod"/>
              <a:tabLst/>
              <a:defRPr/>
            </a:lvl5pPr>
          </a:lstStyle>
          <a:p>
            <a:pPr lvl="0"/>
            <a:r>
              <a:rPr lang="en-US"/>
              <a:t>Section one</a:t>
            </a:r>
          </a:p>
          <a:p>
            <a:pPr lvl="0"/>
            <a:r>
              <a:rPr lang="en-US"/>
              <a:t>Section two</a:t>
            </a:r>
          </a:p>
          <a:p>
            <a:pPr lvl="0"/>
            <a:r>
              <a:rPr lang="en-US"/>
              <a:t>Section three</a:t>
            </a:r>
          </a:p>
        </p:txBody>
      </p:sp>
    </p:spTree>
    <p:extLst>
      <p:ext uri="{BB962C8B-B14F-4D97-AF65-F5344CB8AC3E}">
        <p14:creationId xmlns:p14="http://schemas.microsoft.com/office/powerpoint/2010/main" val="1919329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2" name="Picture 4" descr="FHI360_Logo_Horiz_tag_4c.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3101" y="6083301"/>
            <a:ext cx="1657351"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0" y="1"/>
            <a:ext cx="12192000" cy="5925312"/>
          </a:xfrm>
          <a:prstGeom prst="rect">
            <a:avLst/>
          </a:prstGeom>
          <a:solidFill>
            <a:srgbClr val="0066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chemeClr val="bg1"/>
              </a:solidFill>
            </a:endParaRPr>
          </a:p>
        </p:txBody>
      </p:sp>
      <p:sp>
        <p:nvSpPr>
          <p:cNvPr id="6" name="Rectangle 5"/>
          <p:cNvSpPr/>
          <p:nvPr userDrawn="1"/>
        </p:nvSpPr>
        <p:spPr>
          <a:xfrm>
            <a:off x="9821333" y="0"/>
            <a:ext cx="1761067" cy="1079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0701620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Blank">
    <p:bg>
      <p:bgPr>
        <a:solidFill>
          <a:srgbClr val="02B7EA"/>
        </a:solidFill>
        <a:effectLst/>
      </p:bgPr>
    </p:bg>
    <p:spTree>
      <p:nvGrpSpPr>
        <p:cNvPr id="1" name=""/>
        <p:cNvGrpSpPr/>
        <p:nvPr/>
      </p:nvGrpSpPr>
      <p:grpSpPr>
        <a:xfrm>
          <a:off x="0" y="0"/>
          <a:ext cx="0" cy="0"/>
          <a:chOff x="0" y="0"/>
          <a:chExt cx="0" cy="0"/>
        </a:xfrm>
      </p:grpSpPr>
      <p:sp>
        <p:nvSpPr>
          <p:cNvPr id="16" name="Text Placeholder 13">
            <a:extLst>
              <a:ext uri="{FF2B5EF4-FFF2-40B4-BE49-F238E27FC236}">
                <a16:creationId xmlns:a16="http://schemas.microsoft.com/office/drawing/2014/main" id="{F080DEEB-CCC7-4E45-88ED-712F7BF26D87}"/>
              </a:ext>
            </a:extLst>
          </p:cNvPr>
          <p:cNvSpPr>
            <a:spLocks noGrp="1"/>
          </p:cNvSpPr>
          <p:nvPr>
            <p:ph type="body" sz="quarter" idx="10" hasCustomPrompt="1"/>
          </p:nvPr>
        </p:nvSpPr>
        <p:spPr>
          <a:xfrm>
            <a:off x="1490662" y="2225675"/>
            <a:ext cx="1590260" cy="1471682"/>
          </a:xfrm>
        </p:spPr>
        <p:txBody>
          <a:bodyPr wrap="none" anchor="b" anchorCtr="0"/>
          <a:lstStyle>
            <a:lvl1pPr marL="0" indent="0" rtl="0">
              <a:buNone/>
              <a:defRPr sz="10000">
                <a:solidFill>
                  <a:srgbClr val="006595"/>
                </a:solidFill>
              </a:defRPr>
            </a:lvl1pPr>
            <a:lvl2pPr marL="609585" indent="0" rtl="0">
              <a:buNone/>
              <a:defRPr>
                <a:solidFill>
                  <a:srgbClr val="006595"/>
                </a:solidFill>
              </a:defRPr>
            </a:lvl2pPr>
            <a:lvl3pPr marL="1219170" indent="0" rtl="0">
              <a:buNone/>
              <a:defRPr>
                <a:solidFill>
                  <a:srgbClr val="006595"/>
                </a:solidFill>
              </a:defRPr>
            </a:lvl3pPr>
            <a:lvl4pPr marL="1828755" indent="0" rtl="0">
              <a:buNone/>
              <a:defRPr>
                <a:solidFill>
                  <a:srgbClr val="006595"/>
                </a:solidFill>
              </a:defRPr>
            </a:lvl4pPr>
            <a:lvl5pPr marL="2438339" indent="0" rtl="0">
              <a:buNone/>
              <a:defRPr>
                <a:solidFill>
                  <a:srgbClr val="006595"/>
                </a:solidFill>
              </a:defRPr>
            </a:lvl5pPr>
          </a:lstStyle>
          <a:p>
            <a:pPr lvl="0"/>
            <a:r>
              <a:rPr lang="en-US"/>
              <a:t>1</a:t>
            </a:r>
          </a:p>
        </p:txBody>
      </p:sp>
      <p:sp>
        <p:nvSpPr>
          <p:cNvPr id="17" name="Text Placeholder 13">
            <a:extLst>
              <a:ext uri="{FF2B5EF4-FFF2-40B4-BE49-F238E27FC236}">
                <a16:creationId xmlns:a16="http://schemas.microsoft.com/office/drawing/2014/main" id="{F9F14B94-F367-6247-B1F3-29EA85FEAB48}"/>
              </a:ext>
            </a:extLst>
          </p:cNvPr>
          <p:cNvSpPr>
            <a:spLocks noGrp="1"/>
          </p:cNvSpPr>
          <p:nvPr>
            <p:ph type="body" sz="quarter" idx="11" hasCustomPrompt="1"/>
          </p:nvPr>
        </p:nvSpPr>
        <p:spPr>
          <a:xfrm>
            <a:off x="3080923" y="2225675"/>
            <a:ext cx="7620414" cy="1471682"/>
          </a:xfrm>
        </p:spPr>
        <p:txBody>
          <a:bodyPr wrap="none" anchor="ctr" anchorCtr="0"/>
          <a:lstStyle>
            <a:lvl1pPr marL="0" indent="0" rtl="0">
              <a:buNone/>
              <a:defRPr sz="7200">
                <a:solidFill>
                  <a:schemeClr val="bg1"/>
                </a:solidFill>
              </a:defRPr>
            </a:lvl1pPr>
            <a:lvl2pPr marL="609585" indent="0" rtl="0">
              <a:buNone/>
              <a:defRPr>
                <a:solidFill>
                  <a:srgbClr val="006595"/>
                </a:solidFill>
              </a:defRPr>
            </a:lvl2pPr>
            <a:lvl3pPr marL="1219170" indent="0" rtl="0">
              <a:buNone/>
              <a:defRPr>
                <a:solidFill>
                  <a:srgbClr val="006595"/>
                </a:solidFill>
              </a:defRPr>
            </a:lvl3pPr>
            <a:lvl4pPr marL="1828755" indent="0" rtl="0">
              <a:buNone/>
              <a:defRPr>
                <a:solidFill>
                  <a:srgbClr val="006595"/>
                </a:solidFill>
              </a:defRPr>
            </a:lvl4pPr>
            <a:lvl5pPr marL="2438339" indent="0" rtl="0">
              <a:buNone/>
              <a:defRPr>
                <a:solidFill>
                  <a:srgbClr val="006595"/>
                </a:solidFill>
              </a:defRPr>
            </a:lvl5pPr>
          </a:lstStyle>
          <a:p>
            <a:pPr lvl="0"/>
            <a:r>
              <a:rPr lang="en-US"/>
              <a:t>SECTION TITLE</a:t>
            </a:r>
          </a:p>
        </p:txBody>
      </p:sp>
      <p:pic>
        <p:nvPicPr>
          <p:cNvPr id="18" name="Picture 17">
            <a:extLst>
              <a:ext uri="{FF2B5EF4-FFF2-40B4-BE49-F238E27FC236}">
                <a16:creationId xmlns:a16="http://schemas.microsoft.com/office/drawing/2014/main" id="{0D5C5776-4C2F-7D4B-AC5E-8536F5A6A465}"/>
              </a:ext>
            </a:extLst>
          </p:cNvPr>
          <p:cNvPicPr>
            <a:picLocks noChangeAspect="1"/>
          </p:cNvPicPr>
          <p:nvPr userDrawn="1"/>
        </p:nvPicPr>
        <p:blipFill rotWithShape="1">
          <a:blip r:embed="rId2"/>
          <a:srcRect l="44742" t="36090" r="54178"/>
          <a:stretch/>
        </p:blipFill>
        <p:spPr>
          <a:xfrm rot="5400000">
            <a:off x="6018168" y="-759351"/>
            <a:ext cx="155664" cy="9210674"/>
          </a:xfrm>
          <a:prstGeom prst="rect">
            <a:avLst/>
          </a:prstGeom>
        </p:spPr>
      </p:pic>
      <p:pic>
        <p:nvPicPr>
          <p:cNvPr id="5" name="Picture 4">
            <a:extLst>
              <a:ext uri="{FF2B5EF4-FFF2-40B4-BE49-F238E27FC236}">
                <a16:creationId xmlns:a16="http://schemas.microsoft.com/office/drawing/2014/main" id="{A513BE7D-CEE7-DFD7-B40C-FF7CDE093D8F}"/>
              </a:ext>
            </a:extLst>
          </p:cNvPr>
          <p:cNvPicPr>
            <a:picLocks noChangeAspect="1"/>
          </p:cNvPicPr>
          <p:nvPr userDrawn="1"/>
        </p:nvPicPr>
        <p:blipFill rotWithShape="1">
          <a:blip r:embed="rId3">
            <a:alphaModFix amt="35000"/>
          </a:blip>
          <a:srcRect l="12858" t="23225" r="71623" b="36191"/>
          <a:stretch/>
        </p:blipFill>
        <p:spPr>
          <a:xfrm>
            <a:off x="0" y="0"/>
            <a:ext cx="2622176" cy="6858000"/>
          </a:xfrm>
          <a:prstGeom prst="rect">
            <a:avLst/>
          </a:prstGeom>
        </p:spPr>
      </p:pic>
    </p:spTree>
    <p:extLst>
      <p:ext uri="{BB962C8B-B14F-4D97-AF65-F5344CB8AC3E}">
        <p14:creationId xmlns:p14="http://schemas.microsoft.com/office/powerpoint/2010/main" val="30820115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Blank">
    <p:bg>
      <p:bgPr>
        <a:solidFill>
          <a:srgbClr val="006699"/>
        </a:solidFill>
        <a:effectLst/>
      </p:bgPr>
    </p:bg>
    <p:spTree>
      <p:nvGrpSpPr>
        <p:cNvPr id="1" name=""/>
        <p:cNvGrpSpPr/>
        <p:nvPr/>
      </p:nvGrpSpPr>
      <p:grpSpPr>
        <a:xfrm>
          <a:off x="0" y="0"/>
          <a:ext cx="0" cy="0"/>
          <a:chOff x="0" y="0"/>
          <a:chExt cx="0" cy="0"/>
        </a:xfrm>
      </p:grpSpPr>
      <p:sp>
        <p:nvSpPr>
          <p:cNvPr id="16" name="Text Placeholder 13">
            <a:extLst>
              <a:ext uri="{FF2B5EF4-FFF2-40B4-BE49-F238E27FC236}">
                <a16:creationId xmlns:a16="http://schemas.microsoft.com/office/drawing/2014/main" id="{F080DEEB-CCC7-4E45-88ED-712F7BF26D87}"/>
              </a:ext>
            </a:extLst>
          </p:cNvPr>
          <p:cNvSpPr>
            <a:spLocks noGrp="1"/>
          </p:cNvSpPr>
          <p:nvPr>
            <p:ph type="body" sz="quarter" idx="10" hasCustomPrompt="1"/>
          </p:nvPr>
        </p:nvSpPr>
        <p:spPr>
          <a:xfrm>
            <a:off x="1490662" y="2225675"/>
            <a:ext cx="1590260" cy="1471682"/>
          </a:xfrm>
        </p:spPr>
        <p:txBody>
          <a:bodyPr wrap="none" anchor="b" anchorCtr="0"/>
          <a:lstStyle>
            <a:lvl1pPr marL="0" indent="0" rtl="0">
              <a:buNone/>
              <a:defRPr sz="10000" baseline="0">
                <a:solidFill>
                  <a:schemeClr val="bg1"/>
                </a:solidFill>
              </a:defRPr>
            </a:lvl1pPr>
            <a:lvl2pPr marL="609585" indent="0" rtl="0">
              <a:buNone/>
              <a:defRPr>
                <a:solidFill>
                  <a:srgbClr val="006595"/>
                </a:solidFill>
              </a:defRPr>
            </a:lvl2pPr>
            <a:lvl3pPr marL="1219170" indent="0" rtl="0">
              <a:buNone/>
              <a:defRPr>
                <a:solidFill>
                  <a:srgbClr val="006595"/>
                </a:solidFill>
              </a:defRPr>
            </a:lvl3pPr>
            <a:lvl4pPr marL="1828755" indent="0" rtl="0">
              <a:buNone/>
              <a:defRPr>
                <a:solidFill>
                  <a:srgbClr val="006595"/>
                </a:solidFill>
              </a:defRPr>
            </a:lvl4pPr>
            <a:lvl5pPr marL="2438339" indent="0" rtl="0">
              <a:buNone/>
              <a:defRPr>
                <a:solidFill>
                  <a:srgbClr val="006595"/>
                </a:solidFill>
              </a:defRPr>
            </a:lvl5pPr>
          </a:lstStyle>
          <a:p>
            <a:pPr lvl="0"/>
            <a:r>
              <a:rPr lang="en-US"/>
              <a:t>1</a:t>
            </a:r>
          </a:p>
        </p:txBody>
      </p:sp>
      <p:sp>
        <p:nvSpPr>
          <p:cNvPr id="17" name="Text Placeholder 13">
            <a:extLst>
              <a:ext uri="{FF2B5EF4-FFF2-40B4-BE49-F238E27FC236}">
                <a16:creationId xmlns:a16="http://schemas.microsoft.com/office/drawing/2014/main" id="{F9F14B94-F367-6247-B1F3-29EA85FEAB48}"/>
              </a:ext>
            </a:extLst>
          </p:cNvPr>
          <p:cNvSpPr>
            <a:spLocks noGrp="1"/>
          </p:cNvSpPr>
          <p:nvPr>
            <p:ph type="body" sz="quarter" idx="11" hasCustomPrompt="1"/>
          </p:nvPr>
        </p:nvSpPr>
        <p:spPr>
          <a:xfrm>
            <a:off x="3080923" y="2225675"/>
            <a:ext cx="7620414" cy="1471682"/>
          </a:xfrm>
        </p:spPr>
        <p:txBody>
          <a:bodyPr wrap="none" anchor="ctr" anchorCtr="0"/>
          <a:lstStyle>
            <a:lvl1pPr marL="0" indent="0" rtl="0">
              <a:buNone/>
              <a:defRPr sz="7200">
                <a:solidFill>
                  <a:schemeClr val="bg1"/>
                </a:solidFill>
              </a:defRPr>
            </a:lvl1pPr>
            <a:lvl2pPr marL="609585" indent="0" rtl="0">
              <a:buNone/>
              <a:defRPr>
                <a:solidFill>
                  <a:srgbClr val="006595"/>
                </a:solidFill>
              </a:defRPr>
            </a:lvl2pPr>
            <a:lvl3pPr marL="1219170" indent="0" rtl="0">
              <a:buNone/>
              <a:defRPr>
                <a:solidFill>
                  <a:srgbClr val="006595"/>
                </a:solidFill>
              </a:defRPr>
            </a:lvl3pPr>
            <a:lvl4pPr marL="1828755" indent="0" rtl="0">
              <a:buNone/>
              <a:defRPr>
                <a:solidFill>
                  <a:srgbClr val="006595"/>
                </a:solidFill>
              </a:defRPr>
            </a:lvl4pPr>
            <a:lvl5pPr marL="2438339" indent="0" rtl="0">
              <a:buNone/>
              <a:defRPr>
                <a:solidFill>
                  <a:srgbClr val="006595"/>
                </a:solidFill>
              </a:defRPr>
            </a:lvl5pPr>
          </a:lstStyle>
          <a:p>
            <a:pPr lvl="0"/>
            <a:r>
              <a:rPr lang="en-US"/>
              <a:t>SECTION TITLE</a:t>
            </a:r>
          </a:p>
        </p:txBody>
      </p:sp>
      <p:pic>
        <p:nvPicPr>
          <p:cNvPr id="18" name="Picture 17">
            <a:extLst>
              <a:ext uri="{FF2B5EF4-FFF2-40B4-BE49-F238E27FC236}">
                <a16:creationId xmlns:a16="http://schemas.microsoft.com/office/drawing/2014/main" id="{0D5C5776-4C2F-7D4B-AC5E-8536F5A6A465}"/>
              </a:ext>
            </a:extLst>
          </p:cNvPr>
          <p:cNvPicPr>
            <a:picLocks noChangeAspect="1"/>
          </p:cNvPicPr>
          <p:nvPr userDrawn="1"/>
        </p:nvPicPr>
        <p:blipFill rotWithShape="1">
          <a:blip r:embed="rId2"/>
          <a:srcRect l="52015" r="43555"/>
          <a:stretch/>
        </p:blipFill>
        <p:spPr>
          <a:xfrm rot="5400000">
            <a:off x="6018168" y="-759351"/>
            <a:ext cx="155664" cy="9210674"/>
          </a:xfrm>
          <a:prstGeom prst="rect">
            <a:avLst/>
          </a:prstGeom>
        </p:spPr>
      </p:pic>
    </p:spTree>
    <p:extLst>
      <p:ext uri="{BB962C8B-B14F-4D97-AF65-F5344CB8AC3E}">
        <p14:creationId xmlns:p14="http://schemas.microsoft.com/office/powerpoint/2010/main" val="14310298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Blank">
    <p:bg>
      <p:bgPr>
        <a:solidFill>
          <a:srgbClr val="330B3D"/>
        </a:solidFill>
        <a:effectLst/>
      </p:bgPr>
    </p:bg>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1B719B97-8BE4-6143-9610-AF2FAD8C1C76}"/>
              </a:ext>
            </a:extLst>
          </p:cNvPr>
          <p:cNvSpPr>
            <a:spLocks noGrp="1"/>
          </p:cNvSpPr>
          <p:nvPr>
            <p:ph type="body" sz="quarter" idx="10" hasCustomPrompt="1"/>
          </p:nvPr>
        </p:nvSpPr>
        <p:spPr>
          <a:xfrm>
            <a:off x="1490663" y="2225675"/>
            <a:ext cx="1590260" cy="1471682"/>
          </a:xfrm>
        </p:spPr>
        <p:txBody>
          <a:bodyPr wrap="none" anchor="b" anchorCtr="0"/>
          <a:lstStyle>
            <a:lvl1pPr marL="0" indent="0" rtl="0">
              <a:buNone/>
              <a:defRPr sz="10000">
                <a:solidFill>
                  <a:srgbClr val="02B7EA"/>
                </a:solidFill>
              </a:defRPr>
            </a:lvl1pPr>
            <a:lvl2pPr marL="609585" indent="0" rtl="0">
              <a:buNone/>
              <a:defRPr>
                <a:solidFill>
                  <a:srgbClr val="006595"/>
                </a:solidFill>
              </a:defRPr>
            </a:lvl2pPr>
            <a:lvl3pPr marL="1219170" indent="0" rtl="0">
              <a:buNone/>
              <a:defRPr>
                <a:solidFill>
                  <a:srgbClr val="006595"/>
                </a:solidFill>
              </a:defRPr>
            </a:lvl3pPr>
            <a:lvl4pPr marL="1828755" indent="0" rtl="0">
              <a:buNone/>
              <a:defRPr>
                <a:solidFill>
                  <a:srgbClr val="006595"/>
                </a:solidFill>
              </a:defRPr>
            </a:lvl4pPr>
            <a:lvl5pPr marL="2438339" indent="0" rtl="0">
              <a:buNone/>
              <a:defRPr>
                <a:solidFill>
                  <a:srgbClr val="006595"/>
                </a:solidFill>
              </a:defRPr>
            </a:lvl5pPr>
          </a:lstStyle>
          <a:p>
            <a:pPr lvl="0"/>
            <a:r>
              <a:rPr lang="en-US"/>
              <a:t>1</a:t>
            </a:r>
          </a:p>
        </p:txBody>
      </p:sp>
      <p:sp>
        <p:nvSpPr>
          <p:cNvPr id="15" name="Text Placeholder 13">
            <a:extLst>
              <a:ext uri="{FF2B5EF4-FFF2-40B4-BE49-F238E27FC236}">
                <a16:creationId xmlns:a16="http://schemas.microsoft.com/office/drawing/2014/main" id="{D29225FB-D74D-0047-A070-5C4158C3498C}"/>
              </a:ext>
            </a:extLst>
          </p:cNvPr>
          <p:cNvSpPr>
            <a:spLocks noGrp="1"/>
          </p:cNvSpPr>
          <p:nvPr>
            <p:ph type="body" sz="quarter" idx="11" hasCustomPrompt="1"/>
          </p:nvPr>
        </p:nvSpPr>
        <p:spPr>
          <a:xfrm>
            <a:off x="3080923" y="2225675"/>
            <a:ext cx="7620414" cy="1471682"/>
          </a:xfrm>
        </p:spPr>
        <p:txBody>
          <a:bodyPr wrap="none" anchor="ctr" anchorCtr="0"/>
          <a:lstStyle>
            <a:lvl1pPr marL="0" indent="0" rtl="0">
              <a:buNone/>
              <a:defRPr sz="7200">
                <a:solidFill>
                  <a:schemeClr val="bg1"/>
                </a:solidFill>
              </a:defRPr>
            </a:lvl1pPr>
            <a:lvl2pPr marL="609585" indent="0" rtl="0">
              <a:buNone/>
              <a:defRPr>
                <a:solidFill>
                  <a:srgbClr val="006595"/>
                </a:solidFill>
              </a:defRPr>
            </a:lvl2pPr>
            <a:lvl3pPr marL="1219170" indent="0" rtl="0">
              <a:buNone/>
              <a:defRPr>
                <a:solidFill>
                  <a:srgbClr val="006595"/>
                </a:solidFill>
              </a:defRPr>
            </a:lvl3pPr>
            <a:lvl4pPr marL="1828755" indent="0" rtl="0">
              <a:buNone/>
              <a:defRPr>
                <a:solidFill>
                  <a:srgbClr val="006595"/>
                </a:solidFill>
              </a:defRPr>
            </a:lvl4pPr>
            <a:lvl5pPr marL="2438339" indent="0" rtl="0">
              <a:buNone/>
              <a:defRPr>
                <a:solidFill>
                  <a:srgbClr val="006595"/>
                </a:solidFill>
              </a:defRPr>
            </a:lvl5pPr>
          </a:lstStyle>
          <a:p>
            <a:pPr lvl="0"/>
            <a:r>
              <a:rPr lang="en-US"/>
              <a:t>SECTION TITLE</a:t>
            </a:r>
          </a:p>
        </p:txBody>
      </p:sp>
      <p:pic>
        <p:nvPicPr>
          <p:cNvPr id="5" name="Picture 4">
            <a:extLst>
              <a:ext uri="{FF2B5EF4-FFF2-40B4-BE49-F238E27FC236}">
                <a16:creationId xmlns:a16="http://schemas.microsoft.com/office/drawing/2014/main" id="{9154AFF1-5FB5-52F1-58B8-AF1EA57AFED3}"/>
              </a:ext>
            </a:extLst>
          </p:cNvPr>
          <p:cNvPicPr>
            <a:picLocks noChangeAspect="1"/>
          </p:cNvPicPr>
          <p:nvPr userDrawn="1"/>
        </p:nvPicPr>
        <p:blipFill rotWithShape="1">
          <a:blip r:embed="rId2"/>
          <a:srcRect l="52015" r="43555"/>
          <a:stretch/>
        </p:blipFill>
        <p:spPr>
          <a:xfrm rot="5400000">
            <a:off x="6018168" y="-759351"/>
            <a:ext cx="155664" cy="9210674"/>
          </a:xfrm>
          <a:prstGeom prst="rect">
            <a:avLst/>
          </a:prstGeom>
        </p:spPr>
      </p:pic>
    </p:spTree>
    <p:extLst>
      <p:ext uri="{BB962C8B-B14F-4D97-AF65-F5344CB8AC3E}">
        <p14:creationId xmlns:p14="http://schemas.microsoft.com/office/powerpoint/2010/main" val="41372349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Blank">
    <p:bg>
      <p:bgPr>
        <a:solidFill>
          <a:srgbClr val="F89921"/>
        </a:solidFill>
        <a:effectLst/>
      </p:bgPr>
    </p:bg>
    <p:spTree>
      <p:nvGrpSpPr>
        <p:cNvPr id="1" name=""/>
        <p:cNvGrpSpPr/>
        <p:nvPr/>
      </p:nvGrpSpPr>
      <p:grpSpPr>
        <a:xfrm>
          <a:off x="0" y="0"/>
          <a:ext cx="0" cy="0"/>
          <a:chOff x="0" y="0"/>
          <a:chExt cx="0" cy="0"/>
        </a:xfrm>
      </p:grpSpPr>
      <p:sp>
        <p:nvSpPr>
          <p:cNvPr id="4" name="Text Placeholder 13">
            <a:extLst>
              <a:ext uri="{FF2B5EF4-FFF2-40B4-BE49-F238E27FC236}">
                <a16:creationId xmlns:a16="http://schemas.microsoft.com/office/drawing/2014/main" id="{73CB7EA9-0CE6-FE4F-A302-A658662C4B76}"/>
              </a:ext>
            </a:extLst>
          </p:cNvPr>
          <p:cNvSpPr>
            <a:spLocks noGrp="1"/>
          </p:cNvSpPr>
          <p:nvPr>
            <p:ph type="body" sz="quarter" idx="10" hasCustomPrompt="1"/>
          </p:nvPr>
        </p:nvSpPr>
        <p:spPr>
          <a:xfrm>
            <a:off x="1490663" y="2225675"/>
            <a:ext cx="1590260" cy="1471682"/>
          </a:xfrm>
        </p:spPr>
        <p:txBody>
          <a:bodyPr wrap="none" anchor="b" anchorCtr="0"/>
          <a:lstStyle>
            <a:lvl1pPr marL="0" indent="0" rtl="0">
              <a:buNone/>
              <a:defRPr sz="10000">
                <a:solidFill>
                  <a:srgbClr val="4A2156"/>
                </a:solidFill>
              </a:defRPr>
            </a:lvl1pPr>
            <a:lvl2pPr marL="609585" indent="0" rtl="0">
              <a:buNone/>
              <a:defRPr>
                <a:solidFill>
                  <a:srgbClr val="006595"/>
                </a:solidFill>
              </a:defRPr>
            </a:lvl2pPr>
            <a:lvl3pPr marL="1219170" indent="0" rtl="0">
              <a:buNone/>
              <a:defRPr>
                <a:solidFill>
                  <a:srgbClr val="006595"/>
                </a:solidFill>
              </a:defRPr>
            </a:lvl3pPr>
            <a:lvl4pPr marL="1828755" indent="0" rtl="0">
              <a:buNone/>
              <a:defRPr>
                <a:solidFill>
                  <a:srgbClr val="006595"/>
                </a:solidFill>
              </a:defRPr>
            </a:lvl4pPr>
            <a:lvl5pPr marL="2438339" indent="0" rtl="0">
              <a:buNone/>
              <a:defRPr>
                <a:solidFill>
                  <a:srgbClr val="006595"/>
                </a:solidFill>
              </a:defRPr>
            </a:lvl5pPr>
          </a:lstStyle>
          <a:p>
            <a:pPr lvl="0"/>
            <a:r>
              <a:rPr lang="en-US"/>
              <a:t>1</a:t>
            </a:r>
          </a:p>
        </p:txBody>
      </p:sp>
      <p:sp>
        <p:nvSpPr>
          <p:cNvPr id="5" name="Text Placeholder 13">
            <a:extLst>
              <a:ext uri="{FF2B5EF4-FFF2-40B4-BE49-F238E27FC236}">
                <a16:creationId xmlns:a16="http://schemas.microsoft.com/office/drawing/2014/main" id="{80A1C031-7DF2-804F-B845-44E2E5583DBE}"/>
              </a:ext>
            </a:extLst>
          </p:cNvPr>
          <p:cNvSpPr>
            <a:spLocks noGrp="1"/>
          </p:cNvSpPr>
          <p:nvPr>
            <p:ph type="body" sz="quarter" idx="11" hasCustomPrompt="1"/>
          </p:nvPr>
        </p:nvSpPr>
        <p:spPr>
          <a:xfrm>
            <a:off x="3080923" y="2225675"/>
            <a:ext cx="7620414" cy="1471682"/>
          </a:xfrm>
        </p:spPr>
        <p:txBody>
          <a:bodyPr wrap="none" anchor="ctr" anchorCtr="0"/>
          <a:lstStyle>
            <a:lvl1pPr marL="0" indent="0" rtl="0">
              <a:buNone/>
              <a:defRPr sz="7200">
                <a:solidFill>
                  <a:schemeClr val="bg1"/>
                </a:solidFill>
              </a:defRPr>
            </a:lvl1pPr>
            <a:lvl2pPr marL="609585" indent="0" rtl="0">
              <a:buNone/>
              <a:defRPr>
                <a:solidFill>
                  <a:srgbClr val="006595"/>
                </a:solidFill>
              </a:defRPr>
            </a:lvl2pPr>
            <a:lvl3pPr marL="1219170" indent="0" rtl="0">
              <a:buNone/>
              <a:defRPr>
                <a:solidFill>
                  <a:srgbClr val="006595"/>
                </a:solidFill>
              </a:defRPr>
            </a:lvl3pPr>
            <a:lvl4pPr marL="1828755" indent="0" rtl="0">
              <a:buNone/>
              <a:defRPr>
                <a:solidFill>
                  <a:srgbClr val="006595"/>
                </a:solidFill>
              </a:defRPr>
            </a:lvl4pPr>
            <a:lvl5pPr marL="2438339" indent="0" rtl="0">
              <a:buNone/>
              <a:defRPr>
                <a:solidFill>
                  <a:srgbClr val="006595"/>
                </a:solidFill>
              </a:defRPr>
            </a:lvl5pPr>
          </a:lstStyle>
          <a:p>
            <a:pPr lvl="0"/>
            <a:r>
              <a:rPr lang="en-US"/>
              <a:t>SECTION TITLE</a:t>
            </a:r>
          </a:p>
        </p:txBody>
      </p:sp>
      <p:pic>
        <p:nvPicPr>
          <p:cNvPr id="7" name="Picture 6">
            <a:extLst>
              <a:ext uri="{FF2B5EF4-FFF2-40B4-BE49-F238E27FC236}">
                <a16:creationId xmlns:a16="http://schemas.microsoft.com/office/drawing/2014/main" id="{5A693591-5CE6-7383-9387-007A71C071B0}"/>
              </a:ext>
            </a:extLst>
          </p:cNvPr>
          <p:cNvPicPr>
            <a:picLocks noChangeAspect="1"/>
          </p:cNvPicPr>
          <p:nvPr userDrawn="1"/>
        </p:nvPicPr>
        <p:blipFill rotWithShape="1">
          <a:blip r:embed="rId2"/>
          <a:srcRect l="52015" r="43555"/>
          <a:stretch/>
        </p:blipFill>
        <p:spPr>
          <a:xfrm rot="5400000">
            <a:off x="6018168" y="-759351"/>
            <a:ext cx="155664" cy="9210674"/>
          </a:xfrm>
          <a:prstGeom prst="rect">
            <a:avLst/>
          </a:prstGeom>
        </p:spPr>
      </p:pic>
    </p:spTree>
    <p:extLst>
      <p:ext uri="{BB962C8B-B14F-4D97-AF65-F5344CB8AC3E}">
        <p14:creationId xmlns:p14="http://schemas.microsoft.com/office/powerpoint/2010/main" val="33695772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B1109D1-0CFF-8244-9E65-8FBAAB56CE37}"/>
              </a:ext>
            </a:extLst>
          </p:cNvPr>
          <p:cNvPicPr>
            <a:picLocks noChangeAspect="1"/>
          </p:cNvPicPr>
          <p:nvPr userDrawn="1"/>
        </p:nvPicPr>
        <p:blipFill>
          <a:blip r:embed="rId2"/>
          <a:srcRect l="39360" r="39360"/>
          <a:stretch/>
        </p:blipFill>
        <p:spPr>
          <a:xfrm rot="5400000">
            <a:off x="5615177" y="-5615178"/>
            <a:ext cx="992189" cy="12222545"/>
          </a:xfrm>
          <a:prstGeom prst="rect">
            <a:avLst/>
          </a:prstGeom>
        </p:spPr>
      </p:pic>
      <p:sp>
        <p:nvSpPr>
          <p:cNvPr id="3"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17F1F82B-EACD-44DD-B37E-7A7D49CC393D}" type="slidenum">
              <a:rPr lang="en-US"/>
              <a:pPr>
                <a:defRPr/>
              </a:pPr>
              <a:t>‹#›</a:t>
            </a:fld>
            <a:endParaRPr lang="en-US"/>
          </a:p>
        </p:txBody>
      </p:sp>
      <p:sp>
        <p:nvSpPr>
          <p:cNvPr id="9" name="Rectangle 8">
            <a:extLst>
              <a:ext uri="{FF2B5EF4-FFF2-40B4-BE49-F238E27FC236}">
                <a16:creationId xmlns:a16="http://schemas.microsoft.com/office/drawing/2014/main" id="{02BE7E2F-0A16-E74E-AA97-31DA08C4F253}"/>
              </a:ext>
            </a:extLst>
          </p:cNvPr>
          <p:cNvSpPr/>
          <p:nvPr userDrawn="1"/>
        </p:nvSpPr>
        <p:spPr>
          <a:xfrm>
            <a:off x="0" y="6484179"/>
            <a:ext cx="12192000" cy="411093"/>
          </a:xfrm>
          <a:prstGeom prst="rect">
            <a:avLst/>
          </a:prstGeom>
          <a:solidFill>
            <a:srgbClr val="006595"/>
          </a:solidFill>
          <a:ln w="12700" cap="flat" cmpd="sng" algn="ctr">
            <a:noFill/>
            <a:prstDash val="solid"/>
            <a:miter lim="800000"/>
          </a:ln>
          <a:effectLst/>
        </p:spPr>
        <p:txBody>
          <a:bodyPr rtlCol="0" anchor="ctr"/>
          <a:lstStyle/>
          <a:p>
            <a:pPr algn="ctr" defTabSz="342892">
              <a:defRPr/>
            </a:pPr>
            <a:endParaRPr lang="en-US" sz="1350" kern="0">
              <a:solidFill>
                <a:srgbClr val="7097A6"/>
              </a:solidFill>
              <a:latin typeface="Arial" panose="020B0604020202020204"/>
            </a:endParaRPr>
          </a:p>
        </p:txBody>
      </p:sp>
      <p:pic>
        <p:nvPicPr>
          <p:cNvPr id="12" name="Picture 11" descr="Shape&#10;&#10;Description automatically generated with medium confidence">
            <a:extLst>
              <a:ext uri="{FF2B5EF4-FFF2-40B4-BE49-F238E27FC236}">
                <a16:creationId xmlns:a16="http://schemas.microsoft.com/office/drawing/2014/main" id="{01B26123-404B-0F40-9EB1-C6AD15BC1E17}"/>
              </a:ext>
            </a:extLst>
          </p:cNvPr>
          <p:cNvPicPr>
            <a:picLocks noChangeAspect="1"/>
          </p:cNvPicPr>
          <p:nvPr userDrawn="1"/>
        </p:nvPicPr>
        <p:blipFill>
          <a:blip r:embed="rId3"/>
          <a:stretch>
            <a:fillRect/>
          </a:stretch>
        </p:blipFill>
        <p:spPr>
          <a:xfrm>
            <a:off x="4296141" y="-1355064"/>
            <a:ext cx="1360311" cy="604583"/>
          </a:xfrm>
          <a:prstGeom prst="rect">
            <a:avLst/>
          </a:prstGeom>
        </p:spPr>
      </p:pic>
      <p:pic>
        <p:nvPicPr>
          <p:cNvPr id="13" name="Picture 12" descr="Logo, icon&#10;&#10;Description automatically generated">
            <a:extLst>
              <a:ext uri="{FF2B5EF4-FFF2-40B4-BE49-F238E27FC236}">
                <a16:creationId xmlns:a16="http://schemas.microsoft.com/office/drawing/2014/main" id="{33A0D2E9-DF51-AA4C-8D6A-909B55E5BA54}"/>
              </a:ext>
            </a:extLst>
          </p:cNvPr>
          <p:cNvPicPr>
            <a:picLocks noChangeAspect="1"/>
          </p:cNvPicPr>
          <p:nvPr userDrawn="1"/>
        </p:nvPicPr>
        <p:blipFill>
          <a:blip r:embed="rId4"/>
          <a:stretch>
            <a:fillRect/>
          </a:stretch>
        </p:blipFill>
        <p:spPr>
          <a:xfrm>
            <a:off x="10872760" y="5727610"/>
            <a:ext cx="1067915" cy="474629"/>
          </a:xfrm>
          <a:prstGeom prst="rect">
            <a:avLst/>
          </a:prstGeom>
        </p:spPr>
      </p:pic>
      <p:sp>
        <p:nvSpPr>
          <p:cNvPr id="8" name="Title 1">
            <a:extLst>
              <a:ext uri="{FF2B5EF4-FFF2-40B4-BE49-F238E27FC236}">
                <a16:creationId xmlns:a16="http://schemas.microsoft.com/office/drawing/2014/main" id="{6ACDC6AF-890B-B54A-9BFB-A4D751C7E889}"/>
              </a:ext>
            </a:extLst>
          </p:cNvPr>
          <p:cNvSpPr>
            <a:spLocks noGrp="1"/>
          </p:cNvSpPr>
          <p:nvPr>
            <p:ph type="title" hasCustomPrompt="1"/>
          </p:nvPr>
        </p:nvSpPr>
        <p:spPr>
          <a:xfrm>
            <a:off x="972671" y="1130390"/>
            <a:ext cx="10653272" cy="992188"/>
          </a:xfrm>
        </p:spPr>
        <p:txBody>
          <a:bodyPr/>
          <a:lstStyle>
            <a:lvl1pPr>
              <a:defRPr sz="3200" b="0" spc="300">
                <a:solidFill>
                  <a:schemeClr val="tx1">
                    <a:lumMod val="65000"/>
                    <a:lumOff val="35000"/>
                  </a:schemeClr>
                </a:solidFill>
              </a:defRPr>
            </a:lvl1pPr>
          </a:lstStyle>
          <a:p>
            <a:r>
              <a:rPr lang="en-US"/>
              <a:t>CLICK TO EDIT MASTER TITLE STYLE</a:t>
            </a:r>
          </a:p>
        </p:txBody>
      </p:sp>
      <p:sp>
        <p:nvSpPr>
          <p:cNvPr id="10" name="Text Placeholder 4">
            <a:extLst>
              <a:ext uri="{FF2B5EF4-FFF2-40B4-BE49-F238E27FC236}">
                <a16:creationId xmlns:a16="http://schemas.microsoft.com/office/drawing/2014/main" id="{62E0B5F1-7F4D-5A46-95DE-91C02168558C}"/>
              </a:ext>
            </a:extLst>
          </p:cNvPr>
          <p:cNvSpPr>
            <a:spLocks noGrp="1"/>
          </p:cNvSpPr>
          <p:nvPr>
            <p:ph type="body" sz="quarter" idx="11"/>
          </p:nvPr>
        </p:nvSpPr>
        <p:spPr>
          <a:xfrm>
            <a:off x="973138" y="2322513"/>
            <a:ext cx="10652125" cy="3405187"/>
          </a:xfrm>
        </p:spPr>
        <p:txBody>
          <a:bodyPr/>
          <a:lstStyle>
            <a:lvl1pPr>
              <a:buClr>
                <a:srgbClr val="006595"/>
              </a:buClr>
              <a:defRPr/>
            </a:lvl1pPr>
            <a:lvl2pPr>
              <a:buClr>
                <a:srgbClr val="006595"/>
              </a:buClr>
              <a:defRPr/>
            </a:lvl2pPr>
            <a:lvl3pPr>
              <a:buClr>
                <a:srgbClr val="006595"/>
              </a:buClr>
              <a:defRPr/>
            </a:lvl3pPr>
            <a:lvl4pPr>
              <a:buClr>
                <a:srgbClr val="006595"/>
              </a:buClr>
              <a:defRPr/>
            </a:lvl4pPr>
            <a:lvl5pPr>
              <a:buClr>
                <a:srgbClr val="00659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5">
            <a:extLst>
              <a:ext uri="{FF2B5EF4-FFF2-40B4-BE49-F238E27FC236}">
                <a16:creationId xmlns:a16="http://schemas.microsoft.com/office/drawing/2014/main" id="{60E9315F-CD97-584D-989D-FE94CB1C3A8D}"/>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bg1"/>
                </a:solidFill>
              </a:rPr>
              <a:pPr>
                <a:defRPr/>
              </a:pPr>
              <a:t>‹#›</a:t>
            </a:fld>
            <a:endParaRPr lang="en-US" altLang="en-US">
              <a:solidFill>
                <a:schemeClr val="bg1"/>
              </a:solidFill>
            </a:endParaRPr>
          </a:p>
        </p:txBody>
      </p:sp>
    </p:spTree>
    <p:extLst>
      <p:ext uri="{BB962C8B-B14F-4D97-AF65-F5344CB8AC3E}">
        <p14:creationId xmlns:p14="http://schemas.microsoft.com/office/powerpoint/2010/main" val="286002672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17F1F82B-EACD-44DD-B37E-7A7D49CC393D}" type="slidenum">
              <a:rPr lang="en-US"/>
              <a:pPr>
                <a:defRPr/>
              </a:pPr>
              <a:t>‹#›</a:t>
            </a:fld>
            <a:endParaRPr lang="en-US"/>
          </a:p>
        </p:txBody>
      </p:sp>
      <p:sp>
        <p:nvSpPr>
          <p:cNvPr id="9" name="Rectangle 8">
            <a:extLst>
              <a:ext uri="{FF2B5EF4-FFF2-40B4-BE49-F238E27FC236}">
                <a16:creationId xmlns:a16="http://schemas.microsoft.com/office/drawing/2014/main" id="{02BE7E2F-0A16-E74E-AA97-31DA08C4F253}"/>
              </a:ext>
            </a:extLst>
          </p:cNvPr>
          <p:cNvSpPr/>
          <p:nvPr userDrawn="1"/>
        </p:nvSpPr>
        <p:spPr>
          <a:xfrm>
            <a:off x="0" y="6484179"/>
            <a:ext cx="12192000" cy="411093"/>
          </a:xfrm>
          <a:prstGeom prst="rect">
            <a:avLst/>
          </a:prstGeom>
          <a:solidFill>
            <a:srgbClr val="006595"/>
          </a:solidFill>
          <a:ln w="12700" cap="flat" cmpd="sng" algn="ctr">
            <a:noFill/>
            <a:prstDash val="solid"/>
            <a:miter lim="800000"/>
          </a:ln>
          <a:effectLst/>
        </p:spPr>
        <p:txBody>
          <a:bodyPr rtlCol="0" anchor="ctr"/>
          <a:lstStyle/>
          <a:p>
            <a:pPr algn="ctr" defTabSz="342892">
              <a:defRPr/>
            </a:pPr>
            <a:endParaRPr lang="en-US" sz="1350" kern="0">
              <a:solidFill>
                <a:srgbClr val="7097A6"/>
              </a:solidFill>
              <a:latin typeface="Arial" panose="020B0604020202020204"/>
            </a:endParaRPr>
          </a:p>
        </p:txBody>
      </p:sp>
      <p:sp>
        <p:nvSpPr>
          <p:cNvPr id="5" name="Title 1">
            <a:extLst>
              <a:ext uri="{FF2B5EF4-FFF2-40B4-BE49-F238E27FC236}">
                <a16:creationId xmlns:a16="http://schemas.microsoft.com/office/drawing/2014/main" id="{C7E3FB9B-7C8D-E844-A94B-6495109C48DA}"/>
              </a:ext>
            </a:extLst>
          </p:cNvPr>
          <p:cNvSpPr>
            <a:spLocks noGrp="1"/>
          </p:cNvSpPr>
          <p:nvPr>
            <p:ph type="title" hasCustomPrompt="1"/>
          </p:nvPr>
        </p:nvSpPr>
        <p:spPr>
          <a:xfrm>
            <a:off x="972671" y="1"/>
            <a:ext cx="10653272" cy="992188"/>
          </a:xfrm>
        </p:spPr>
        <p:txBody>
          <a:bodyPr/>
          <a:lstStyle>
            <a:lvl1pPr>
              <a:defRPr sz="3200" b="0" spc="300">
                <a:solidFill>
                  <a:schemeClr val="tx1">
                    <a:lumMod val="65000"/>
                    <a:lumOff val="35000"/>
                  </a:schemeClr>
                </a:solidFill>
              </a:defRPr>
            </a:lvl1pPr>
          </a:lstStyle>
          <a:p>
            <a:r>
              <a:rPr lang="en-US"/>
              <a:t>CLICK TO EDIT MASTER TITLE STYLE</a:t>
            </a:r>
          </a:p>
        </p:txBody>
      </p:sp>
      <p:pic>
        <p:nvPicPr>
          <p:cNvPr id="6" name="Picture 5" descr="Logo, icon&#10;&#10;Description automatically generated">
            <a:extLst>
              <a:ext uri="{FF2B5EF4-FFF2-40B4-BE49-F238E27FC236}">
                <a16:creationId xmlns:a16="http://schemas.microsoft.com/office/drawing/2014/main" id="{5FD69564-8698-8A42-B26C-30C90449D367}"/>
              </a:ext>
            </a:extLst>
          </p:cNvPr>
          <p:cNvPicPr>
            <a:picLocks noChangeAspect="1"/>
          </p:cNvPicPr>
          <p:nvPr userDrawn="1"/>
        </p:nvPicPr>
        <p:blipFill>
          <a:blip r:embed="rId2"/>
          <a:stretch>
            <a:fillRect/>
          </a:stretch>
        </p:blipFill>
        <p:spPr>
          <a:xfrm>
            <a:off x="10872760" y="5727610"/>
            <a:ext cx="1067915" cy="474629"/>
          </a:xfrm>
          <a:prstGeom prst="rect">
            <a:avLst/>
          </a:prstGeom>
        </p:spPr>
      </p:pic>
      <p:sp>
        <p:nvSpPr>
          <p:cNvPr id="8" name="Text Placeholder 4">
            <a:extLst>
              <a:ext uri="{FF2B5EF4-FFF2-40B4-BE49-F238E27FC236}">
                <a16:creationId xmlns:a16="http://schemas.microsoft.com/office/drawing/2014/main" id="{5DD7013D-759A-364A-98E4-4EB0D30027F0}"/>
              </a:ext>
            </a:extLst>
          </p:cNvPr>
          <p:cNvSpPr>
            <a:spLocks noGrp="1"/>
          </p:cNvSpPr>
          <p:nvPr>
            <p:ph type="body" sz="quarter" idx="11"/>
          </p:nvPr>
        </p:nvSpPr>
        <p:spPr>
          <a:xfrm>
            <a:off x="973138" y="1274129"/>
            <a:ext cx="10652125" cy="4453571"/>
          </a:xfrm>
        </p:spPr>
        <p:txBody>
          <a:bodyPr/>
          <a:lstStyle>
            <a:lvl1pPr>
              <a:buClr>
                <a:srgbClr val="006595"/>
              </a:buClr>
              <a:defRPr/>
            </a:lvl1pPr>
            <a:lvl2pPr>
              <a:buClr>
                <a:srgbClr val="006595"/>
              </a:buClr>
              <a:defRPr/>
            </a:lvl2pPr>
            <a:lvl3pPr>
              <a:buClr>
                <a:srgbClr val="006595"/>
              </a:buClr>
              <a:defRPr/>
            </a:lvl3pPr>
            <a:lvl4pPr>
              <a:buClr>
                <a:srgbClr val="006595"/>
              </a:buClr>
              <a:defRPr/>
            </a:lvl4pPr>
            <a:lvl5pPr>
              <a:buClr>
                <a:srgbClr val="00659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2E7EE5C2-1956-5344-B9F9-EF7AA33CB9A8}"/>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bg1"/>
                </a:solidFill>
              </a:rPr>
              <a:pPr>
                <a:defRPr/>
              </a:pPr>
              <a:t>‹#›</a:t>
            </a:fld>
            <a:endParaRPr lang="en-US" altLang="en-US">
              <a:solidFill>
                <a:schemeClr val="bg1"/>
              </a:solidFill>
            </a:endParaRPr>
          </a:p>
        </p:txBody>
      </p:sp>
    </p:spTree>
    <p:extLst>
      <p:ext uri="{BB962C8B-B14F-4D97-AF65-F5344CB8AC3E}">
        <p14:creationId xmlns:p14="http://schemas.microsoft.com/office/powerpoint/2010/main" val="10562786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B1109D1-0CFF-8244-9E65-8FBAAB56CE37}"/>
              </a:ext>
            </a:extLst>
          </p:cNvPr>
          <p:cNvPicPr>
            <a:picLocks noChangeAspect="1"/>
          </p:cNvPicPr>
          <p:nvPr userDrawn="1"/>
        </p:nvPicPr>
        <p:blipFill>
          <a:blip r:embed="rId2"/>
          <a:srcRect l="39360" r="39360"/>
          <a:stretch/>
        </p:blipFill>
        <p:spPr>
          <a:xfrm rot="5400000">
            <a:off x="5615177" y="-5615178"/>
            <a:ext cx="992189" cy="12222545"/>
          </a:xfrm>
          <a:prstGeom prst="rect">
            <a:avLst/>
          </a:prstGeom>
          <a:solidFill>
            <a:schemeClr val="bg1"/>
          </a:solidFill>
        </p:spPr>
      </p:pic>
      <p:sp>
        <p:nvSpPr>
          <p:cNvPr id="3"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17F1F82B-EACD-44DD-B37E-7A7D49CC393D}" type="slidenum">
              <a:rPr lang="en-US"/>
              <a:pPr>
                <a:defRPr/>
              </a:pPr>
              <a:t>‹#›</a:t>
            </a:fld>
            <a:endParaRPr lang="en-US"/>
          </a:p>
        </p:txBody>
      </p:sp>
      <p:sp>
        <p:nvSpPr>
          <p:cNvPr id="9" name="Rectangle 8">
            <a:extLst>
              <a:ext uri="{FF2B5EF4-FFF2-40B4-BE49-F238E27FC236}">
                <a16:creationId xmlns:a16="http://schemas.microsoft.com/office/drawing/2014/main" id="{02BE7E2F-0A16-E74E-AA97-31DA08C4F253}"/>
              </a:ext>
            </a:extLst>
          </p:cNvPr>
          <p:cNvSpPr/>
          <p:nvPr userDrawn="1"/>
        </p:nvSpPr>
        <p:spPr>
          <a:xfrm>
            <a:off x="0" y="6484179"/>
            <a:ext cx="12192000" cy="411093"/>
          </a:xfrm>
          <a:prstGeom prst="rect">
            <a:avLst/>
          </a:prstGeom>
          <a:solidFill>
            <a:srgbClr val="4A2156"/>
          </a:solidFill>
          <a:ln w="12700" cap="flat" cmpd="sng" algn="ctr">
            <a:noFill/>
            <a:prstDash val="solid"/>
            <a:miter lim="800000"/>
          </a:ln>
          <a:effectLst/>
        </p:spPr>
        <p:txBody>
          <a:bodyPr rtlCol="0" anchor="ctr"/>
          <a:lstStyle/>
          <a:p>
            <a:pPr algn="ctr" defTabSz="342892">
              <a:defRPr/>
            </a:pPr>
            <a:endParaRPr lang="en-US" sz="1350" kern="0">
              <a:solidFill>
                <a:srgbClr val="7097A6"/>
              </a:solidFill>
              <a:latin typeface="Arial" panose="020B0604020202020204"/>
            </a:endParaRPr>
          </a:p>
        </p:txBody>
      </p:sp>
      <p:pic>
        <p:nvPicPr>
          <p:cNvPr id="12" name="Picture 11" descr="Shape&#10;&#10;Description automatically generated with medium confidence">
            <a:extLst>
              <a:ext uri="{FF2B5EF4-FFF2-40B4-BE49-F238E27FC236}">
                <a16:creationId xmlns:a16="http://schemas.microsoft.com/office/drawing/2014/main" id="{01B26123-404B-0F40-9EB1-C6AD15BC1E17}"/>
              </a:ext>
            </a:extLst>
          </p:cNvPr>
          <p:cNvPicPr>
            <a:picLocks noChangeAspect="1"/>
          </p:cNvPicPr>
          <p:nvPr userDrawn="1"/>
        </p:nvPicPr>
        <p:blipFill>
          <a:blip r:embed="rId3"/>
          <a:stretch>
            <a:fillRect/>
          </a:stretch>
        </p:blipFill>
        <p:spPr>
          <a:xfrm>
            <a:off x="4296141" y="-1355064"/>
            <a:ext cx="1360311" cy="604583"/>
          </a:xfrm>
          <a:prstGeom prst="rect">
            <a:avLst/>
          </a:prstGeom>
        </p:spPr>
      </p:pic>
      <p:pic>
        <p:nvPicPr>
          <p:cNvPr id="13" name="Picture 12" descr="Logo, icon&#10;&#10;Description automatically generated">
            <a:extLst>
              <a:ext uri="{FF2B5EF4-FFF2-40B4-BE49-F238E27FC236}">
                <a16:creationId xmlns:a16="http://schemas.microsoft.com/office/drawing/2014/main" id="{33A0D2E9-DF51-AA4C-8D6A-909B55E5BA54}"/>
              </a:ext>
            </a:extLst>
          </p:cNvPr>
          <p:cNvPicPr>
            <a:picLocks noChangeAspect="1"/>
          </p:cNvPicPr>
          <p:nvPr userDrawn="1"/>
        </p:nvPicPr>
        <p:blipFill>
          <a:blip r:embed="rId4"/>
          <a:stretch>
            <a:fillRect/>
          </a:stretch>
        </p:blipFill>
        <p:spPr>
          <a:xfrm>
            <a:off x="10872760" y="5727610"/>
            <a:ext cx="1067915" cy="474629"/>
          </a:xfrm>
          <a:prstGeom prst="rect">
            <a:avLst/>
          </a:prstGeom>
        </p:spPr>
      </p:pic>
      <p:sp>
        <p:nvSpPr>
          <p:cNvPr id="8" name="Title 1">
            <a:extLst>
              <a:ext uri="{FF2B5EF4-FFF2-40B4-BE49-F238E27FC236}">
                <a16:creationId xmlns:a16="http://schemas.microsoft.com/office/drawing/2014/main" id="{6ACDC6AF-890B-B54A-9BFB-A4D751C7E889}"/>
              </a:ext>
            </a:extLst>
          </p:cNvPr>
          <p:cNvSpPr>
            <a:spLocks noGrp="1"/>
          </p:cNvSpPr>
          <p:nvPr>
            <p:ph type="title" hasCustomPrompt="1"/>
          </p:nvPr>
        </p:nvSpPr>
        <p:spPr>
          <a:xfrm>
            <a:off x="972671" y="1130390"/>
            <a:ext cx="10653272" cy="992188"/>
          </a:xfrm>
        </p:spPr>
        <p:txBody>
          <a:bodyPr/>
          <a:lstStyle>
            <a:lvl1pPr>
              <a:defRPr sz="3600" b="0" spc="300">
                <a:solidFill>
                  <a:srgbClr val="4A2156"/>
                </a:solidFill>
              </a:defRPr>
            </a:lvl1pPr>
          </a:lstStyle>
          <a:p>
            <a:r>
              <a:rPr lang="en-US"/>
              <a:t>CLICK TO EDIT MASTER TITLE STYLE</a:t>
            </a:r>
          </a:p>
        </p:txBody>
      </p:sp>
      <p:sp>
        <p:nvSpPr>
          <p:cNvPr id="10" name="Text Placeholder 4">
            <a:extLst>
              <a:ext uri="{FF2B5EF4-FFF2-40B4-BE49-F238E27FC236}">
                <a16:creationId xmlns:a16="http://schemas.microsoft.com/office/drawing/2014/main" id="{62E0B5F1-7F4D-5A46-95DE-91C02168558C}"/>
              </a:ext>
            </a:extLst>
          </p:cNvPr>
          <p:cNvSpPr>
            <a:spLocks noGrp="1"/>
          </p:cNvSpPr>
          <p:nvPr>
            <p:ph type="body" sz="quarter" idx="11"/>
          </p:nvPr>
        </p:nvSpPr>
        <p:spPr>
          <a:xfrm>
            <a:off x="973138" y="2322513"/>
            <a:ext cx="10652125" cy="3405187"/>
          </a:xfrm>
        </p:spPr>
        <p:txBody>
          <a:bodyPr/>
          <a:lstStyle>
            <a:lvl1pPr>
              <a:buClr>
                <a:srgbClr val="006595"/>
              </a:buClr>
              <a:defRPr sz="3200"/>
            </a:lvl1pPr>
            <a:lvl2pPr>
              <a:buClr>
                <a:srgbClr val="006595"/>
              </a:buClr>
              <a:defRPr sz="2800"/>
            </a:lvl2pPr>
            <a:lvl3pPr>
              <a:buClr>
                <a:srgbClr val="006595"/>
              </a:buClr>
              <a:defRPr sz="2400"/>
            </a:lvl3pPr>
            <a:lvl4pPr>
              <a:buClr>
                <a:srgbClr val="006595"/>
              </a:buClr>
              <a:defRPr sz="2000"/>
            </a:lvl4pPr>
            <a:lvl5pPr>
              <a:buClr>
                <a:srgbClr val="4A2156"/>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5">
            <a:extLst>
              <a:ext uri="{FF2B5EF4-FFF2-40B4-BE49-F238E27FC236}">
                <a16:creationId xmlns:a16="http://schemas.microsoft.com/office/drawing/2014/main" id="{60E9315F-CD97-584D-989D-FE94CB1C3A8D}"/>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bg1"/>
                </a:solidFill>
              </a:rPr>
              <a:pPr>
                <a:defRPr/>
              </a:pPr>
              <a:t>‹#›</a:t>
            </a:fld>
            <a:endParaRPr lang="en-US" altLang="en-US">
              <a:solidFill>
                <a:schemeClr val="bg1"/>
              </a:solidFill>
            </a:endParaRPr>
          </a:p>
        </p:txBody>
      </p:sp>
    </p:spTree>
    <p:extLst>
      <p:ext uri="{BB962C8B-B14F-4D97-AF65-F5344CB8AC3E}">
        <p14:creationId xmlns:p14="http://schemas.microsoft.com/office/powerpoint/2010/main" val="24789389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17F1F82B-EACD-44DD-B37E-7A7D49CC393D}" type="slidenum">
              <a:rPr lang="en-US"/>
              <a:pPr>
                <a:defRPr/>
              </a:pPr>
              <a:t>‹#›</a:t>
            </a:fld>
            <a:endParaRPr lang="en-US"/>
          </a:p>
        </p:txBody>
      </p:sp>
      <p:sp>
        <p:nvSpPr>
          <p:cNvPr id="9" name="Rectangle 8">
            <a:extLst>
              <a:ext uri="{FF2B5EF4-FFF2-40B4-BE49-F238E27FC236}">
                <a16:creationId xmlns:a16="http://schemas.microsoft.com/office/drawing/2014/main" id="{02BE7E2F-0A16-E74E-AA97-31DA08C4F253}"/>
              </a:ext>
            </a:extLst>
          </p:cNvPr>
          <p:cNvSpPr/>
          <p:nvPr userDrawn="1"/>
        </p:nvSpPr>
        <p:spPr>
          <a:xfrm>
            <a:off x="0" y="6484179"/>
            <a:ext cx="12192000" cy="411093"/>
          </a:xfrm>
          <a:prstGeom prst="rect">
            <a:avLst/>
          </a:prstGeom>
          <a:solidFill>
            <a:srgbClr val="4A2156"/>
          </a:solidFill>
          <a:ln w="12700" cap="flat" cmpd="sng" algn="ctr">
            <a:noFill/>
            <a:prstDash val="solid"/>
            <a:miter lim="800000"/>
          </a:ln>
          <a:effectLst/>
        </p:spPr>
        <p:txBody>
          <a:bodyPr rtlCol="0" anchor="ctr"/>
          <a:lstStyle/>
          <a:p>
            <a:pPr algn="ctr" defTabSz="342892">
              <a:defRPr/>
            </a:pPr>
            <a:endParaRPr lang="en-US" sz="1350" kern="0">
              <a:solidFill>
                <a:srgbClr val="7097A6"/>
              </a:solidFill>
              <a:latin typeface="Arial" panose="020B0604020202020204"/>
            </a:endParaRPr>
          </a:p>
        </p:txBody>
      </p:sp>
      <p:sp>
        <p:nvSpPr>
          <p:cNvPr id="5" name="Title 1">
            <a:extLst>
              <a:ext uri="{FF2B5EF4-FFF2-40B4-BE49-F238E27FC236}">
                <a16:creationId xmlns:a16="http://schemas.microsoft.com/office/drawing/2014/main" id="{C7E3FB9B-7C8D-E844-A94B-6495109C48DA}"/>
              </a:ext>
            </a:extLst>
          </p:cNvPr>
          <p:cNvSpPr>
            <a:spLocks noGrp="1"/>
          </p:cNvSpPr>
          <p:nvPr>
            <p:ph type="title" hasCustomPrompt="1"/>
          </p:nvPr>
        </p:nvSpPr>
        <p:spPr>
          <a:xfrm>
            <a:off x="972671" y="1"/>
            <a:ext cx="10653272" cy="992188"/>
          </a:xfrm>
        </p:spPr>
        <p:txBody>
          <a:bodyPr/>
          <a:lstStyle>
            <a:lvl1pPr>
              <a:defRPr sz="3600" b="0" spc="300">
                <a:solidFill>
                  <a:srgbClr val="4A2156"/>
                </a:solidFill>
              </a:defRPr>
            </a:lvl1pPr>
          </a:lstStyle>
          <a:p>
            <a:r>
              <a:rPr lang="en-US"/>
              <a:t>CLICK TO EDIT MASTER TITLE STYLE</a:t>
            </a:r>
          </a:p>
        </p:txBody>
      </p:sp>
      <p:pic>
        <p:nvPicPr>
          <p:cNvPr id="6" name="Picture 5" descr="Logo, icon&#10;&#10;Description automatically generated">
            <a:extLst>
              <a:ext uri="{FF2B5EF4-FFF2-40B4-BE49-F238E27FC236}">
                <a16:creationId xmlns:a16="http://schemas.microsoft.com/office/drawing/2014/main" id="{5FD69564-8698-8A42-B26C-30C90449D367}"/>
              </a:ext>
            </a:extLst>
          </p:cNvPr>
          <p:cNvPicPr>
            <a:picLocks noChangeAspect="1"/>
          </p:cNvPicPr>
          <p:nvPr userDrawn="1"/>
        </p:nvPicPr>
        <p:blipFill>
          <a:blip r:embed="rId2"/>
          <a:stretch>
            <a:fillRect/>
          </a:stretch>
        </p:blipFill>
        <p:spPr>
          <a:xfrm>
            <a:off x="10872760" y="5727610"/>
            <a:ext cx="1067915" cy="474629"/>
          </a:xfrm>
          <a:prstGeom prst="rect">
            <a:avLst/>
          </a:prstGeom>
        </p:spPr>
      </p:pic>
      <p:sp>
        <p:nvSpPr>
          <p:cNvPr id="8" name="Text Placeholder 4">
            <a:extLst>
              <a:ext uri="{FF2B5EF4-FFF2-40B4-BE49-F238E27FC236}">
                <a16:creationId xmlns:a16="http://schemas.microsoft.com/office/drawing/2014/main" id="{5DD7013D-759A-364A-98E4-4EB0D30027F0}"/>
              </a:ext>
            </a:extLst>
          </p:cNvPr>
          <p:cNvSpPr>
            <a:spLocks noGrp="1"/>
          </p:cNvSpPr>
          <p:nvPr>
            <p:ph type="body" sz="quarter" idx="11"/>
          </p:nvPr>
        </p:nvSpPr>
        <p:spPr>
          <a:xfrm>
            <a:off x="973138" y="1274129"/>
            <a:ext cx="10652125" cy="4453571"/>
          </a:xfrm>
        </p:spPr>
        <p:txBody>
          <a:bodyPr/>
          <a:lstStyle>
            <a:lvl1pPr>
              <a:buClr>
                <a:srgbClr val="006595"/>
              </a:buClr>
              <a:defRPr sz="3200"/>
            </a:lvl1pPr>
            <a:lvl2pPr>
              <a:buClr>
                <a:srgbClr val="006595"/>
              </a:buClr>
              <a:defRPr sz="2800"/>
            </a:lvl2pPr>
            <a:lvl3pPr>
              <a:buClr>
                <a:srgbClr val="006595"/>
              </a:buClr>
              <a:defRPr sz="2800"/>
            </a:lvl3pPr>
            <a:lvl4pPr>
              <a:buClr>
                <a:srgbClr val="006595"/>
              </a:buClr>
              <a:defRPr sz="2400"/>
            </a:lvl4pPr>
            <a:lvl5pPr>
              <a:buClr>
                <a:srgbClr val="00659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2E7EE5C2-1956-5344-B9F9-EF7AA33CB9A8}"/>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bg1"/>
                </a:solidFill>
              </a:rPr>
              <a:pPr>
                <a:defRPr/>
              </a:pPr>
              <a:t>‹#›</a:t>
            </a:fld>
            <a:endParaRPr lang="en-US" altLang="en-US">
              <a:solidFill>
                <a:schemeClr val="bg1"/>
              </a:solidFill>
            </a:endParaRPr>
          </a:p>
        </p:txBody>
      </p:sp>
    </p:spTree>
    <p:extLst>
      <p:ext uri="{BB962C8B-B14F-4D97-AF65-F5344CB8AC3E}">
        <p14:creationId xmlns:p14="http://schemas.microsoft.com/office/powerpoint/2010/main" val="15278276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B1109D1-0CFF-8244-9E65-8FBAAB56CE37}"/>
              </a:ext>
            </a:extLst>
          </p:cNvPr>
          <p:cNvPicPr>
            <a:picLocks noChangeAspect="1"/>
          </p:cNvPicPr>
          <p:nvPr userDrawn="1"/>
        </p:nvPicPr>
        <p:blipFill>
          <a:blip r:embed="rId2"/>
          <a:srcRect l="39360" r="39360"/>
          <a:stretch/>
        </p:blipFill>
        <p:spPr>
          <a:xfrm rot="5400000">
            <a:off x="5615177" y="-5615176"/>
            <a:ext cx="992190" cy="12222546"/>
          </a:xfrm>
          <a:prstGeom prst="rect">
            <a:avLst/>
          </a:prstGeom>
        </p:spPr>
      </p:pic>
      <p:sp>
        <p:nvSpPr>
          <p:cNvPr id="3"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17F1F82B-EACD-44DD-B37E-7A7D49CC393D}" type="slidenum">
              <a:rPr lang="en-US"/>
              <a:pPr>
                <a:defRPr/>
              </a:pPr>
              <a:t>‹#›</a:t>
            </a:fld>
            <a:endParaRPr lang="en-US"/>
          </a:p>
        </p:txBody>
      </p:sp>
      <p:sp>
        <p:nvSpPr>
          <p:cNvPr id="9" name="Rectangle 8">
            <a:extLst>
              <a:ext uri="{FF2B5EF4-FFF2-40B4-BE49-F238E27FC236}">
                <a16:creationId xmlns:a16="http://schemas.microsoft.com/office/drawing/2014/main" id="{02BE7E2F-0A16-E74E-AA97-31DA08C4F253}"/>
              </a:ext>
            </a:extLst>
          </p:cNvPr>
          <p:cNvSpPr/>
          <p:nvPr userDrawn="1"/>
        </p:nvSpPr>
        <p:spPr>
          <a:xfrm>
            <a:off x="30545" y="6484179"/>
            <a:ext cx="12192000" cy="411093"/>
          </a:xfrm>
          <a:prstGeom prst="rect">
            <a:avLst/>
          </a:prstGeom>
          <a:solidFill>
            <a:srgbClr val="F89921"/>
          </a:solidFill>
          <a:ln w="12700" cap="flat" cmpd="sng" algn="ctr">
            <a:noFill/>
            <a:prstDash val="solid"/>
            <a:miter lim="800000"/>
          </a:ln>
          <a:effectLst/>
        </p:spPr>
        <p:txBody>
          <a:bodyPr rtlCol="0" anchor="ctr"/>
          <a:lstStyle/>
          <a:p>
            <a:pPr algn="ctr" defTabSz="342892">
              <a:defRPr/>
            </a:pPr>
            <a:endParaRPr lang="en-US" sz="1350" kern="0">
              <a:solidFill>
                <a:srgbClr val="7097A6"/>
              </a:solidFill>
              <a:latin typeface="Arial" panose="020B0604020202020204"/>
            </a:endParaRPr>
          </a:p>
        </p:txBody>
      </p:sp>
      <p:sp>
        <p:nvSpPr>
          <p:cNvPr id="7" name="Title 1">
            <a:extLst>
              <a:ext uri="{FF2B5EF4-FFF2-40B4-BE49-F238E27FC236}">
                <a16:creationId xmlns:a16="http://schemas.microsoft.com/office/drawing/2014/main" id="{C7D6C0C2-D311-CD4F-B868-8BCF832DBB49}"/>
              </a:ext>
            </a:extLst>
          </p:cNvPr>
          <p:cNvSpPr>
            <a:spLocks noGrp="1"/>
          </p:cNvSpPr>
          <p:nvPr>
            <p:ph type="title" hasCustomPrompt="1"/>
          </p:nvPr>
        </p:nvSpPr>
        <p:spPr>
          <a:xfrm>
            <a:off x="972671" y="1130390"/>
            <a:ext cx="10653272" cy="992188"/>
          </a:xfrm>
        </p:spPr>
        <p:txBody>
          <a:bodyPr/>
          <a:lstStyle>
            <a:lvl1pPr>
              <a:defRPr sz="3600" b="0" spc="300">
                <a:solidFill>
                  <a:schemeClr val="tx1">
                    <a:lumMod val="65000"/>
                    <a:lumOff val="35000"/>
                  </a:schemeClr>
                </a:solidFill>
              </a:defRPr>
            </a:lvl1pPr>
          </a:lstStyle>
          <a:p>
            <a:r>
              <a:rPr lang="en-US"/>
              <a:t>CLICK TO EDIT MASTER TITLE STYLE</a:t>
            </a:r>
          </a:p>
        </p:txBody>
      </p:sp>
      <p:pic>
        <p:nvPicPr>
          <p:cNvPr id="8" name="Picture 7" descr="Logo, icon&#10;&#10;Description automatically generated">
            <a:extLst>
              <a:ext uri="{FF2B5EF4-FFF2-40B4-BE49-F238E27FC236}">
                <a16:creationId xmlns:a16="http://schemas.microsoft.com/office/drawing/2014/main" id="{7FD8E295-FE67-284A-B2AF-3B24A60444DD}"/>
              </a:ext>
            </a:extLst>
          </p:cNvPr>
          <p:cNvPicPr>
            <a:picLocks noChangeAspect="1"/>
          </p:cNvPicPr>
          <p:nvPr userDrawn="1"/>
        </p:nvPicPr>
        <p:blipFill>
          <a:blip r:embed="rId3"/>
          <a:stretch>
            <a:fillRect/>
          </a:stretch>
        </p:blipFill>
        <p:spPr>
          <a:xfrm>
            <a:off x="10872760" y="5727610"/>
            <a:ext cx="1067915" cy="474629"/>
          </a:xfrm>
          <a:prstGeom prst="rect">
            <a:avLst/>
          </a:prstGeom>
        </p:spPr>
      </p:pic>
      <p:sp>
        <p:nvSpPr>
          <p:cNvPr id="10" name="Text Placeholder 4">
            <a:extLst>
              <a:ext uri="{FF2B5EF4-FFF2-40B4-BE49-F238E27FC236}">
                <a16:creationId xmlns:a16="http://schemas.microsoft.com/office/drawing/2014/main" id="{1E1822FF-4D0F-A84A-A272-3D1E75330F49}"/>
              </a:ext>
            </a:extLst>
          </p:cNvPr>
          <p:cNvSpPr>
            <a:spLocks noGrp="1"/>
          </p:cNvSpPr>
          <p:nvPr>
            <p:ph type="body" sz="quarter" idx="11"/>
          </p:nvPr>
        </p:nvSpPr>
        <p:spPr>
          <a:xfrm>
            <a:off x="973138" y="2322513"/>
            <a:ext cx="10652125" cy="3405187"/>
          </a:xfrm>
        </p:spPr>
        <p:txBody>
          <a:bodyPr/>
          <a:lstStyle>
            <a:lvl1pPr>
              <a:buClr>
                <a:srgbClr val="EA6F1F"/>
              </a:buClr>
              <a:defRPr sz="3200"/>
            </a:lvl1pPr>
            <a:lvl2pPr>
              <a:buClr>
                <a:srgbClr val="EA6F1F"/>
              </a:buClr>
              <a:defRPr sz="2800"/>
            </a:lvl2pPr>
            <a:lvl3pPr>
              <a:buClr>
                <a:srgbClr val="EA6F1F"/>
              </a:buClr>
              <a:defRPr sz="2400"/>
            </a:lvl3pPr>
            <a:lvl4pPr>
              <a:buClr>
                <a:srgbClr val="EA6F1F"/>
              </a:buClr>
              <a:defRPr sz="2000"/>
            </a:lvl4pPr>
            <a:lvl5pPr>
              <a:buClr>
                <a:srgbClr val="EA6F1F"/>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Slide Number Placeholder 5">
            <a:extLst>
              <a:ext uri="{FF2B5EF4-FFF2-40B4-BE49-F238E27FC236}">
                <a16:creationId xmlns:a16="http://schemas.microsoft.com/office/drawing/2014/main" id="{0D2E16A2-9C9E-1349-BB03-E7039AE5C623}"/>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bg1"/>
                </a:solidFill>
              </a:rPr>
              <a:pPr>
                <a:defRPr/>
              </a:pPr>
              <a:t>‹#›</a:t>
            </a:fld>
            <a:endParaRPr lang="en-US" altLang="en-US">
              <a:solidFill>
                <a:schemeClr val="bg1"/>
              </a:solidFill>
            </a:endParaRPr>
          </a:p>
        </p:txBody>
      </p:sp>
    </p:spTree>
    <p:extLst>
      <p:ext uri="{BB962C8B-B14F-4D97-AF65-F5344CB8AC3E}">
        <p14:creationId xmlns:p14="http://schemas.microsoft.com/office/powerpoint/2010/main" val="16461598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17F1F82B-EACD-44DD-B37E-7A7D49CC393D}" type="slidenum">
              <a:rPr lang="en-US"/>
              <a:pPr>
                <a:defRPr/>
              </a:pPr>
              <a:t>‹#›</a:t>
            </a:fld>
            <a:endParaRPr lang="en-US"/>
          </a:p>
        </p:txBody>
      </p:sp>
      <p:sp>
        <p:nvSpPr>
          <p:cNvPr id="5" name="Title 1">
            <a:extLst>
              <a:ext uri="{FF2B5EF4-FFF2-40B4-BE49-F238E27FC236}">
                <a16:creationId xmlns:a16="http://schemas.microsoft.com/office/drawing/2014/main" id="{54135BB2-2137-B344-A666-C04F504BA668}"/>
              </a:ext>
            </a:extLst>
          </p:cNvPr>
          <p:cNvSpPr>
            <a:spLocks noGrp="1"/>
          </p:cNvSpPr>
          <p:nvPr>
            <p:ph type="title" hasCustomPrompt="1"/>
          </p:nvPr>
        </p:nvSpPr>
        <p:spPr>
          <a:xfrm>
            <a:off x="972671" y="79513"/>
            <a:ext cx="10653272" cy="912676"/>
          </a:xfrm>
        </p:spPr>
        <p:txBody>
          <a:bodyPr/>
          <a:lstStyle>
            <a:lvl1pPr>
              <a:defRPr sz="3200" b="0" spc="300">
                <a:solidFill>
                  <a:schemeClr val="tx1">
                    <a:lumMod val="65000"/>
                    <a:lumOff val="35000"/>
                  </a:schemeClr>
                </a:solidFill>
              </a:defRPr>
            </a:lvl1pPr>
          </a:lstStyle>
          <a:p>
            <a:r>
              <a:rPr lang="en-US"/>
              <a:t>CLICK TO EDIT MASTER TITLE STYLE</a:t>
            </a:r>
          </a:p>
        </p:txBody>
      </p:sp>
      <p:pic>
        <p:nvPicPr>
          <p:cNvPr id="7" name="Picture 6" descr="Logo, icon&#10;&#10;Description automatically generated">
            <a:extLst>
              <a:ext uri="{FF2B5EF4-FFF2-40B4-BE49-F238E27FC236}">
                <a16:creationId xmlns:a16="http://schemas.microsoft.com/office/drawing/2014/main" id="{D244C247-1C05-B74D-983F-B901B2EE6DE6}"/>
              </a:ext>
            </a:extLst>
          </p:cNvPr>
          <p:cNvPicPr>
            <a:picLocks noChangeAspect="1"/>
          </p:cNvPicPr>
          <p:nvPr userDrawn="1"/>
        </p:nvPicPr>
        <p:blipFill>
          <a:blip r:embed="rId2"/>
          <a:stretch>
            <a:fillRect/>
          </a:stretch>
        </p:blipFill>
        <p:spPr>
          <a:xfrm>
            <a:off x="10872760" y="5727610"/>
            <a:ext cx="1067915" cy="474629"/>
          </a:xfrm>
          <a:prstGeom prst="rect">
            <a:avLst/>
          </a:prstGeom>
        </p:spPr>
      </p:pic>
      <p:sp>
        <p:nvSpPr>
          <p:cNvPr id="10" name="Text Placeholder 4">
            <a:extLst>
              <a:ext uri="{FF2B5EF4-FFF2-40B4-BE49-F238E27FC236}">
                <a16:creationId xmlns:a16="http://schemas.microsoft.com/office/drawing/2014/main" id="{7AD2DFA7-9EB8-3D41-8414-066A86EC67D7}"/>
              </a:ext>
            </a:extLst>
          </p:cNvPr>
          <p:cNvSpPr>
            <a:spLocks noGrp="1"/>
          </p:cNvSpPr>
          <p:nvPr>
            <p:ph type="body" sz="quarter" idx="11"/>
          </p:nvPr>
        </p:nvSpPr>
        <p:spPr>
          <a:xfrm>
            <a:off x="973138" y="1274129"/>
            <a:ext cx="10652125" cy="4453571"/>
          </a:xfrm>
        </p:spPr>
        <p:txBody>
          <a:bodyPr/>
          <a:lstStyle>
            <a:lvl1pPr>
              <a:buClr>
                <a:srgbClr val="EA6F1F"/>
              </a:buClr>
              <a:defRPr/>
            </a:lvl1pPr>
            <a:lvl2pPr>
              <a:buClr>
                <a:srgbClr val="EA6F1F"/>
              </a:buClr>
              <a:defRPr/>
            </a:lvl2pPr>
            <a:lvl3pPr>
              <a:buClr>
                <a:srgbClr val="EA6F1F"/>
              </a:buClr>
              <a:defRPr/>
            </a:lvl3pPr>
            <a:lvl4pPr>
              <a:buClr>
                <a:srgbClr val="EA6F1F"/>
              </a:buClr>
              <a:defRPr/>
            </a:lvl4pPr>
            <a:lvl5pPr>
              <a:buClr>
                <a:srgbClr val="EA6F1F"/>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C4EFA24E-1989-A644-AD8F-7839C4D2F253}"/>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bg1"/>
                </a:solidFill>
              </a:rPr>
              <a:pPr>
                <a:defRPr/>
              </a:pPr>
              <a:t>‹#›</a:t>
            </a:fld>
            <a:endParaRPr lang="en-US" altLang="en-US">
              <a:solidFill>
                <a:schemeClr val="bg1"/>
              </a:solidFill>
            </a:endParaRPr>
          </a:p>
        </p:txBody>
      </p:sp>
      <p:sp>
        <p:nvSpPr>
          <p:cNvPr id="11" name="Rectangle 10">
            <a:extLst>
              <a:ext uri="{FF2B5EF4-FFF2-40B4-BE49-F238E27FC236}">
                <a16:creationId xmlns:a16="http://schemas.microsoft.com/office/drawing/2014/main" id="{0AA9A5A8-C436-66CB-1AC6-83D3E3777E60}"/>
              </a:ext>
            </a:extLst>
          </p:cNvPr>
          <p:cNvSpPr/>
          <p:nvPr userDrawn="1"/>
        </p:nvSpPr>
        <p:spPr>
          <a:xfrm>
            <a:off x="30545" y="6484179"/>
            <a:ext cx="12192000" cy="411093"/>
          </a:xfrm>
          <a:prstGeom prst="rect">
            <a:avLst/>
          </a:prstGeom>
          <a:solidFill>
            <a:srgbClr val="F89921"/>
          </a:solidFill>
          <a:ln w="12700" cap="flat" cmpd="sng" algn="ctr">
            <a:noFill/>
            <a:prstDash val="solid"/>
            <a:miter lim="800000"/>
          </a:ln>
          <a:effectLst/>
        </p:spPr>
        <p:txBody>
          <a:bodyPr rtlCol="0" anchor="ctr"/>
          <a:lstStyle/>
          <a:p>
            <a:pPr algn="ctr" defTabSz="342892">
              <a:defRPr/>
            </a:pPr>
            <a:endParaRPr lang="en-US" sz="1350" kern="0">
              <a:solidFill>
                <a:srgbClr val="7097A6"/>
              </a:solidFill>
              <a:latin typeface="Arial" panose="020B0604020202020204"/>
            </a:endParaRPr>
          </a:p>
        </p:txBody>
      </p:sp>
    </p:spTree>
    <p:extLst>
      <p:ext uri="{BB962C8B-B14F-4D97-AF65-F5344CB8AC3E}">
        <p14:creationId xmlns:p14="http://schemas.microsoft.com/office/powerpoint/2010/main" val="213220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ECFA225-3BD1-4347-BACD-D4C2BF3DFDEF}"/>
              </a:ext>
            </a:extLst>
          </p:cNvPr>
          <p:cNvSpPr/>
          <p:nvPr userDrawn="1"/>
        </p:nvSpPr>
        <p:spPr>
          <a:xfrm>
            <a:off x="2" y="0"/>
            <a:ext cx="12191999" cy="6858000"/>
          </a:xfrm>
          <a:prstGeom prst="rect">
            <a:avLst/>
          </a:prstGeom>
          <a:solidFill>
            <a:srgbClr val="02B7EA">
              <a:alpha val="1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 Placeholder 6">
            <a:extLst>
              <a:ext uri="{FF2B5EF4-FFF2-40B4-BE49-F238E27FC236}">
                <a16:creationId xmlns:a16="http://schemas.microsoft.com/office/drawing/2014/main" id="{B6A0DA64-2E29-6D4C-A98E-B378D12BB96A}"/>
              </a:ext>
            </a:extLst>
          </p:cNvPr>
          <p:cNvSpPr>
            <a:spLocks noGrp="1"/>
          </p:cNvSpPr>
          <p:nvPr>
            <p:ph type="body" sz="quarter" idx="10" hasCustomPrompt="1"/>
          </p:nvPr>
        </p:nvSpPr>
        <p:spPr>
          <a:xfrm>
            <a:off x="1087438" y="2002718"/>
            <a:ext cx="7127875" cy="882650"/>
          </a:xfrm>
        </p:spPr>
        <p:txBody>
          <a:bodyPr/>
          <a:lstStyle>
            <a:lvl1pPr marL="0" indent="0">
              <a:buNone/>
              <a:defRPr sz="5400" spc="300">
                <a:solidFill>
                  <a:schemeClr val="tx1">
                    <a:lumMod val="50000"/>
                    <a:lumOff val="50000"/>
                  </a:schemeClr>
                </a:solidFill>
              </a:defRPr>
            </a:lvl1pPr>
            <a:lvl2pPr marL="609585" indent="0">
              <a:buNone/>
              <a:defRPr>
                <a:solidFill>
                  <a:schemeClr val="tx1">
                    <a:lumMod val="50000"/>
                    <a:lumOff val="50000"/>
                  </a:schemeClr>
                </a:solidFill>
              </a:defRPr>
            </a:lvl2pPr>
            <a:lvl3pPr marL="1219170" indent="0">
              <a:buNone/>
              <a:defRPr>
                <a:solidFill>
                  <a:schemeClr val="tx1">
                    <a:lumMod val="50000"/>
                    <a:lumOff val="50000"/>
                  </a:schemeClr>
                </a:solidFill>
              </a:defRPr>
            </a:lvl3pPr>
            <a:lvl4pPr marL="1828755" indent="0">
              <a:buNone/>
              <a:defRPr>
                <a:solidFill>
                  <a:schemeClr val="tx1">
                    <a:lumMod val="50000"/>
                    <a:lumOff val="50000"/>
                  </a:schemeClr>
                </a:solidFill>
              </a:defRPr>
            </a:lvl4pPr>
            <a:lvl5pPr marL="2438339" indent="0">
              <a:buNone/>
              <a:defRPr>
                <a:solidFill>
                  <a:schemeClr val="tx1">
                    <a:lumMod val="50000"/>
                    <a:lumOff val="50000"/>
                  </a:schemeClr>
                </a:solidFill>
              </a:defRPr>
            </a:lvl5pPr>
          </a:lstStyle>
          <a:p>
            <a:pPr lvl="0"/>
            <a:r>
              <a:rPr lang="en-US"/>
              <a:t>Agenda</a:t>
            </a:r>
          </a:p>
        </p:txBody>
      </p:sp>
      <p:sp>
        <p:nvSpPr>
          <p:cNvPr id="9" name="Text Placeholder 8">
            <a:extLst>
              <a:ext uri="{FF2B5EF4-FFF2-40B4-BE49-F238E27FC236}">
                <a16:creationId xmlns:a16="http://schemas.microsoft.com/office/drawing/2014/main" id="{45DC0C87-0C92-414A-84D8-98640EC6188A}"/>
              </a:ext>
            </a:extLst>
          </p:cNvPr>
          <p:cNvSpPr>
            <a:spLocks noGrp="1"/>
          </p:cNvSpPr>
          <p:nvPr>
            <p:ph type="body" sz="quarter" idx="11" hasCustomPrompt="1"/>
          </p:nvPr>
        </p:nvSpPr>
        <p:spPr>
          <a:xfrm>
            <a:off x="8405813" y="2003425"/>
            <a:ext cx="3321050" cy="4316413"/>
          </a:xfrm>
        </p:spPr>
        <p:txBody>
          <a:bodyPr/>
          <a:lstStyle>
            <a:lvl1pPr marL="460375" indent="-444500">
              <a:buSzPct val="100000"/>
              <a:buFont typeface="+mj-lt"/>
              <a:buAutoNum type="arabicPeriod"/>
              <a:tabLst/>
              <a:defRPr sz="2800">
                <a:solidFill>
                  <a:schemeClr val="tx1">
                    <a:lumMod val="75000"/>
                    <a:lumOff val="25000"/>
                  </a:schemeClr>
                </a:solidFill>
              </a:defRPr>
            </a:lvl1pPr>
            <a:lvl2pPr marL="460375" indent="-444500">
              <a:buSzPct val="100000"/>
              <a:buFont typeface="+mj-lt"/>
              <a:buAutoNum type="arabicPeriod"/>
              <a:tabLst/>
              <a:defRPr/>
            </a:lvl2pPr>
            <a:lvl3pPr marL="460375" indent="-444500">
              <a:buSzPct val="100000"/>
              <a:buFont typeface="+mj-lt"/>
              <a:buAutoNum type="arabicPeriod"/>
              <a:tabLst/>
              <a:defRPr/>
            </a:lvl3pPr>
            <a:lvl4pPr marL="460375" indent="-444500">
              <a:buSzPct val="100000"/>
              <a:buFont typeface="+mj-lt"/>
              <a:buAutoNum type="arabicPeriod"/>
              <a:tabLst/>
              <a:defRPr/>
            </a:lvl4pPr>
            <a:lvl5pPr marL="460375" indent="-444500">
              <a:buSzPct val="100000"/>
              <a:buFont typeface="+mj-lt"/>
              <a:buAutoNum type="arabicPeriod"/>
              <a:tabLst/>
              <a:defRPr/>
            </a:lvl5pPr>
          </a:lstStyle>
          <a:p>
            <a:pPr lvl="0"/>
            <a:r>
              <a:rPr lang="en-US"/>
              <a:t>Section one</a:t>
            </a:r>
          </a:p>
          <a:p>
            <a:pPr lvl="0"/>
            <a:r>
              <a:rPr lang="en-US"/>
              <a:t>Section two</a:t>
            </a:r>
          </a:p>
          <a:p>
            <a:pPr lvl="0"/>
            <a:r>
              <a:rPr lang="en-US"/>
              <a:t>Section three</a:t>
            </a:r>
          </a:p>
        </p:txBody>
      </p:sp>
    </p:spTree>
    <p:extLst>
      <p:ext uri="{BB962C8B-B14F-4D97-AF65-F5344CB8AC3E}">
        <p14:creationId xmlns:p14="http://schemas.microsoft.com/office/powerpoint/2010/main" val="40304390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B1109D1-0CFF-8244-9E65-8FBAAB56CE37}"/>
              </a:ext>
            </a:extLst>
          </p:cNvPr>
          <p:cNvPicPr>
            <a:picLocks noChangeAspect="1"/>
          </p:cNvPicPr>
          <p:nvPr userDrawn="1"/>
        </p:nvPicPr>
        <p:blipFill>
          <a:blip r:embed="rId2"/>
          <a:srcRect l="39360" r="39360"/>
          <a:stretch/>
        </p:blipFill>
        <p:spPr>
          <a:xfrm rot="5400000">
            <a:off x="5615177" y="-5615176"/>
            <a:ext cx="992190" cy="12222548"/>
          </a:xfrm>
          <a:prstGeom prst="rect">
            <a:avLst/>
          </a:prstGeom>
        </p:spPr>
      </p:pic>
      <p:sp>
        <p:nvSpPr>
          <p:cNvPr id="3"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17F1F82B-EACD-44DD-B37E-7A7D49CC393D}" type="slidenum">
              <a:rPr lang="en-US"/>
              <a:pPr>
                <a:defRPr/>
              </a:pPr>
              <a:t>‹#›</a:t>
            </a:fld>
            <a:endParaRPr lang="en-US"/>
          </a:p>
        </p:txBody>
      </p:sp>
      <p:sp>
        <p:nvSpPr>
          <p:cNvPr id="9" name="Rectangle 8">
            <a:extLst>
              <a:ext uri="{FF2B5EF4-FFF2-40B4-BE49-F238E27FC236}">
                <a16:creationId xmlns:a16="http://schemas.microsoft.com/office/drawing/2014/main" id="{02BE7E2F-0A16-E74E-AA97-31DA08C4F253}"/>
              </a:ext>
            </a:extLst>
          </p:cNvPr>
          <p:cNvSpPr/>
          <p:nvPr userDrawn="1"/>
        </p:nvSpPr>
        <p:spPr>
          <a:xfrm>
            <a:off x="0" y="6484179"/>
            <a:ext cx="12192000" cy="411093"/>
          </a:xfrm>
          <a:prstGeom prst="rect">
            <a:avLst/>
          </a:prstGeom>
          <a:solidFill>
            <a:srgbClr val="02B7EA"/>
          </a:solidFill>
          <a:ln w="12700" cap="flat" cmpd="sng" algn="ctr">
            <a:noFill/>
            <a:prstDash val="solid"/>
            <a:miter lim="800000"/>
          </a:ln>
          <a:effectLst/>
        </p:spPr>
        <p:txBody>
          <a:bodyPr rtlCol="0" anchor="ctr"/>
          <a:lstStyle/>
          <a:p>
            <a:pPr algn="ctr" defTabSz="342892">
              <a:defRPr/>
            </a:pPr>
            <a:endParaRPr lang="en-US" sz="1350" kern="0">
              <a:solidFill>
                <a:srgbClr val="7097A6"/>
              </a:solidFill>
              <a:latin typeface="Arial" panose="020B0604020202020204"/>
            </a:endParaRPr>
          </a:p>
        </p:txBody>
      </p:sp>
      <p:sp>
        <p:nvSpPr>
          <p:cNvPr id="6" name="Title 1">
            <a:extLst>
              <a:ext uri="{FF2B5EF4-FFF2-40B4-BE49-F238E27FC236}">
                <a16:creationId xmlns:a16="http://schemas.microsoft.com/office/drawing/2014/main" id="{8463AC8D-7224-1D40-A620-59AB432EC8EA}"/>
              </a:ext>
            </a:extLst>
          </p:cNvPr>
          <p:cNvSpPr>
            <a:spLocks noGrp="1"/>
          </p:cNvSpPr>
          <p:nvPr>
            <p:ph type="title" hasCustomPrompt="1"/>
          </p:nvPr>
        </p:nvSpPr>
        <p:spPr>
          <a:xfrm>
            <a:off x="972671" y="1130390"/>
            <a:ext cx="10653272" cy="992188"/>
          </a:xfrm>
        </p:spPr>
        <p:txBody>
          <a:bodyPr/>
          <a:lstStyle>
            <a:lvl1pPr>
              <a:defRPr sz="3600" b="0" spc="300">
                <a:solidFill>
                  <a:schemeClr val="tx1">
                    <a:lumMod val="65000"/>
                    <a:lumOff val="35000"/>
                  </a:schemeClr>
                </a:solidFill>
              </a:defRPr>
            </a:lvl1pPr>
          </a:lstStyle>
          <a:p>
            <a:r>
              <a:rPr lang="en-US"/>
              <a:t>CLICK TO EDIT MASTER TITLE STYLE</a:t>
            </a:r>
          </a:p>
        </p:txBody>
      </p:sp>
      <p:pic>
        <p:nvPicPr>
          <p:cNvPr id="7" name="Picture 6" descr="Logo, icon&#10;&#10;Description automatically generated">
            <a:extLst>
              <a:ext uri="{FF2B5EF4-FFF2-40B4-BE49-F238E27FC236}">
                <a16:creationId xmlns:a16="http://schemas.microsoft.com/office/drawing/2014/main" id="{895EBE96-4FB5-4147-8D9B-52AEA3D9EA96}"/>
              </a:ext>
            </a:extLst>
          </p:cNvPr>
          <p:cNvPicPr>
            <a:picLocks noChangeAspect="1"/>
          </p:cNvPicPr>
          <p:nvPr userDrawn="1"/>
        </p:nvPicPr>
        <p:blipFill>
          <a:blip r:embed="rId3"/>
          <a:stretch>
            <a:fillRect/>
          </a:stretch>
        </p:blipFill>
        <p:spPr>
          <a:xfrm>
            <a:off x="10872760" y="5727610"/>
            <a:ext cx="1067915" cy="474629"/>
          </a:xfrm>
          <a:prstGeom prst="rect">
            <a:avLst/>
          </a:prstGeom>
        </p:spPr>
      </p:pic>
      <p:sp>
        <p:nvSpPr>
          <p:cNvPr id="5" name="Text Placeholder 4">
            <a:extLst>
              <a:ext uri="{FF2B5EF4-FFF2-40B4-BE49-F238E27FC236}">
                <a16:creationId xmlns:a16="http://schemas.microsoft.com/office/drawing/2014/main" id="{E222DE1D-7A74-1840-BBBA-BC92C9262C8C}"/>
              </a:ext>
            </a:extLst>
          </p:cNvPr>
          <p:cNvSpPr>
            <a:spLocks noGrp="1"/>
          </p:cNvSpPr>
          <p:nvPr>
            <p:ph type="body" sz="quarter" idx="11"/>
          </p:nvPr>
        </p:nvSpPr>
        <p:spPr>
          <a:xfrm>
            <a:off x="973138" y="2322513"/>
            <a:ext cx="10652125" cy="3405187"/>
          </a:xfrm>
        </p:spPr>
        <p:txBody>
          <a:bodyPr/>
          <a:lstStyle>
            <a:lvl1pPr>
              <a:buClr>
                <a:srgbClr val="02B7EA"/>
              </a:buClr>
              <a:defRPr sz="3200"/>
            </a:lvl1pPr>
            <a:lvl2pPr>
              <a:buClr>
                <a:srgbClr val="02B7EA"/>
              </a:buClr>
              <a:defRPr sz="2800"/>
            </a:lvl2pPr>
            <a:lvl3pPr>
              <a:buClr>
                <a:srgbClr val="02B7EA"/>
              </a:buClr>
              <a:defRPr sz="2400"/>
            </a:lvl3pPr>
            <a:lvl4pPr>
              <a:buClr>
                <a:srgbClr val="02B7EA"/>
              </a:buClr>
              <a:defRPr sz="2000"/>
            </a:lvl4pPr>
            <a:lvl5pPr>
              <a:buClr>
                <a:srgbClr val="02B7EA"/>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8147E416-706F-7648-A010-A56D14937D7A}"/>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bg1"/>
                </a:solidFill>
              </a:rPr>
              <a:pPr>
                <a:defRPr/>
              </a:pPr>
              <a:t>‹#›</a:t>
            </a:fld>
            <a:endParaRPr lang="en-US" altLang="en-US">
              <a:solidFill>
                <a:schemeClr val="bg1"/>
              </a:solidFill>
            </a:endParaRPr>
          </a:p>
        </p:txBody>
      </p:sp>
    </p:spTree>
    <p:extLst>
      <p:ext uri="{BB962C8B-B14F-4D97-AF65-F5344CB8AC3E}">
        <p14:creationId xmlns:p14="http://schemas.microsoft.com/office/powerpoint/2010/main" val="18331316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2671" y="1"/>
            <a:ext cx="10653272" cy="992188"/>
          </a:xfrm>
        </p:spPr>
        <p:txBody>
          <a:bodyPr/>
          <a:lstStyle>
            <a:lvl1pPr>
              <a:defRPr sz="3600" b="0" spc="300">
                <a:solidFill>
                  <a:schemeClr val="tx1">
                    <a:lumMod val="65000"/>
                    <a:lumOff val="35000"/>
                  </a:schemeClr>
                </a:solidFill>
              </a:defRPr>
            </a:lvl1pPr>
          </a:lstStyle>
          <a:p>
            <a:r>
              <a:rPr lang="en-US"/>
              <a:t>CLICK TO EDIT MASTER TITLE STYLE</a:t>
            </a:r>
          </a:p>
        </p:txBody>
      </p:sp>
      <p:sp>
        <p:nvSpPr>
          <p:cNvPr id="3"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17F1F82B-EACD-44DD-B37E-7A7D49CC393D}" type="slidenum">
              <a:rPr lang="en-US"/>
              <a:pPr>
                <a:defRPr/>
              </a:pPr>
              <a:t>‹#›</a:t>
            </a:fld>
            <a:endParaRPr lang="en-US"/>
          </a:p>
        </p:txBody>
      </p:sp>
      <p:sp>
        <p:nvSpPr>
          <p:cNvPr id="6" name="Rectangle 5">
            <a:extLst>
              <a:ext uri="{FF2B5EF4-FFF2-40B4-BE49-F238E27FC236}">
                <a16:creationId xmlns:a16="http://schemas.microsoft.com/office/drawing/2014/main" id="{9FA3D696-EC10-DD42-88C2-7A80D33A6F6D}"/>
              </a:ext>
            </a:extLst>
          </p:cNvPr>
          <p:cNvSpPr/>
          <p:nvPr userDrawn="1"/>
        </p:nvSpPr>
        <p:spPr>
          <a:xfrm>
            <a:off x="0" y="6484179"/>
            <a:ext cx="12192000" cy="411093"/>
          </a:xfrm>
          <a:prstGeom prst="rect">
            <a:avLst/>
          </a:prstGeom>
          <a:solidFill>
            <a:srgbClr val="02B7EA"/>
          </a:solidFill>
          <a:ln w="12700" cap="flat" cmpd="sng" algn="ctr">
            <a:noFill/>
            <a:prstDash val="solid"/>
            <a:miter lim="800000"/>
          </a:ln>
          <a:effectLst/>
        </p:spPr>
        <p:txBody>
          <a:bodyPr rtlCol="0" anchor="ctr"/>
          <a:lstStyle/>
          <a:p>
            <a:pPr algn="ctr" defTabSz="342892">
              <a:defRPr/>
            </a:pPr>
            <a:endParaRPr lang="en-US" sz="1350" kern="0">
              <a:solidFill>
                <a:srgbClr val="7097A6"/>
              </a:solidFill>
              <a:latin typeface="Arial" panose="020B0604020202020204"/>
            </a:endParaRPr>
          </a:p>
        </p:txBody>
      </p:sp>
      <p:pic>
        <p:nvPicPr>
          <p:cNvPr id="5" name="Picture 4" descr="Logo, icon&#10;&#10;Description automatically generated">
            <a:extLst>
              <a:ext uri="{FF2B5EF4-FFF2-40B4-BE49-F238E27FC236}">
                <a16:creationId xmlns:a16="http://schemas.microsoft.com/office/drawing/2014/main" id="{30F500F0-20EE-1B48-88FF-6858CB0B8F55}"/>
              </a:ext>
            </a:extLst>
          </p:cNvPr>
          <p:cNvPicPr>
            <a:picLocks noChangeAspect="1"/>
          </p:cNvPicPr>
          <p:nvPr userDrawn="1"/>
        </p:nvPicPr>
        <p:blipFill>
          <a:blip r:embed="rId2"/>
          <a:stretch>
            <a:fillRect/>
          </a:stretch>
        </p:blipFill>
        <p:spPr>
          <a:xfrm>
            <a:off x="10872760" y="5727610"/>
            <a:ext cx="1067915" cy="474629"/>
          </a:xfrm>
          <a:prstGeom prst="rect">
            <a:avLst/>
          </a:prstGeom>
        </p:spPr>
      </p:pic>
      <p:sp>
        <p:nvSpPr>
          <p:cNvPr id="7" name="Text Placeholder 4">
            <a:extLst>
              <a:ext uri="{FF2B5EF4-FFF2-40B4-BE49-F238E27FC236}">
                <a16:creationId xmlns:a16="http://schemas.microsoft.com/office/drawing/2014/main" id="{575E3422-A967-4148-9218-2D24976BA379}"/>
              </a:ext>
            </a:extLst>
          </p:cNvPr>
          <p:cNvSpPr>
            <a:spLocks noGrp="1"/>
          </p:cNvSpPr>
          <p:nvPr>
            <p:ph type="body" sz="quarter" idx="11"/>
          </p:nvPr>
        </p:nvSpPr>
        <p:spPr>
          <a:xfrm>
            <a:off x="973138" y="1274129"/>
            <a:ext cx="10652125" cy="4453571"/>
          </a:xfrm>
        </p:spPr>
        <p:txBody>
          <a:bodyPr/>
          <a:lstStyle>
            <a:lvl1pPr>
              <a:buClr>
                <a:srgbClr val="02B7EA"/>
              </a:buClr>
              <a:defRPr sz="3200"/>
            </a:lvl1pPr>
            <a:lvl2pPr>
              <a:buClr>
                <a:srgbClr val="02B7EA"/>
              </a:buClr>
              <a:defRPr sz="2800"/>
            </a:lvl2pPr>
            <a:lvl3pPr>
              <a:buClr>
                <a:srgbClr val="02B7EA"/>
              </a:buClr>
              <a:defRPr sz="2400"/>
            </a:lvl3pPr>
            <a:lvl4pPr>
              <a:buClr>
                <a:srgbClr val="02B7EA"/>
              </a:buClr>
              <a:defRPr sz="2000"/>
            </a:lvl4pPr>
            <a:lvl5pPr>
              <a:buClr>
                <a:srgbClr val="02B7EA"/>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679868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8B23C30-FC7B-4F42-B4BA-0F209CD5FECF}"/>
              </a:ext>
            </a:extLst>
          </p:cNvPr>
          <p:cNvSpPr/>
          <p:nvPr userDrawn="1"/>
        </p:nvSpPr>
        <p:spPr>
          <a:xfrm>
            <a:off x="7414591" y="0"/>
            <a:ext cx="4777409" cy="6858000"/>
          </a:xfrm>
          <a:prstGeom prst="rect">
            <a:avLst/>
          </a:prstGeom>
          <a:solidFill>
            <a:srgbClr val="13B5EA">
              <a:alpha val="1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Placeholder 16">
            <a:extLst>
              <a:ext uri="{FF2B5EF4-FFF2-40B4-BE49-F238E27FC236}">
                <a16:creationId xmlns:a16="http://schemas.microsoft.com/office/drawing/2014/main" id="{80A928CF-EB57-CA43-B7BE-1D0D886A828F}"/>
              </a:ext>
            </a:extLst>
          </p:cNvPr>
          <p:cNvSpPr>
            <a:spLocks noGrp="1"/>
          </p:cNvSpPr>
          <p:nvPr>
            <p:ph type="body" sz="quarter" idx="10" hasCustomPrompt="1"/>
          </p:nvPr>
        </p:nvSpPr>
        <p:spPr>
          <a:xfrm>
            <a:off x="690563" y="579074"/>
            <a:ext cx="6319837" cy="500062"/>
          </a:xfrm>
        </p:spPr>
        <p:txBody>
          <a:bodyPr/>
          <a:lstStyle>
            <a:lvl1pPr marL="0" indent="0">
              <a:buNone/>
              <a:defRPr sz="2000" spc="300">
                <a:solidFill>
                  <a:srgbClr val="02B7EA"/>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SECONDARY TITLE</a:t>
            </a:r>
          </a:p>
        </p:txBody>
      </p:sp>
      <p:sp>
        <p:nvSpPr>
          <p:cNvPr id="18" name="Text Placeholder 16">
            <a:extLst>
              <a:ext uri="{FF2B5EF4-FFF2-40B4-BE49-F238E27FC236}">
                <a16:creationId xmlns:a16="http://schemas.microsoft.com/office/drawing/2014/main" id="{A16C1B5A-A246-5442-A487-DAE27647FB68}"/>
              </a:ext>
            </a:extLst>
          </p:cNvPr>
          <p:cNvSpPr>
            <a:spLocks noGrp="1"/>
          </p:cNvSpPr>
          <p:nvPr>
            <p:ph type="body" sz="quarter" idx="11" hasCustomPrompt="1"/>
          </p:nvPr>
        </p:nvSpPr>
        <p:spPr>
          <a:xfrm>
            <a:off x="690563" y="1108463"/>
            <a:ext cx="6319837" cy="800548"/>
          </a:xfrm>
        </p:spPr>
        <p:txBody>
          <a:bodyPr/>
          <a:lstStyle>
            <a:lvl1pPr marL="0" indent="0">
              <a:buNone/>
              <a:defRPr sz="4000" b="1" spc="0">
                <a:solidFill>
                  <a:srgbClr val="4A2156"/>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Title Goes Here</a:t>
            </a:r>
          </a:p>
        </p:txBody>
      </p:sp>
      <p:sp>
        <p:nvSpPr>
          <p:cNvPr id="19" name="Text Placeholder 16">
            <a:extLst>
              <a:ext uri="{FF2B5EF4-FFF2-40B4-BE49-F238E27FC236}">
                <a16:creationId xmlns:a16="http://schemas.microsoft.com/office/drawing/2014/main" id="{0FB221C5-54FA-7242-B794-D1162965E459}"/>
              </a:ext>
            </a:extLst>
          </p:cNvPr>
          <p:cNvSpPr>
            <a:spLocks noGrp="1"/>
          </p:cNvSpPr>
          <p:nvPr>
            <p:ph type="body" sz="quarter" idx="12" hasCustomPrompt="1"/>
          </p:nvPr>
        </p:nvSpPr>
        <p:spPr>
          <a:xfrm>
            <a:off x="690563" y="2087031"/>
            <a:ext cx="6319837" cy="3864590"/>
          </a:xfrm>
        </p:spPr>
        <p:txBody>
          <a:bodyPr/>
          <a:lstStyle>
            <a:lvl1pPr marL="0" marR="0" indent="0" algn="l" defTabSz="457200" rtl="0" eaLnBrk="1" fontAlgn="auto" latinLnBrk="0" hangingPunct="1">
              <a:lnSpc>
                <a:spcPct val="100000"/>
              </a:lnSpc>
              <a:spcBef>
                <a:spcPts val="0"/>
              </a:spcBef>
              <a:spcAft>
                <a:spcPts val="1800"/>
              </a:spcAft>
              <a:buClrTx/>
              <a:buSzTx/>
              <a:buFont typeface="Arial"/>
              <a:buNone/>
              <a:tabLst/>
              <a:defRPr sz="1800" b="1" spc="0">
                <a:solidFill>
                  <a:srgbClr val="4A2156"/>
                </a:solidFill>
              </a:defRPr>
            </a:lvl1pPr>
            <a:lvl2pPr marL="609585" indent="0">
              <a:buNone/>
              <a:defRPr/>
            </a:lvl2pPr>
            <a:lvl3pPr marL="1219170" indent="0">
              <a:buNone/>
              <a:defRPr/>
            </a:lvl3pPr>
            <a:lvl4pPr marL="1828755" indent="0">
              <a:buNone/>
              <a:defRPr/>
            </a:lvl4pPr>
            <a:lvl5pPr marL="2438339" indent="0">
              <a:buNone/>
              <a:defRPr/>
            </a:lvl5pPr>
          </a:lstStyle>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Lorem ipsum dolor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consectetur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adipiscing</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elit</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aliquam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accumsan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sem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augue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elementum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velit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egestas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viverra</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tempor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Morbi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tortor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curabitur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venenatis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cursus diam</a:t>
            </a: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Phasellus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lobortis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lorem in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efficitur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mauris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auctor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sapien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scelerisque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purus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id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convallis,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ultrices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ante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rutrum</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22" name="Text Placeholder 21">
            <a:extLst>
              <a:ext uri="{FF2B5EF4-FFF2-40B4-BE49-F238E27FC236}">
                <a16:creationId xmlns:a16="http://schemas.microsoft.com/office/drawing/2014/main" id="{DC1FC2B1-BFC7-524A-A9D9-8F23E30BCD29}"/>
              </a:ext>
            </a:extLst>
          </p:cNvPr>
          <p:cNvSpPr>
            <a:spLocks noGrp="1"/>
          </p:cNvSpPr>
          <p:nvPr>
            <p:ph type="body" sz="quarter" idx="13" hasCustomPrompt="1"/>
          </p:nvPr>
        </p:nvSpPr>
        <p:spPr>
          <a:xfrm>
            <a:off x="8037513" y="579438"/>
            <a:ext cx="3625850" cy="5372100"/>
          </a:xfrm>
        </p:spPr>
        <p:txBody>
          <a:bodyPr anchor="t" anchorCtr="0"/>
          <a:lstStyle>
            <a:lvl1pPr marL="0" marR="0" indent="0" algn="r" defTabSz="609585" rtl="0" eaLnBrk="0" fontAlgn="base" latinLnBrk="0" hangingPunct="0">
              <a:lnSpc>
                <a:spcPct val="100000"/>
              </a:lnSpc>
              <a:spcBef>
                <a:spcPct val="20000"/>
              </a:spcBef>
              <a:spcAft>
                <a:spcPts val="4800"/>
              </a:spcAft>
              <a:buClr>
                <a:srgbClr val="279ECE"/>
              </a:buClr>
              <a:buSzTx/>
              <a:buFont typeface="Arial" panose="020B0604020202020204" pitchFamily="34" charset="0"/>
              <a:buNone/>
              <a:tabLst/>
              <a:defRPr sz="1800">
                <a:solidFill>
                  <a:srgbClr val="02B7EA"/>
                </a:solidFill>
              </a:defRPr>
            </a:lvl1pPr>
            <a:lvl2pPr marL="609585" indent="0" algn="r">
              <a:buNone/>
              <a:defRPr sz="1800">
                <a:solidFill>
                  <a:srgbClr val="02B7EA"/>
                </a:solidFill>
              </a:defRPr>
            </a:lvl2pPr>
            <a:lvl3pPr marL="1219170" indent="0" algn="r">
              <a:buNone/>
              <a:defRPr sz="1800">
                <a:solidFill>
                  <a:srgbClr val="02B7EA"/>
                </a:solidFill>
              </a:defRPr>
            </a:lvl3pPr>
            <a:lvl4pPr marL="1828755" indent="0" algn="r">
              <a:buNone/>
              <a:defRPr sz="1800">
                <a:solidFill>
                  <a:srgbClr val="02B7EA"/>
                </a:solidFill>
              </a:defRPr>
            </a:lvl4pPr>
            <a:lvl5pPr marL="2438339" indent="0" algn="r">
              <a:buNone/>
              <a:defRPr sz="1800">
                <a:solidFill>
                  <a:srgbClr val="02B7EA"/>
                </a:solidFill>
              </a:defRPr>
            </a:lvl5pPr>
          </a:lstStyle>
          <a:p>
            <a:pPr lvl="0"/>
            <a:r>
              <a:rPr lang="en-US"/>
              <a:t>Lorem ipsum dolor sit </a:t>
            </a:r>
            <a:r>
              <a:rPr lang="en-US" err="1"/>
              <a:t>amet</a:t>
            </a:r>
            <a:r>
              <a:rPr lang="en-US"/>
              <a:t>, </a:t>
            </a:r>
            <a:r>
              <a:rPr lang="en-US" err="1"/>
              <a:t>consectetur</a:t>
            </a:r>
            <a:r>
              <a:rPr lang="en-US"/>
              <a:t> </a:t>
            </a:r>
            <a:r>
              <a:rPr lang="en-US" err="1"/>
              <a:t>elit</a:t>
            </a:r>
            <a:endParaRPr lang="en-US"/>
          </a:p>
          <a:p>
            <a:pPr lvl="0"/>
            <a:r>
              <a:rPr lang="en-US"/>
              <a:t>Lorem ipsum dolor sit </a:t>
            </a:r>
            <a:r>
              <a:rPr lang="en-US" err="1"/>
              <a:t>amet</a:t>
            </a:r>
            <a:r>
              <a:rPr lang="en-US"/>
              <a:t>, </a:t>
            </a:r>
            <a:r>
              <a:rPr lang="en-US" err="1"/>
              <a:t>consectetur</a:t>
            </a:r>
            <a:r>
              <a:rPr lang="en-US"/>
              <a:t> </a:t>
            </a:r>
            <a:r>
              <a:rPr lang="en-US" err="1"/>
              <a:t>elit</a:t>
            </a:r>
            <a:endParaRPr lang="en-US"/>
          </a:p>
          <a:p>
            <a:pPr marL="0" marR="0" lvl="0" indent="0" algn="r" defTabSz="609585" rtl="0" eaLnBrk="0" fontAlgn="base" latinLnBrk="0" hangingPunct="0">
              <a:lnSpc>
                <a:spcPct val="100000"/>
              </a:lnSpc>
              <a:spcBef>
                <a:spcPct val="20000"/>
              </a:spcBef>
              <a:spcAft>
                <a:spcPct val="0"/>
              </a:spcAft>
              <a:buClr>
                <a:srgbClr val="279ECE"/>
              </a:buClr>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elit</a:t>
            </a:r>
            <a:endParaRPr lang="en-US"/>
          </a:p>
        </p:txBody>
      </p:sp>
      <p:pic>
        <p:nvPicPr>
          <p:cNvPr id="7" name="Picture 6" descr="Logo, icon&#10;&#10;Description automatically generated">
            <a:extLst>
              <a:ext uri="{FF2B5EF4-FFF2-40B4-BE49-F238E27FC236}">
                <a16:creationId xmlns:a16="http://schemas.microsoft.com/office/drawing/2014/main" id="{5ADB920E-00D9-9941-8FF9-5D7405A3DEF9}"/>
              </a:ext>
            </a:extLst>
          </p:cNvPr>
          <p:cNvPicPr>
            <a:picLocks noChangeAspect="1"/>
          </p:cNvPicPr>
          <p:nvPr userDrawn="1"/>
        </p:nvPicPr>
        <p:blipFill>
          <a:blip r:embed="rId2"/>
          <a:stretch>
            <a:fillRect/>
          </a:stretch>
        </p:blipFill>
        <p:spPr>
          <a:xfrm>
            <a:off x="10872760" y="5727610"/>
            <a:ext cx="1067915" cy="474629"/>
          </a:xfrm>
          <a:prstGeom prst="rect">
            <a:avLst/>
          </a:prstGeom>
        </p:spPr>
      </p:pic>
      <p:sp>
        <p:nvSpPr>
          <p:cNvPr id="8" name="Slide Number Placeholder 5">
            <a:extLst>
              <a:ext uri="{FF2B5EF4-FFF2-40B4-BE49-F238E27FC236}">
                <a16:creationId xmlns:a16="http://schemas.microsoft.com/office/drawing/2014/main" id="{E456F8BB-DF42-1F44-9249-84275EB49429}"/>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tx1">
                    <a:lumMod val="65000"/>
                    <a:lumOff val="35000"/>
                  </a:schemeClr>
                </a:solidFill>
              </a:rPr>
              <a:pPr>
                <a:defRPr/>
              </a:pPr>
              <a:t>‹#›</a:t>
            </a:fld>
            <a:endParaRPr lang="en-US" altLang="en-US">
              <a:solidFill>
                <a:schemeClr val="tx1">
                  <a:lumMod val="65000"/>
                  <a:lumOff val="35000"/>
                </a:schemeClr>
              </a:solidFill>
            </a:endParaRPr>
          </a:p>
        </p:txBody>
      </p:sp>
    </p:spTree>
    <p:extLst>
      <p:ext uri="{BB962C8B-B14F-4D97-AF65-F5344CB8AC3E}">
        <p14:creationId xmlns:p14="http://schemas.microsoft.com/office/powerpoint/2010/main" val="134559020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E73BE29-6E8E-AF4E-8945-48A80F37F696}"/>
              </a:ext>
            </a:extLst>
          </p:cNvPr>
          <p:cNvSpPr>
            <a:spLocks noGrp="1"/>
          </p:cNvSpPr>
          <p:nvPr>
            <p:ph type="pic" sz="quarter" idx="14" hasCustomPrompt="1"/>
          </p:nvPr>
        </p:nvSpPr>
        <p:spPr>
          <a:xfrm>
            <a:off x="0" y="0"/>
            <a:ext cx="7415213" cy="6858000"/>
          </a:xfrm>
        </p:spPr>
        <p:txBody>
          <a:bodyPr/>
          <a:lstStyle>
            <a:lvl1pPr marL="0" indent="0">
              <a:buNone/>
              <a:defRPr>
                <a:solidFill>
                  <a:schemeClr val="bg2">
                    <a:lumMod val="75000"/>
                  </a:schemeClr>
                </a:solidFill>
              </a:defRPr>
            </a:lvl1pPr>
          </a:lstStyle>
          <a:p>
            <a:r>
              <a:rPr lang="en-US"/>
              <a:t>Picture goes here</a:t>
            </a:r>
          </a:p>
        </p:txBody>
      </p:sp>
      <p:sp>
        <p:nvSpPr>
          <p:cNvPr id="10" name="Rectangle 9">
            <a:extLst>
              <a:ext uri="{FF2B5EF4-FFF2-40B4-BE49-F238E27FC236}">
                <a16:creationId xmlns:a16="http://schemas.microsoft.com/office/drawing/2014/main" id="{88B23C30-FC7B-4F42-B4BA-0F209CD5FECF}"/>
              </a:ext>
            </a:extLst>
          </p:cNvPr>
          <p:cNvSpPr/>
          <p:nvPr userDrawn="1"/>
        </p:nvSpPr>
        <p:spPr>
          <a:xfrm>
            <a:off x="7414591" y="0"/>
            <a:ext cx="4777409" cy="6858000"/>
          </a:xfrm>
          <a:prstGeom prst="rect">
            <a:avLst/>
          </a:prstGeom>
          <a:solidFill>
            <a:srgbClr val="13B5EA">
              <a:alpha val="1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Placeholder 16">
            <a:extLst>
              <a:ext uri="{FF2B5EF4-FFF2-40B4-BE49-F238E27FC236}">
                <a16:creationId xmlns:a16="http://schemas.microsoft.com/office/drawing/2014/main" id="{80A928CF-EB57-CA43-B7BE-1D0D886A828F}"/>
              </a:ext>
            </a:extLst>
          </p:cNvPr>
          <p:cNvSpPr>
            <a:spLocks noGrp="1"/>
          </p:cNvSpPr>
          <p:nvPr>
            <p:ph type="body" sz="quarter" idx="10" hasCustomPrompt="1"/>
          </p:nvPr>
        </p:nvSpPr>
        <p:spPr>
          <a:xfrm>
            <a:off x="7917084" y="579074"/>
            <a:ext cx="3792638" cy="500062"/>
          </a:xfrm>
        </p:spPr>
        <p:txBody>
          <a:bodyPr/>
          <a:lstStyle>
            <a:lvl1pPr marL="0" indent="0">
              <a:buNone/>
              <a:defRPr sz="2000" spc="300">
                <a:solidFill>
                  <a:srgbClr val="02B7EA"/>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SECONDARY TITLE</a:t>
            </a:r>
          </a:p>
        </p:txBody>
      </p:sp>
      <p:sp>
        <p:nvSpPr>
          <p:cNvPr id="18" name="Text Placeholder 16">
            <a:extLst>
              <a:ext uri="{FF2B5EF4-FFF2-40B4-BE49-F238E27FC236}">
                <a16:creationId xmlns:a16="http://schemas.microsoft.com/office/drawing/2014/main" id="{A16C1B5A-A246-5442-A487-DAE27647FB68}"/>
              </a:ext>
            </a:extLst>
          </p:cNvPr>
          <p:cNvSpPr>
            <a:spLocks noGrp="1"/>
          </p:cNvSpPr>
          <p:nvPr>
            <p:ph type="body" sz="quarter" idx="11" hasCustomPrompt="1"/>
          </p:nvPr>
        </p:nvSpPr>
        <p:spPr>
          <a:xfrm>
            <a:off x="7917084" y="1108463"/>
            <a:ext cx="3792638" cy="800548"/>
          </a:xfrm>
        </p:spPr>
        <p:txBody>
          <a:bodyPr/>
          <a:lstStyle>
            <a:lvl1pPr marL="0" indent="0">
              <a:buNone/>
              <a:defRPr sz="4000" b="1" spc="0">
                <a:solidFill>
                  <a:srgbClr val="4A2156"/>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Title Goes Here</a:t>
            </a:r>
          </a:p>
        </p:txBody>
      </p:sp>
      <p:sp>
        <p:nvSpPr>
          <p:cNvPr id="19" name="Text Placeholder 16">
            <a:extLst>
              <a:ext uri="{FF2B5EF4-FFF2-40B4-BE49-F238E27FC236}">
                <a16:creationId xmlns:a16="http://schemas.microsoft.com/office/drawing/2014/main" id="{0FB221C5-54FA-7242-B794-D1162965E459}"/>
              </a:ext>
            </a:extLst>
          </p:cNvPr>
          <p:cNvSpPr>
            <a:spLocks noGrp="1"/>
          </p:cNvSpPr>
          <p:nvPr>
            <p:ph type="body" sz="quarter" idx="12" hasCustomPrompt="1"/>
          </p:nvPr>
        </p:nvSpPr>
        <p:spPr>
          <a:xfrm>
            <a:off x="7917084" y="2087031"/>
            <a:ext cx="3792638" cy="3864590"/>
          </a:xfrm>
        </p:spPr>
        <p:txBody>
          <a:bodyPr/>
          <a:lstStyle>
            <a:lvl1pPr marL="0" marR="0" indent="0" algn="l" defTabSz="457200" rtl="0" eaLnBrk="1" fontAlgn="auto" latinLnBrk="0" hangingPunct="1">
              <a:lnSpc>
                <a:spcPts val="1400"/>
              </a:lnSpc>
              <a:spcBef>
                <a:spcPts val="0"/>
              </a:spcBef>
              <a:spcAft>
                <a:spcPts val="1800"/>
              </a:spcAft>
              <a:buClrTx/>
              <a:buSzTx/>
              <a:buFont typeface="Arial"/>
              <a:buNone/>
              <a:tabLst/>
              <a:defRPr sz="4000" b="1" spc="0">
                <a:solidFill>
                  <a:schemeClr val="tx1"/>
                </a:solidFill>
              </a:defRPr>
            </a:lvl1pPr>
            <a:lvl2pPr marL="609585" indent="0">
              <a:buNone/>
              <a:defRPr/>
            </a:lvl2pPr>
            <a:lvl3pPr marL="1219170" indent="0">
              <a:buNone/>
              <a:defRPr/>
            </a:lvl3pPr>
            <a:lvl4pPr marL="1828755" indent="0">
              <a:buNone/>
              <a:defRPr/>
            </a:lvl4pPr>
            <a:lvl5pPr marL="2438339" indent="0">
              <a:buNone/>
              <a:defRPr/>
            </a:lvl5pPr>
          </a:lstStyle>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Lorem ipsum dolor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consectetur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adipiscing</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elit</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aliquam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accumsan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sem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augue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elementum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velit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egestas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viverra</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tempor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Morbi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tortor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curabitur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venenatis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cursus diam</a:t>
            </a: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Phasellus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lobortis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lorem in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efficitur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mauris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auctor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sapien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scelerisque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purus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id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convallis,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ultrices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ante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rutrum</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p:txBody>
      </p:sp>
      <p:pic>
        <p:nvPicPr>
          <p:cNvPr id="9" name="Picture 8" descr="Logo, icon&#10;&#10;Description automatically generated">
            <a:extLst>
              <a:ext uri="{FF2B5EF4-FFF2-40B4-BE49-F238E27FC236}">
                <a16:creationId xmlns:a16="http://schemas.microsoft.com/office/drawing/2014/main" id="{4D7A963B-BAA1-A04B-B735-12F2ADFEBD2C}"/>
              </a:ext>
            </a:extLst>
          </p:cNvPr>
          <p:cNvPicPr>
            <a:picLocks noChangeAspect="1"/>
          </p:cNvPicPr>
          <p:nvPr userDrawn="1"/>
        </p:nvPicPr>
        <p:blipFill>
          <a:blip r:embed="rId2"/>
          <a:stretch>
            <a:fillRect/>
          </a:stretch>
        </p:blipFill>
        <p:spPr>
          <a:xfrm>
            <a:off x="10872760" y="5727610"/>
            <a:ext cx="1067915" cy="474629"/>
          </a:xfrm>
          <a:prstGeom prst="rect">
            <a:avLst/>
          </a:prstGeom>
        </p:spPr>
      </p:pic>
      <p:sp>
        <p:nvSpPr>
          <p:cNvPr id="8" name="Slide Number Placeholder 5">
            <a:extLst>
              <a:ext uri="{FF2B5EF4-FFF2-40B4-BE49-F238E27FC236}">
                <a16:creationId xmlns:a16="http://schemas.microsoft.com/office/drawing/2014/main" id="{D4B78ABE-A21B-8843-9D9D-BAC93512BAFA}"/>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tx1">
                    <a:lumMod val="65000"/>
                    <a:lumOff val="35000"/>
                  </a:schemeClr>
                </a:solidFill>
              </a:rPr>
              <a:pPr>
                <a:defRPr/>
              </a:pPr>
              <a:t>‹#›</a:t>
            </a:fld>
            <a:endParaRPr lang="en-US" altLang="en-US">
              <a:solidFill>
                <a:schemeClr val="tx1">
                  <a:lumMod val="65000"/>
                  <a:lumOff val="35000"/>
                </a:schemeClr>
              </a:solidFill>
            </a:endParaRPr>
          </a:p>
        </p:txBody>
      </p:sp>
    </p:spTree>
    <p:extLst>
      <p:ext uri="{BB962C8B-B14F-4D97-AF65-F5344CB8AC3E}">
        <p14:creationId xmlns:p14="http://schemas.microsoft.com/office/powerpoint/2010/main" val="224065565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E73BE29-6E8E-AF4E-8945-48A80F37F696}"/>
              </a:ext>
            </a:extLst>
          </p:cNvPr>
          <p:cNvSpPr>
            <a:spLocks noGrp="1"/>
          </p:cNvSpPr>
          <p:nvPr>
            <p:ph type="pic" sz="quarter" idx="14" hasCustomPrompt="1"/>
          </p:nvPr>
        </p:nvSpPr>
        <p:spPr>
          <a:xfrm>
            <a:off x="0" y="0"/>
            <a:ext cx="7415213" cy="6858000"/>
          </a:xfrm>
        </p:spPr>
        <p:txBody>
          <a:bodyPr/>
          <a:lstStyle>
            <a:lvl1pPr marL="0" indent="0">
              <a:buNone/>
              <a:defRPr>
                <a:solidFill>
                  <a:schemeClr val="bg2">
                    <a:lumMod val="75000"/>
                  </a:schemeClr>
                </a:solidFill>
              </a:defRPr>
            </a:lvl1pPr>
          </a:lstStyle>
          <a:p>
            <a:r>
              <a:rPr lang="en-US"/>
              <a:t>Picture goes here</a:t>
            </a:r>
          </a:p>
        </p:txBody>
      </p:sp>
      <p:sp>
        <p:nvSpPr>
          <p:cNvPr id="17" name="Text Placeholder 16">
            <a:extLst>
              <a:ext uri="{FF2B5EF4-FFF2-40B4-BE49-F238E27FC236}">
                <a16:creationId xmlns:a16="http://schemas.microsoft.com/office/drawing/2014/main" id="{80A928CF-EB57-CA43-B7BE-1D0D886A828F}"/>
              </a:ext>
            </a:extLst>
          </p:cNvPr>
          <p:cNvSpPr>
            <a:spLocks noGrp="1"/>
          </p:cNvSpPr>
          <p:nvPr>
            <p:ph type="body" sz="quarter" idx="10" hasCustomPrompt="1"/>
          </p:nvPr>
        </p:nvSpPr>
        <p:spPr>
          <a:xfrm>
            <a:off x="7917084" y="579074"/>
            <a:ext cx="3792638" cy="500062"/>
          </a:xfrm>
        </p:spPr>
        <p:txBody>
          <a:bodyPr/>
          <a:lstStyle>
            <a:lvl1pPr marL="0" indent="0">
              <a:buNone/>
              <a:defRPr sz="2000" spc="300">
                <a:solidFill>
                  <a:srgbClr val="02B7EA"/>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SECONDARY TITLE</a:t>
            </a:r>
          </a:p>
        </p:txBody>
      </p:sp>
      <p:sp>
        <p:nvSpPr>
          <p:cNvPr id="18" name="Text Placeholder 16">
            <a:extLst>
              <a:ext uri="{FF2B5EF4-FFF2-40B4-BE49-F238E27FC236}">
                <a16:creationId xmlns:a16="http://schemas.microsoft.com/office/drawing/2014/main" id="{A16C1B5A-A246-5442-A487-DAE27647FB68}"/>
              </a:ext>
            </a:extLst>
          </p:cNvPr>
          <p:cNvSpPr>
            <a:spLocks noGrp="1"/>
          </p:cNvSpPr>
          <p:nvPr>
            <p:ph type="body" sz="quarter" idx="11" hasCustomPrompt="1"/>
          </p:nvPr>
        </p:nvSpPr>
        <p:spPr>
          <a:xfrm>
            <a:off x="7917084" y="1108463"/>
            <a:ext cx="3792638" cy="800548"/>
          </a:xfrm>
        </p:spPr>
        <p:txBody>
          <a:bodyPr/>
          <a:lstStyle>
            <a:lvl1pPr marL="0" indent="0">
              <a:buNone/>
              <a:defRPr sz="4000" b="1" spc="0">
                <a:solidFill>
                  <a:srgbClr val="4A2156"/>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Title Goes Here</a:t>
            </a:r>
          </a:p>
        </p:txBody>
      </p:sp>
      <p:sp>
        <p:nvSpPr>
          <p:cNvPr id="19" name="Text Placeholder 16">
            <a:extLst>
              <a:ext uri="{FF2B5EF4-FFF2-40B4-BE49-F238E27FC236}">
                <a16:creationId xmlns:a16="http://schemas.microsoft.com/office/drawing/2014/main" id="{0FB221C5-54FA-7242-B794-D1162965E459}"/>
              </a:ext>
            </a:extLst>
          </p:cNvPr>
          <p:cNvSpPr>
            <a:spLocks noGrp="1"/>
          </p:cNvSpPr>
          <p:nvPr>
            <p:ph type="body" sz="quarter" idx="12" hasCustomPrompt="1"/>
          </p:nvPr>
        </p:nvSpPr>
        <p:spPr>
          <a:xfrm>
            <a:off x="7917084" y="2087031"/>
            <a:ext cx="3792638" cy="3864590"/>
          </a:xfrm>
        </p:spPr>
        <p:txBody>
          <a:bodyPr/>
          <a:lstStyle>
            <a:lvl1pPr marL="0" marR="0" indent="0" algn="l" defTabSz="457200" rtl="0" eaLnBrk="1" fontAlgn="auto" latinLnBrk="0" hangingPunct="1">
              <a:lnSpc>
                <a:spcPts val="1400"/>
              </a:lnSpc>
              <a:spcBef>
                <a:spcPts val="0"/>
              </a:spcBef>
              <a:spcAft>
                <a:spcPts val="1800"/>
              </a:spcAft>
              <a:buClrTx/>
              <a:buSzTx/>
              <a:buFont typeface="Arial"/>
              <a:buNone/>
              <a:tabLst/>
              <a:defRPr sz="4000" b="1" spc="0">
                <a:solidFill>
                  <a:schemeClr val="tx1"/>
                </a:solidFill>
              </a:defRPr>
            </a:lvl1pPr>
            <a:lvl2pPr marL="609585" indent="0">
              <a:buNone/>
              <a:defRPr/>
            </a:lvl2pPr>
            <a:lvl3pPr marL="1219170" indent="0">
              <a:buNone/>
              <a:defRPr/>
            </a:lvl3pPr>
            <a:lvl4pPr marL="1828755" indent="0">
              <a:buNone/>
              <a:defRPr/>
            </a:lvl4pPr>
            <a:lvl5pPr marL="2438339" indent="0">
              <a:buNone/>
              <a:defRPr/>
            </a:lvl5pPr>
          </a:lstStyle>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Lorem ipsum dolor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consectetur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adipiscing</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elit</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aliquam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accumsan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sem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augue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elementum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velit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egestas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viverra</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tempor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Morbi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tortor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curabitur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venenatis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cursus diam</a:t>
            </a: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Phasellus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lobortis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lorem in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efficitur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mauris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auctor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sapien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scelerisque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purus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id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convallis,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ultrices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ante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rutrum</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p:txBody>
      </p:sp>
      <p:pic>
        <p:nvPicPr>
          <p:cNvPr id="9" name="Picture 8" descr="Logo, icon&#10;&#10;Description automatically generated">
            <a:extLst>
              <a:ext uri="{FF2B5EF4-FFF2-40B4-BE49-F238E27FC236}">
                <a16:creationId xmlns:a16="http://schemas.microsoft.com/office/drawing/2014/main" id="{4D7A963B-BAA1-A04B-B735-12F2ADFEBD2C}"/>
              </a:ext>
            </a:extLst>
          </p:cNvPr>
          <p:cNvPicPr>
            <a:picLocks noChangeAspect="1"/>
          </p:cNvPicPr>
          <p:nvPr userDrawn="1"/>
        </p:nvPicPr>
        <p:blipFill>
          <a:blip r:embed="rId2"/>
          <a:stretch>
            <a:fillRect/>
          </a:stretch>
        </p:blipFill>
        <p:spPr>
          <a:xfrm>
            <a:off x="10872760" y="5727610"/>
            <a:ext cx="1067915" cy="474629"/>
          </a:xfrm>
          <a:prstGeom prst="rect">
            <a:avLst/>
          </a:prstGeom>
        </p:spPr>
      </p:pic>
      <p:sp>
        <p:nvSpPr>
          <p:cNvPr id="7" name="Slide Number Placeholder 5">
            <a:extLst>
              <a:ext uri="{FF2B5EF4-FFF2-40B4-BE49-F238E27FC236}">
                <a16:creationId xmlns:a16="http://schemas.microsoft.com/office/drawing/2014/main" id="{5C166057-B7F0-1D46-AB74-8DDD697B66CF}"/>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tx1">
                    <a:lumMod val="65000"/>
                    <a:lumOff val="35000"/>
                  </a:schemeClr>
                </a:solidFill>
              </a:rPr>
              <a:pPr>
                <a:defRPr/>
              </a:pPr>
              <a:t>‹#›</a:t>
            </a:fld>
            <a:endParaRPr lang="en-US" altLang="en-US">
              <a:solidFill>
                <a:schemeClr val="tx1">
                  <a:lumMod val="65000"/>
                  <a:lumOff val="35000"/>
                </a:schemeClr>
              </a:solidFill>
            </a:endParaRPr>
          </a:p>
        </p:txBody>
      </p:sp>
    </p:spTree>
    <p:extLst>
      <p:ext uri="{BB962C8B-B14F-4D97-AF65-F5344CB8AC3E}">
        <p14:creationId xmlns:p14="http://schemas.microsoft.com/office/powerpoint/2010/main" val="15304277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8B23C30-FC7B-4F42-B4BA-0F209CD5FECF}"/>
              </a:ext>
            </a:extLst>
          </p:cNvPr>
          <p:cNvSpPr/>
          <p:nvPr userDrawn="1"/>
        </p:nvSpPr>
        <p:spPr>
          <a:xfrm>
            <a:off x="7414591" y="0"/>
            <a:ext cx="4777409" cy="6858000"/>
          </a:xfrm>
          <a:prstGeom prst="rect">
            <a:avLst/>
          </a:prstGeom>
          <a:solidFill>
            <a:srgbClr val="EA6F1F">
              <a:alpha val="1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4A2156"/>
              </a:solidFill>
            </a:endParaRPr>
          </a:p>
        </p:txBody>
      </p:sp>
      <p:sp>
        <p:nvSpPr>
          <p:cNvPr id="17" name="Text Placeholder 16">
            <a:extLst>
              <a:ext uri="{FF2B5EF4-FFF2-40B4-BE49-F238E27FC236}">
                <a16:creationId xmlns:a16="http://schemas.microsoft.com/office/drawing/2014/main" id="{80A928CF-EB57-CA43-B7BE-1D0D886A828F}"/>
              </a:ext>
            </a:extLst>
          </p:cNvPr>
          <p:cNvSpPr>
            <a:spLocks noGrp="1"/>
          </p:cNvSpPr>
          <p:nvPr>
            <p:ph type="body" sz="quarter" idx="10" hasCustomPrompt="1"/>
          </p:nvPr>
        </p:nvSpPr>
        <p:spPr>
          <a:xfrm>
            <a:off x="690563" y="579074"/>
            <a:ext cx="6319837" cy="500062"/>
          </a:xfrm>
        </p:spPr>
        <p:txBody>
          <a:bodyPr/>
          <a:lstStyle>
            <a:lvl1pPr marL="0" indent="0">
              <a:buNone/>
              <a:defRPr sz="2000" spc="300">
                <a:solidFill>
                  <a:srgbClr val="02B7EA"/>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SECONDARY TITLE</a:t>
            </a:r>
          </a:p>
        </p:txBody>
      </p:sp>
      <p:sp>
        <p:nvSpPr>
          <p:cNvPr id="18" name="Text Placeholder 16">
            <a:extLst>
              <a:ext uri="{FF2B5EF4-FFF2-40B4-BE49-F238E27FC236}">
                <a16:creationId xmlns:a16="http://schemas.microsoft.com/office/drawing/2014/main" id="{A16C1B5A-A246-5442-A487-DAE27647FB68}"/>
              </a:ext>
            </a:extLst>
          </p:cNvPr>
          <p:cNvSpPr>
            <a:spLocks noGrp="1"/>
          </p:cNvSpPr>
          <p:nvPr>
            <p:ph type="body" sz="quarter" idx="11" hasCustomPrompt="1"/>
          </p:nvPr>
        </p:nvSpPr>
        <p:spPr>
          <a:xfrm>
            <a:off x="690563" y="1108463"/>
            <a:ext cx="6319837" cy="800548"/>
          </a:xfrm>
        </p:spPr>
        <p:txBody>
          <a:bodyPr/>
          <a:lstStyle>
            <a:lvl1pPr marL="0" indent="0">
              <a:buNone/>
              <a:defRPr sz="4000" b="1" spc="0">
                <a:solidFill>
                  <a:srgbClr val="4A2156"/>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Title Goes Here</a:t>
            </a:r>
          </a:p>
        </p:txBody>
      </p:sp>
      <p:sp>
        <p:nvSpPr>
          <p:cNvPr id="19" name="Text Placeholder 16">
            <a:extLst>
              <a:ext uri="{FF2B5EF4-FFF2-40B4-BE49-F238E27FC236}">
                <a16:creationId xmlns:a16="http://schemas.microsoft.com/office/drawing/2014/main" id="{0FB221C5-54FA-7242-B794-D1162965E459}"/>
              </a:ext>
            </a:extLst>
          </p:cNvPr>
          <p:cNvSpPr>
            <a:spLocks noGrp="1"/>
          </p:cNvSpPr>
          <p:nvPr>
            <p:ph type="body" sz="quarter" idx="12" hasCustomPrompt="1"/>
          </p:nvPr>
        </p:nvSpPr>
        <p:spPr>
          <a:xfrm>
            <a:off x="690563" y="2087031"/>
            <a:ext cx="6319837" cy="3864590"/>
          </a:xfrm>
        </p:spPr>
        <p:txBody>
          <a:bodyPr/>
          <a:lstStyle>
            <a:lvl1pPr marL="0" marR="0" indent="0" algn="l" defTabSz="457200" rtl="0" eaLnBrk="1" fontAlgn="auto" latinLnBrk="0" hangingPunct="1">
              <a:lnSpc>
                <a:spcPts val="1400"/>
              </a:lnSpc>
              <a:spcBef>
                <a:spcPts val="0"/>
              </a:spcBef>
              <a:spcAft>
                <a:spcPts val="1800"/>
              </a:spcAft>
              <a:buClrTx/>
              <a:buSzTx/>
              <a:buFont typeface="Arial"/>
              <a:buNone/>
              <a:tabLst/>
              <a:defRPr sz="4000" b="1" spc="0">
                <a:solidFill>
                  <a:srgbClr val="4A2156"/>
                </a:solidFill>
              </a:defRPr>
            </a:lvl1pPr>
            <a:lvl2pPr marL="609585" indent="0">
              <a:buNone/>
              <a:defRPr/>
            </a:lvl2pPr>
            <a:lvl3pPr marL="1219170" indent="0">
              <a:buNone/>
              <a:defRPr/>
            </a:lvl3pPr>
            <a:lvl4pPr marL="1828755" indent="0">
              <a:buNone/>
              <a:defRPr/>
            </a:lvl4pPr>
            <a:lvl5pPr marL="2438339" indent="0">
              <a:buNone/>
              <a:defRPr/>
            </a:lvl5pPr>
          </a:lstStyle>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Lorem ipsum dolor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consectetur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adipiscing</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elit</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aliquam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accumsan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sem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augue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elementum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velit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egestas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viverra</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tempor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Morbi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tortor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curabitur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venenatis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cursus diam</a:t>
            </a: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Phasellus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lobortis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lorem in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efficitur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mauris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auctor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sapien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scelerisque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purus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id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convallis,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ultrices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ante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rutrum</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22" name="Text Placeholder 21">
            <a:extLst>
              <a:ext uri="{FF2B5EF4-FFF2-40B4-BE49-F238E27FC236}">
                <a16:creationId xmlns:a16="http://schemas.microsoft.com/office/drawing/2014/main" id="{DC1FC2B1-BFC7-524A-A9D9-8F23E30BCD29}"/>
              </a:ext>
            </a:extLst>
          </p:cNvPr>
          <p:cNvSpPr>
            <a:spLocks noGrp="1"/>
          </p:cNvSpPr>
          <p:nvPr>
            <p:ph type="body" sz="quarter" idx="13" hasCustomPrompt="1"/>
          </p:nvPr>
        </p:nvSpPr>
        <p:spPr>
          <a:xfrm>
            <a:off x="8037513" y="579438"/>
            <a:ext cx="3625850" cy="5372100"/>
          </a:xfrm>
        </p:spPr>
        <p:txBody>
          <a:bodyPr anchor="ctr" anchorCtr="0"/>
          <a:lstStyle>
            <a:lvl1pPr marL="0" marR="0" indent="0" algn="r" defTabSz="609585" rtl="0" eaLnBrk="0" fontAlgn="base" latinLnBrk="0" hangingPunct="0">
              <a:lnSpc>
                <a:spcPts val="2160"/>
              </a:lnSpc>
              <a:spcBef>
                <a:spcPct val="20000"/>
              </a:spcBef>
              <a:spcAft>
                <a:spcPts val="4800"/>
              </a:spcAft>
              <a:buClr>
                <a:srgbClr val="279ECE"/>
              </a:buClr>
              <a:buSzTx/>
              <a:buFont typeface="Arial" panose="020B0604020202020204" pitchFamily="34" charset="0"/>
              <a:buNone/>
              <a:tabLst/>
              <a:defRPr sz="1800">
                <a:solidFill>
                  <a:srgbClr val="EA6F1F"/>
                </a:solidFill>
              </a:defRPr>
            </a:lvl1pPr>
            <a:lvl2pPr marL="609585" indent="0" algn="r">
              <a:buNone/>
              <a:defRPr sz="1800">
                <a:solidFill>
                  <a:srgbClr val="02B7EA"/>
                </a:solidFill>
              </a:defRPr>
            </a:lvl2pPr>
            <a:lvl3pPr marL="1219170" indent="0" algn="r">
              <a:buNone/>
              <a:defRPr sz="1800">
                <a:solidFill>
                  <a:srgbClr val="02B7EA"/>
                </a:solidFill>
              </a:defRPr>
            </a:lvl3pPr>
            <a:lvl4pPr marL="1828755" indent="0" algn="r">
              <a:buNone/>
              <a:defRPr sz="1800">
                <a:solidFill>
                  <a:srgbClr val="02B7EA"/>
                </a:solidFill>
              </a:defRPr>
            </a:lvl4pPr>
            <a:lvl5pPr marL="2438339" indent="0" algn="r">
              <a:buNone/>
              <a:defRPr sz="1800">
                <a:solidFill>
                  <a:srgbClr val="02B7EA"/>
                </a:solidFill>
              </a:defRPr>
            </a:lvl5pPr>
          </a:lstStyle>
          <a:p>
            <a:pPr lvl="0"/>
            <a:r>
              <a:rPr lang="en-US"/>
              <a:t>Lorem ipsum dolor sit </a:t>
            </a:r>
            <a:r>
              <a:rPr lang="en-US" err="1"/>
              <a:t>amet</a:t>
            </a:r>
            <a:r>
              <a:rPr lang="en-US"/>
              <a:t>, </a:t>
            </a:r>
            <a:r>
              <a:rPr lang="en-US" err="1"/>
              <a:t>consectetur</a:t>
            </a:r>
            <a:r>
              <a:rPr lang="en-US"/>
              <a:t> </a:t>
            </a:r>
            <a:r>
              <a:rPr lang="en-US" err="1"/>
              <a:t>elit</a:t>
            </a:r>
            <a:endParaRPr lang="en-US"/>
          </a:p>
          <a:p>
            <a:pPr lvl="0"/>
            <a:r>
              <a:rPr lang="en-US"/>
              <a:t>Lorem ipsum dolor sit </a:t>
            </a:r>
            <a:r>
              <a:rPr lang="en-US" err="1"/>
              <a:t>amet</a:t>
            </a:r>
            <a:r>
              <a:rPr lang="en-US"/>
              <a:t>, </a:t>
            </a:r>
            <a:r>
              <a:rPr lang="en-US" err="1"/>
              <a:t>consectetur</a:t>
            </a:r>
            <a:r>
              <a:rPr lang="en-US"/>
              <a:t> </a:t>
            </a:r>
            <a:r>
              <a:rPr lang="en-US" err="1"/>
              <a:t>elit</a:t>
            </a:r>
            <a:endParaRPr lang="en-US"/>
          </a:p>
          <a:p>
            <a:pPr marL="0" marR="0" lvl="0" indent="0" algn="r" defTabSz="609585" rtl="0" eaLnBrk="0" fontAlgn="base" latinLnBrk="0" hangingPunct="0">
              <a:lnSpc>
                <a:spcPct val="100000"/>
              </a:lnSpc>
              <a:spcBef>
                <a:spcPct val="20000"/>
              </a:spcBef>
              <a:spcAft>
                <a:spcPct val="0"/>
              </a:spcAft>
              <a:buClr>
                <a:srgbClr val="279ECE"/>
              </a:buClr>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elit</a:t>
            </a:r>
            <a:endParaRPr lang="en-US"/>
          </a:p>
        </p:txBody>
      </p:sp>
      <p:pic>
        <p:nvPicPr>
          <p:cNvPr id="7" name="Picture 6" descr="Logo, icon&#10;&#10;Description automatically generated">
            <a:extLst>
              <a:ext uri="{FF2B5EF4-FFF2-40B4-BE49-F238E27FC236}">
                <a16:creationId xmlns:a16="http://schemas.microsoft.com/office/drawing/2014/main" id="{75253EBE-E1CB-C34D-A6EE-76EC6D333C3D}"/>
              </a:ext>
            </a:extLst>
          </p:cNvPr>
          <p:cNvPicPr>
            <a:picLocks noChangeAspect="1"/>
          </p:cNvPicPr>
          <p:nvPr userDrawn="1"/>
        </p:nvPicPr>
        <p:blipFill>
          <a:blip r:embed="rId2"/>
          <a:stretch>
            <a:fillRect/>
          </a:stretch>
        </p:blipFill>
        <p:spPr>
          <a:xfrm>
            <a:off x="10872760" y="5727610"/>
            <a:ext cx="1067915" cy="474629"/>
          </a:xfrm>
          <a:prstGeom prst="rect">
            <a:avLst/>
          </a:prstGeom>
        </p:spPr>
      </p:pic>
      <p:sp>
        <p:nvSpPr>
          <p:cNvPr id="8" name="Slide Number Placeholder 5">
            <a:extLst>
              <a:ext uri="{FF2B5EF4-FFF2-40B4-BE49-F238E27FC236}">
                <a16:creationId xmlns:a16="http://schemas.microsoft.com/office/drawing/2014/main" id="{82168DE6-8537-104A-89C5-3468CB6EA8D8}"/>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tx1">
                    <a:lumMod val="65000"/>
                    <a:lumOff val="35000"/>
                  </a:schemeClr>
                </a:solidFill>
              </a:rPr>
              <a:pPr>
                <a:defRPr/>
              </a:pPr>
              <a:t>‹#›</a:t>
            </a:fld>
            <a:endParaRPr lang="en-US" altLang="en-US">
              <a:solidFill>
                <a:schemeClr val="tx1">
                  <a:lumMod val="65000"/>
                  <a:lumOff val="35000"/>
                </a:schemeClr>
              </a:solidFill>
            </a:endParaRPr>
          </a:p>
        </p:txBody>
      </p:sp>
    </p:spTree>
    <p:extLst>
      <p:ext uri="{BB962C8B-B14F-4D97-AF65-F5344CB8AC3E}">
        <p14:creationId xmlns:p14="http://schemas.microsoft.com/office/powerpoint/2010/main" val="304526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8B23C30-FC7B-4F42-B4BA-0F209CD5FECF}"/>
              </a:ext>
            </a:extLst>
          </p:cNvPr>
          <p:cNvSpPr/>
          <p:nvPr userDrawn="1"/>
        </p:nvSpPr>
        <p:spPr>
          <a:xfrm>
            <a:off x="7414591" y="0"/>
            <a:ext cx="4777409" cy="6858000"/>
          </a:xfrm>
          <a:prstGeom prst="rect">
            <a:avLst/>
          </a:prstGeom>
          <a:solidFill>
            <a:srgbClr val="4A2156">
              <a:alpha val="1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4A2156"/>
              </a:solidFill>
            </a:endParaRPr>
          </a:p>
        </p:txBody>
      </p:sp>
      <p:sp>
        <p:nvSpPr>
          <p:cNvPr id="17" name="Text Placeholder 16">
            <a:extLst>
              <a:ext uri="{FF2B5EF4-FFF2-40B4-BE49-F238E27FC236}">
                <a16:creationId xmlns:a16="http://schemas.microsoft.com/office/drawing/2014/main" id="{80A928CF-EB57-CA43-B7BE-1D0D886A828F}"/>
              </a:ext>
            </a:extLst>
          </p:cNvPr>
          <p:cNvSpPr>
            <a:spLocks noGrp="1"/>
          </p:cNvSpPr>
          <p:nvPr>
            <p:ph type="body" sz="quarter" idx="10" hasCustomPrompt="1"/>
          </p:nvPr>
        </p:nvSpPr>
        <p:spPr>
          <a:xfrm>
            <a:off x="690563" y="579074"/>
            <a:ext cx="6319837" cy="500062"/>
          </a:xfrm>
        </p:spPr>
        <p:txBody>
          <a:bodyPr/>
          <a:lstStyle>
            <a:lvl1pPr marL="0" indent="0">
              <a:buNone/>
              <a:defRPr sz="2000" spc="300">
                <a:solidFill>
                  <a:srgbClr val="02B7EA"/>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SECONDARY TITLE</a:t>
            </a:r>
          </a:p>
        </p:txBody>
      </p:sp>
      <p:sp>
        <p:nvSpPr>
          <p:cNvPr id="18" name="Text Placeholder 16">
            <a:extLst>
              <a:ext uri="{FF2B5EF4-FFF2-40B4-BE49-F238E27FC236}">
                <a16:creationId xmlns:a16="http://schemas.microsoft.com/office/drawing/2014/main" id="{A16C1B5A-A246-5442-A487-DAE27647FB68}"/>
              </a:ext>
            </a:extLst>
          </p:cNvPr>
          <p:cNvSpPr>
            <a:spLocks noGrp="1"/>
          </p:cNvSpPr>
          <p:nvPr>
            <p:ph type="body" sz="quarter" idx="11" hasCustomPrompt="1"/>
          </p:nvPr>
        </p:nvSpPr>
        <p:spPr>
          <a:xfrm>
            <a:off x="690563" y="1108463"/>
            <a:ext cx="6319837" cy="800548"/>
          </a:xfrm>
        </p:spPr>
        <p:txBody>
          <a:bodyPr/>
          <a:lstStyle>
            <a:lvl1pPr marL="0" indent="0">
              <a:buNone/>
              <a:defRPr sz="4000" b="1" spc="0">
                <a:solidFill>
                  <a:srgbClr val="4A2156"/>
                </a:solidFill>
              </a:defRPr>
            </a:lvl1pPr>
            <a:lvl2pPr marL="609585" indent="0">
              <a:buNone/>
              <a:defRPr/>
            </a:lvl2pPr>
            <a:lvl3pPr marL="1219170" indent="0">
              <a:buNone/>
              <a:defRPr/>
            </a:lvl3pPr>
            <a:lvl4pPr marL="1828755" indent="0">
              <a:buNone/>
              <a:defRPr/>
            </a:lvl4pPr>
            <a:lvl5pPr marL="2438339" indent="0">
              <a:buNone/>
              <a:defRPr/>
            </a:lvl5pPr>
          </a:lstStyle>
          <a:p>
            <a:pPr lvl="0"/>
            <a:r>
              <a:rPr lang="en-US"/>
              <a:t>Title Goes Here</a:t>
            </a:r>
          </a:p>
        </p:txBody>
      </p:sp>
      <p:sp>
        <p:nvSpPr>
          <p:cNvPr id="19" name="Text Placeholder 16">
            <a:extLst>
              <a:ext uri="{FF2B5EF4-FFF2-40B4-BE49-F238E27FC236}">
                <a16:creationId xmlns:a16="http://schemas.microsoft.com/office/drawing/2014/main" id="{0FB221C5-54FA-7242-B794-D1162965E459}"/>
              </a:ext>
            </a:extLst>
          </p:cNvPr>
          <p:cNvSpPr>
            <a:spLocks noGrp="1"/>
          </p:cNvSpPr>
          <p:nvPr>
            <p:ph type="body" sz="quarter" idx="12" hasCustomPrompt="1"/>
          </p:nvPr>
        </p:nvSpPr>
        <p:spPr>
          <a:xfrm>
            <a:off x="690563" y="2087031"/>
            <a:ext cx="6319837" cy="3864590"/>
          </a:xfrm>
        </p:spPr>
        <p:txBody>
          <a:bodyPr/>
          <a:lstStyle>
            <a:lvl1pPr marL="0" marR="0" indent="0" algn="l" defTabSz="457200" rtl="0" eaLnBrk="1" fontAlgn="auto" latinLnBrk="0" hangingPunct="1">
              <a:lnSpc>
                <a:spcPts val="1400"/>
              </a:lnSpc>
              <a:spcBef>
                <a:spcPts val="0"/>
              </a:spcBef>
              <a:spcAft>
                <a:spcPts val="1800"/>
              </a:spcAft>
              <a:buClrTx/>
              <a:buSzTx/>
              <a:buFont typeface="Arial"/>
              <a:buNone/>
              <a:tabLst/>
              <a:defRPr sz="4000" b="1" spc="0">
                <a:solidFill>
                  <a:srgbClr val="4A2156"/>
                </a:solidFill>
              </a:defRPr>
            </a:lvl1pPr>
            <a:lvl2pPr marL="609585" indent="0">
              <a:buNone/>
              <a:defRPr/>
            </a:lvl2pPr>
            <a:lvl3pPr marL="1219170" indent="0">
              <a:buNone/>
              <a:defRPr/>
            </a:lvl3pPr>
            <a:lvl4pPr marL="1828755" indent="0">
              <a:buNone/>
              <a:defRPr/>
            </a:lvl4pPr>
            <a:lvl5pPr marL="2438339" indent="0">
              <a:buNone/>
              <a:defRPr/>
            </a:lvl5pPr>
          </a:lstStyle>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Lorem ipsum dolor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consectetur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adipiscing</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elit</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aliquam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sit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amet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accumsan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sem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augue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elementum</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velit</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a:ln>
                  <a:noFill/>
                </a:ln>
                <a:solidFill>
                  <a:sysClr val="windowText" lastClr="000000"/>
                </a:solidFill>
                <a:effectLst/>
                <a:uLnTx/>
                <a:uFillTx/>
                <a:latin typeface="+mn-lt"/>
                <a:ea typeface="+mn-ea"/>
                <a:cs typeface="+mn-cs"/>
              </a:rPr>
              <a:t>Donec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egestas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viverra</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tempor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Morbi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justo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tortor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curabitur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ac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odio</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sagittis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venenatis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ex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quis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cursus diam</a:t>
            </a:r>
          </a:p>
          <a:p>
            <a:pPr marL="0" marR="0" lvl="0" indent="0" algn="l" defTabSz="457200" rtl="0" eaLnBrk="1" fontAlgn="auto" latinLnBrk="0" hangingPunct="1">
              <a:lnSpc>
                <a:spcPts val="1400"/>
              </a:lnSpc>
              <a:spcBef>
                <a:spcPts val="0"/>
              </a:spcBef>
              <a:spcAft>
                <a:spcPts val="1800"/>
              </a:spcAft>
              <a:buClrTx/>
              <a:buSzTx/>
              <a:buFont typeface="Arial"/>
              <a:buNone/>
              <a:tabLst/>
              <a:defRPr/>
            </a:pP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Phasellus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lobortis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lorem in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efficitur</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faucibus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mauris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auctor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sapien</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sed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scelerisque</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purus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id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lectus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convallis, at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ultrices</a:t>
            </a:r>
            <a:r>
              <a:rPr kumimoji="0" lang="en-US" sz="1600" b="0" i="0" u="none" strike="noStrike" kern="1200" cap="none" spc="0" normalizeH="0" baseline="0" noProof="0">
                <a:ln>
                  <a:noFill/>
                </a:ln>
                <a:solidFill>
                  <a:sysClr val="windowText" lastClr="000000"/>
                </a:solidFill>
                <a:effectLst/>
                <a:uLnTx/>
                <a:uFillTx/>
                <a:latin typeface="+mn-lt"/>
                <a:ea typeface="+mn-ea"/>
                <a:cs typeface="+mn-cs"/>
              </a:rPr>
              <a:t> ante </a:t>
            </a:r>
            <a:r>
              <a:rPr kumimoji="0" lang="en-US" sz="1600" b="0" i="0" u="none" strike="noStrike" kern="1200" cap="none" spc="0" normalizeH="0" baseline="0" noProof="0" err="1">
                <a:ln>
                  <a:noFill/>
                </a:ln>
                <a:solidFill>
                  <a:sysClr val="windowText" lastClr="000000"/>
                </a:solidFill>
                <a:effectLst/>
                <a:uLnTx/>
                <a:uFillTx/>
                <a:latin typeface="+mn-lt"/>
                <a:ea typeface="+mn-ea"/>
                <a:cs typeface="+mn-cs"/>
              </a:rPr>
              <a:t>rutrum</a:t>
            </a:r>
            <a:endParaRPr kumimoji="0" lang="en-US" sz="16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22" name="Text Placeholder 21">
            <a:extLst>
              <a:ext uri="{FF2B5EF4-FFF2-40B4-BE49-F238E27FC236}">
                <a16:creationId xmlns:a16="http://schemas.microsoft.com/office/drawing/2014/main" id="{DC1FC2B1-BFC7-524A-A9D9-8F23E30BCD29}"/>
              </a:ext>
            </a:extLst>
          </p:cNvPr>
          <p:cNvSpPr>
            <a:spLocks noGrp="1"/>
          </p:cNvSpPr>
          <p:nvPr>
            <p:ph type="body" sz="quarter" idx="13" hasCustomPrompt="1"/>
          </p:nvPr>
        </p:nvSpPr>
        <p:spPr>
          <a:xfrm>
            <a:off x="8037513" y="579438"/>
            <a:ext cx="3625850" cy="5372100"/>
          </a:xfrm>
        </p:spPr>
        <p:txBody>
          <a:bodyPr anchor="ctr" anchorCtr="0"/>
          <a:lstStyle>
            <a:lvl1pPr marL="0" marR="0" indent="0" algn="r" defTabSz="609585" rtl="0" eaLnBrk="0" fontAlgn="base" latinLnBrk="0" hangingPunct="0">
              <a:lnSpc>
                <a:spcPts val="2160"/>
              </a:lnSpc>
              <a:spcBef>
                <a:spcPct val="20000"/>
              </a:spcBef>
              <a:spcAft>
                <a:spcPts val="4800"/>
              </a:spcAft>
              <a:buClr>
                <a:srgbClr val="279ECE"/>
              </a:buClr>
              <a:buSzTx/>
              <a:buFont typeface="Arial" panose="020B0604020202020204" pitchFamily="34" charset="0"/>
              <a:buNone/>
              <a:tabLst/>
              <a:defRPr sz="1800">
                <a:solidFill>
                  <a:srgbClr val="4A2156"/>
                </a:solidFill>
              </a:defRPr>
            </a:lvl1pPr>
            <a:lvl2pPr marL="609585" indent="0" algn="r">
              <a:buNone/>
              <a:defRPr sz="1800">
                <a:solidFill>
                  <a:srgbClr val="02B7EA"/>
                </a:solidFill>
              </a:defRPr>
            </a:lvl2pPr>
            <a:lvl3pPr marL="1219170" indent="0" algn="r">
              <a:buNone/>
              <a:defRPr sz="1800">
                <a:solidFill>
                  <a:srgbClr val="02B7EA"/>
                </a:solidFill>
              </a:defRPr>
            </a:lvl3pPr>
            <a:lvl4pPr marL="1828755" indent="0" algn="r">
              <a:buNone/>
              <a:defRPr sz="1800">
                <a:solidFill>
                  <a:srgbClr val="02B7EA"/>
                </a:solidFill>
              </a:defRPr>
            </a:lvl4pPr>
            <a:lvl5pPr marL="2438339" indent="0" algn="r">
              <a:buNone/>
              <a:defRPr sz="1800">
                <a:solidFill>
                  <a:srgbClr val="02B7EA"/>
                </a:solidFill>
              </a:defRPr>
            </a:lvl5pPr>
          </a:lstStyle>
          <a:p>
            <a:pPr lvl="0"/>
            <a:r>
              <a:rPr lang="en-US"/>
              <a:t>Lorem ipsum dolor sit </a:t>
            </a:r>
            <a:r>
              <a:rPr lang="en-US" err="1"/>
              <a:t>amet</a:t>
            </a:r>
            <a:r>
              <a:rPr lang="en-US"/>
              <a:t>, </a:t>
            </a:r>
            <a:r>
              <a:rPr lang="en-US" err="1"/>
              <a:t>consectetur</a:t>
            </a:r>
            <a:r>
              <a:rPr lang="en-US"/>
              <a:t> </a:t>
            </a:r>
            <a:r>
              <a:rPr lang="en-US" err="1"/>
              <a:t>elit</a:t>
            </a:r>
            <a:endParaRPr lang="en-US"/>
          </a:p>
          <a:p>
            <a:pPr lvl="0"/>
            <a:r>
              <a:rPr lang="en-US"/>
              <a:t>Lorem ipsum dolor sit </a:t>
            </a:r>
            <a:r>
              <a:rPr lang="en-US" err="1"/>
              <a:t>amet</a:t>
            </a:r>
            <a:r>
              <a:rPr lang="en-US"/>
              <a:t>, </a:t>
            </a:r>
            <a:r>
              <a:rPr lang="en-US" err="1"/>
              <a:t>consectetur</a:t>
            </a:r>
            <a:r>
              <a:rPr lang="en-US"/>
              <a:t> </a:t>
            </a:r>
            <a:r>
              <a:rPr lang="en-US" err="1"/>
              <a:t>elit</a:t>
            </a:r>
            <a:endParaRPr lang="en-US"/>
          </a:p>
          <a:p>
            <a:pPr marL="0" marR="0" lvl="0" indent="0" algn="r" defTabSz="609585" rtl="0" eaLnBrk="0" fontAlgn="base" latinLnBrk="0" hangingPunct="0">
              <a:lnSpc>
                <a:spcPct val="100000"/>
              </a:lnSpc>
              <a:spcBef>
                <a:spcPct val="20000"/>
              </a:spcBef>
              <a:spcAft>
                <a:spcPct val="0"/>
              </a:spcAft>
              <a:buClr>
                <a:srgbClr val="279ECE"/>
              </a:buClr>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elit</a:t>
            </a:r>
            <a:endParaRPr lang="en-US"/>
          </a:p>
        </p:txBody>
      </p:sp>
      <p:pic>
        <p:nvPicPr>
          <p:cNvPr id="7" name="Picture 6" descr="Logo, icon&#10;&#10;Description automatically generated">
            <a:extLst>
              <a:ext uri="{FF2B5EF4-FFF2-40B4-BE49-F238E27FC236}">
                <a16:creationId xmlns:a16="http://schemas.microsoft.com/office/drawing/2014/main" id="{9028F0CD-023D-774E-9CE4-AD022BAF2B16}"/>
              </a:ext>
            </a:extLst>
          </p:cNvPr>
          <p:cNvPicPr>
            <a:picLocks noChangeAspect="1"/>
          </p:cNvPicPr>
          <p:nvPr userDrawn="1"/>
        </p:nvPicPr>
        <p:blipFill>
          <a:blip r:embed="rId2"/>
          <a:stretch>
            <a:fillRect/>
          </a:stretch>
        </p:blipFill>
        <p:spPr>
          <a:xfrm>
            <a:off x="10872760" y="5727610"/>
            <a:ext cx="1067915" cy="474629"/>
          </a:xfrm>
          <a:prstGeom prst="rect">
            <a:avLst/>
          </a:prstGeom>
        </p:spPr>
      </p:pic>
      <p:sp>
        <p:nvSpPr>
          <p:cNvPr id="8" name="Slide Number Placeholder 5">
            <a:extLst>
              <a:ext uri="{FF2B5EF4-FFF2-40B4-BE49-F238E27FC236}">
                <a16:creationId xmlns:a16="http://schemas.microsoft.com/office/drawing/2014/main" id="{FBFBBF41-8352-9049-BDBD-D810D0609ADD}"/>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tx1">
                    <a:lumMod val="65000"/>
                    <a:lumOff val="35000"/>
                  </a:schemeClr>
                </a:solidFill>
              </a:rPr>
              <a:pPr>
                <a:defRPr/>
              </a:pPr>
              <a:t>‹#›</a:t>
            </a:fld>
            <a:endParaRPr lang="en-US" altLang="en-US">
              <a:solidFill>
                <a:schemeClr val="tx1">
                  <a:lumMod val="65000"/>
                  <a:lumOff val="35000"/>
                </a:schemeClr>
              </a:solidFill>
            </a:endParaRPr>
          </a:p>
        </p:txBody>
      </p:sp>
    </p:spTree>
    <p:extLst>
      <p:ext uri="{BB962C8B-B14F-4D97-AF65-F5344CB8AC3E}">
        <p14:creationId xmlns:p14="http://schemas.microsoft.com/office/powerpoint/2010/main" val="34826822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Body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1"/>
            <a:ext cx="10972800" cy="992188"/>
          </a:xfrm>
        </p:spPr>
        <p:txBody>
          <a:bodyPr/>
          <a:lstStyle/>
          <a:p>
            <a:r>
              <a:rPr lang="en-US"/>
              <a:t>Click to edit Master title style</a:t>
            </a:r>
          </a:p>
        </p:txBody>
      </p:sp>
      <p:sp>
        <p:nvSpPr>
          <p:cNvPr id="4" name="Text Placeholder 2"/>
          <p:cNvSpPr>
            <a:spLocks noGrp="1"/>
          </p:cNvSpPr>
          <p:nvPr>
            <p:ph idx="1"/>
          </p:nvPr>
        </p:nvSpPr>
        <p:spPr bwMode="auto">
          <a:xfrm>
            <a:off x="609600" y="1101726"/>
            <a:ext cx="10972800" cy="5024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5"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4C0A3798-3E55-40AD-888C-464D28038119}" type="slidenum">
              <a:rPr lang="en-US"/>
              <a:pPr>
                <a:defRPr/>
              </a:pPr>
              <a:t>‹#›</a:t>
            </a:fld>
            <a:endParaRPr lang="en-US"/>
          </a:p>
        </p:txBody>
      </p:sp>
    </p:spTree>
    <p:extLst>
      <p:ext uri="{BB962C8B-B14F-4D97-AF65-F5344CB8AC3E}">
        <p14:creationId xmlns:p14="http://schemas.microsoft.com/office/powerpoint/2010/main" val="353446282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35742"/>
            <a:ext cx="10972800" cy="992188"/>
          </a:xfr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buClr>
                <a:srgbClr val="279FCE"/>
              </a:buClr>
              <a:defRPr sz="3733"/>
            </a:lvl1pPr>
            <a:lvl2pPr>
              <a:buClr>
                <a:srgbClr val="279FCE"/>
              </a:buClr>
              <a:defRPr sz="3200"/>
            </a:lvl2pPr>
            <a:lvl3pPr>
              <a:buClr>
                <a:srgbClr val="279FCE"/>
              </a:buClr>
              <a:defRPr sz="2667"/>
            </a:lvl3pPr>
            <a:lvl4pPr>
              <a:buClr>
                <a:srgbClr val="279FCE"/>
              </a:buClr>
              <a:defRPr sz="2400"/>
            </a:lvl4pPr>
            <a:lvl5pPr>
              <a:buClr>
                <a:srgbClr val="279FCE"/>
              </a:buCl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buClr>
                <a:srgbClr val="279FCE"/>
              </a:buClr>
              <a:defRPr sz="3733"/>
            </a:lvl1pPr>
            <a:lvl2pPr>
              <a:buClr>
                <a:srgbClr val="279FCE"/>
              </a:buClr>
              <a:defRPr sz="3200"/>
            </a:lvl2pPr>
            <a:lvl3pPr>
              <a:buClr>
                <a:srgbClr val="279FCE"/>
              </a:buClr>
              <a:defRPr sz="2667"/>
            </a:lvl3pPr>
            <a:lvl4pPr>
              <a:buClr>
                <a:srgbClr val="279FCE"/>
              </a:buClr>
              <a:defRPr sz="2400"/>
            </a:lvl4pPr>
            <a:lvl5pPr>
              <a:buClr>
                <a:srgbClr val="279FCE"/>
              </a:buCl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FEF22BF4-E4CF-45A2-8CAB-2CEA7D4850F7}" type="slidenum">
              <a:rPr lang="en-US"/>
              <a:pPr>
                <a:defRPr/>
              </a:pPr>
              <a:t>‹#›</a:t>
            </a:fld>
            <a:endParaRPr lang="en-US"/>
          </a:p>
        </p:txBody>
      </p:sp>
    </p:spTree>
    <p:extLst>
      <p:ext uri="{BB962C8B-B14F-4D97-AF65-F5344CB8AC3E}">
        <p14:creationId xmlns:p14="http://schemas.microsoft.com/office/powerpoint/2010/main" val="235864259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FHI 360 Divider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3899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Blank">
    <p:bg>
      <p:bgPr>
        <a:solidFill>
          <a:srgbClr val="02B7EA"/>
        </a:solidFill>
        <a:effectLst/>
      </p:bgPr>
    </p:bg>
    <p:spTree>
      <p:nvGrpSpPr>
        <p:cNvPr id="1" name=""/>
        <p:cNvGrpSpPr/>
        <p:nvPr/>
      </p:nvGrpSpPr>
      <p:grpSpPr>
        <a:xfrm>
          <a:off x="0" y="0"/>
          <a:ext cx="0" cy="0"/>
          <a:chOff x="0" y="0"/>
          <a:chExt cx="0" cy="0"/>
        </a:xfrm>
      </p:grpSpPr>
      <p:sp>
        <p:nvSpPr>
          <p:cNvPr id="16" name="Text Placeholder 13">
            <a:extLst>
              <a:ext uri="{FF2B5EF4-FFF2-40B4-BE49-F238E27FC236}">
                <a16:creationId xmlns:a16="http://schemas.microsoft.com/office/drawing/2014/main" id="{F080DEEB-CCC7-4E45-88ED-712F7BF26D87}"/>
              </a:ext>
            </a:extLst>
          </p:cNvPr>
          <p:cNvSpPr>
            <a:spLocks noGrp="1"/>
          </p:cNvSpPr>
          <p:nvPr>
            <p:ph type="body" sz="quarter" idx="10" hasCustomPrompt="1"/>
          </p:nvPr>
        </p:nvSpPr>
        <p:spPr>
          <a:xfrm>
            <a:off x="1490662" y="2225675"/>
            <a:ext cx="1590260" cy="1471682"/>
          </a:xfrm>
        </p:spPr>
        <p:txBody>
          <a:bodyPr wrap="none" anchor="b" anchorCtr="0"/>
          <a:lstStyle>
            <a:lvl1pPr marL="0" indent="0" rtl="0">
              <a:buNone/>
              <a:defRPr sz="10000">
                <a:solidFill>
                  <a:srgbClr val="006595"/>
                </a:solidFill>
              </a:defRPr>
            </a:lvl1pPr>
            <a:lvl2pPr marL="609585" indent="0" rtl="0">
              <a:buNone/>
              <a:defRPr>
                <a:solidFill>
                  <a:srgbClr val="006595"/>
                </a:solidFill>
              </a:defRPr>
            </a:lvl2pPr>
            <a:lvl3pPr marL="1219170" indent="0" rtl="0">
              <a:buNone/>
              <a:defRPr>
                <a:solidFill>
                  <a:srgbClr val="006595"/>
                </a:solidFill>
              </a:defRPr>
            </a:lvl3pPr>
            <a:lvl4pPr marL="1828755" indent="0" rtl="0">
              <a:buNone/>
              <a:defRPr>
                <a:solidFill>
                  <a:srgbClr val="006595"/>
                </a:solidFill>
              </a:defRPr>
            </a:lvl4pPr>
            <a:lvl5pPr marL="2438339" indent="0" rtl="0">
              <a:buNone/>
              <a:defRPr>
                <a:solidFill>
                  <a:srgbClr val="006595"/>
                </a:solidFill>
              </a:defRPr>
            </a:lvl5pPr>
          </a:lstStyle>
          <a:p>
            <a:pPr lvl="0"/>
            <a:r>
              <a:rPr lang="en-US"/>
              <a:t>1</a:t>
            </a:r>
          </a:p>
        </p:txBody>
      </p:sp>
      <p:sp>
        <p:nvSpPr>
          <p:cNvPr id="17" name="Text Placeholder 13">
            <a:extLst>
              <a:ext uri="{FF2B5EF4-FFF2-40B4-BE49-F238E27FC236}">
                <a16:creationId xmlns:a16="http://schemas.microsoft.com/office/drawing/2014/main" id="{F9F14B94-F367-6247-B1F3-29EA85FEAB48}"/>
              </a:ext>
            </a:extLst>
          </p:cNvPr>
          <p:cNvSpPr>
            <a:spLocks noGrp="1"/>
          </p:cNvSpPr>
          <p:nvPr>
            <p:ph type="body" sz="quarter" idx="11" hasCustomPrompt="1"/>
          </p:nvPr>
        </p:nvSpPr>
        <p:spPr>
          <a:xfrm>
            <a:off x="3080923" y="2225675"/>
            <a:ext cx="7620414" cy="1471682"/>
          </a:xfrm>
        </p:spPr>
        <p:txBody>
          <a:bodyPr wrap="none" anchor="ctr" anchorCtr="0"/>
          <a:lstStyle>
            <a:lvl1pPr marL="0" indent="0" rtl="0">
              <a:buNone/>
              <a:defRPr sz="7200">
                <a:solidFill>
                  <a:schemeClr val="bg1"/>
                </a:solidFill>
              </a:defRPr>
            </a:lvl1pPr>
            <a:lvl2pPr marL="609585" indent="0" rtl="0">
              <a:buNone/>
              <a:defRPr>
                <a:solidFill>
                  <a:srgbClr val="006595"/>
                </a:solidFill>
              </a:defRPr>
            </a:lvl2pPr>
            <a:lvl3pPr marL="1219170" indent="0" rtl="0">
              <a:buNone/>
              <a:defRPr>
                <a:solidFill>
                  <a:srgbClr val="006595"/>
                </a:solidFill>
              </a:defRPr>
            </a:lvl3pPr>
            <a:lvl4pPr marL="1828755" indent="0" rtl="0">
              <a:buNone/>
              <a:defRPr>
                <a:solidFill>
                  <a:srgbClr val="006595"/>
                </a:solidFill>
              </a:defRPr>
            </a:lvl4pPr>
            <a:lvl5pPr marL="2438339" indent="0" rtl="0">
              <a:buNone/>
              <a:defRPr>
                <a:solidFill>
                  <a:srgbClr val="006595"/>
                </a:solidFill>
              </a:defRPr>
            </a:lvl5pPr>
          </a:lstStyle>
          <a:p>
            <a:pPr lvl="0"/>
            <a:r>
              <a:rPr lang="en-US"/>
              <a:t>SECTION TITLE</a:t>
            </a:r>
          </a:p>
        </p:txBody>
      </p:sp>
      <p:pic>
        <p:nvPicPr>
          <p:cNvPr id="18" name="Picture 17">
            <a:extLst>
              <a:ext uri="{FF2B5EF4-FFF2-40B4-BE49-F238E27FC236}">
                <a16:creationId xmlns:a16="http://schemas.microsoft.com/office/drawing/2014/main" id="{0D5C5776-4C2F-7D4B-AC5E-8536F5A6A465}"/>
              </a:ext>
            </a:extLst>
          </p:cNvPr>
          <p:cNvPicPr>
            <a:picLocks noChangeAspect="1"/>
          </p:cNvPicPr>
          <p:nvPr userDrawn="1"/>
        </p:nvPicPr>
        <p:blipFill rotWithShape="1">
          <a:blip r:embed="rId2"/>
          <a:srcRect l="44742" t="36090" r="54178"/>
          <a:stretch/>
        </p:blipFill>
        <p:spPr>
          <a:xfrm rot="5400000">
            <a:off x="6018168" y="-759351"/>
            <a:ext cx="155664" cy="9210674"/>
          </a:xfrm>
          <a:prstGeom prst="rect">
            <a:avLst/>
          </a:prstGeom>
        </p:spPr>
      </p:pic>
      <p:pic>
        <p:nvPicPr>
          <p:cNvPr id="5" name="Picture 4">
            <a:extLst>
              <a:ext uri="{FF2B5EF4-FFF2-40B4-BE49-F238E27FC236}">
                <a16:creationId xmlns:a16="http://schemas.microsoft.com/office/drawing/2014/main" id="{A513BE7D-CEE7-DFD7-B40C-FF7CDE093D8F}"/>
              </a:ext>
            </a:extLst>
          </p:cNvPr>
          <p:cNvPicPr>
            <a:picLocks noChangeAspect="1"/>
          </p:cNvPicPr>
          <p:nvPr userDrawn="1"/>
        </p:nvPicPr>
        <p:blipFill rotWithShape="1">
          <a:blip r:embed="rId3">
            <a:alphaModFix amt="35000"/>
          </a:blip>
          <a:srcRect l="12858" t="23225" r="71623" b="36191"/>
          <a:stretch/>
        </p:blipFill>
        <p:spPr>
          <a:xfrm>
            <a:off x="0" y="0"/>
            <a:ext cx="2622176" cy="6858000"/>
          </a:xfrm>
          <a:prstGeom prst="rect">
            <a:avLst/>
          </a:prstGeom>
        </p:spPr>
      </p:pic>
    </p:spTree>
    <p:extLst>
      <p:ext uri="{BB962C8B-B14F-4D97-AF65-F5344CB8AC3E}">
        <p14:creationId xmlns:p14="http://schemas.microsoft.com/office/powerpoint/2010/main" val="52579940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1171697"/>
            <a:ext cx="7315200" cy="3555879"/>
          </a:xfrm>
        </p:spPr>
        <p:txBody>
          <a:bodyPr rtlCol="0">
            <a:normAutofit/>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endParaRPr lang="en-US" noProof="0"/>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498FE2AC-756B-4028-B152-B8873C9E91D4}" type="slidenum">
              <a:rPr lang="en-US"/>
              <a:pPr>
                <a:defRPr/>
              </a:pPr>
              <a:t>‹#›</a:t>
            </a:fld>
            <a:endParaRPr lang="en-US"/>
          </a:p>
        </p:txBody>
      </p:sp>
    </p:spTree>
    <p:extLst>
      <p:ext uri="{BB962C8B-B14F-4D97-AF65-F5344CB8AC3E}">
        <p14:creationId xmlns:p14="http://schemas.microsoft.com/office/powerpoint/2010/main" val="21460194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89977-1C3D-4BF4-81C6-DF1B11C8CE0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C690A45-414A-450B-AFBE-32266F6848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A95E3B0-1720-4FB5-8C88-43EBE0663B0A}"/>
              </a:ext>
            </a:extLst>
          </p:cNvPr>
          <p:cNvSpPr>
            <a:spLocks noGrp="1"/>
          </p:cNvSpPr>
          <p:nvPr>
            <p:ph type="dt" sz="half" idx="10"/>
          </p:nvPr>
        </p:nvSpPr>
        <p:spPr/>
        <p:txBody>
          <a:bodyPr/>
          <a:lstStyle/>
          <a:p>
            <a:fld id="{EF72FEF8-9A44-46BA-92BC-8459B1C701E9}" type="datetime1">
              <a:rPr lang="en-US" smtClean="0"/>
              <a:t>8/18/2022</a:t>
            </a:fld>
            <a:endParaRPr lang="en-US" dirty="0"/>
          </a:p>
        </p:txBody>
      </p:sp>
      <p:sp>
        <p:nvSpPr>
          <p:cNvPr id="5" name="Footer Placeholder 4">
            <a:extLst>
              <a:ext uri="{FF2B5EF4-FFF2-40B4-BE49-F238E27FC236}">
                <a16:creationId xmlns:a16="http://schemas.microsoft.com/office/drawing/2014/main" id="{74C55B08-E72A-430E-804C-AD2547E5427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71EBD25-6F22-4D3D-8814-19B1FCB2571A}"/>
              </a:ext>
            </a:extLst>
          </p:cNvPr>
          <p:cNvSpPr>
            <a:spLocks noGrp="1"/>
          </p:cNvSpPr>
          <p:nvPr>
            <p:ph type="sldNum" sz="quarter" idx="12"/>
          </p:nvPr>
        </p:nvSpPr>
        <p:spPr/>
        <p:txBody>
          <a:bodyPr/>
          <a:lstStyle/>
          <a:p>
            <a:fld id="{E1DF4C06-4BCE-431A-A5FC-FEE771961E6D}" type="slidenum">
              <a:rPr lang="en-US" smtClean="0"/>
              <a:t>‹#›</a:t>
            </a:fld>
            <a:endParaRPr lang="en-US" dirty="0"/>
          </a:p>
        </p:txBody>
      </p:sp>
    </p:spTree>
    <p:extLst>
      <p:ext uri="{BB962C8B-B14F-4D97-AF65-F5344CB8AC3E}">
        <p14:creationId xmlns:p14="http://schemas.microsoft.com/office/powerpoint/2010/main" val="164230269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46EDA-6753-4978-BE46-C911408EA1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32533F0-4ECE-489C-A1C8-A4BD6DAC517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20836F-35EB-4C62-AFF4-31F8670EA11F}"/>
              </a:ext>
            </a:extLst>
          </p:cNvPr>
          <p:cNvSpPr>
            <a:spLocks noGrp="1"/>
          </p:cNvSpPr>
          <p:nvPr>
            <p:ph type="dt" sz="half" idx="10"/>
          </p:nvPr>
        </p:nvSpPr>
        <p:spPr/>
        <p:txBody>
          <a:bodyPr/>
          <a:lstStyle/>
          <a:p>
            <a:fld id="{D7C3AD0D-F0E3-4231-A89F-B8A456EC7922}" type="datetime1">
              <a:rPr lang="en-US" smtClean="0"/>
              <a:t>8/18/2022</a:t>
            </a:fld>
            <a:endParaRPr lang="en-US" dirty="0"/>
          </a:p>
        </p:txBody>
      </p:sp>
      <p:sp>
        <p:nvSpPr>
          <p:cNvPr id="5" name="Footer Placeholder 4">
            <a:extLst>
              <a:ext uri="{FF2B5EF4-FFF2-40B4-BE49-F238E27FC236}">
                <a16:creationId xmlns:a16="http://schemas.microsoft.com/office/drawing/2014/main" id="{02E4E1D4-3F25-40E9-8247-86036EB2DEC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92FC240-D23B-44DF-8D7B-2BD53246C069}"/>
              </a:ext>
            </a:extLst>
          </p:cNvPr>
          <p:cNvSpPr>
            <a:spLocks noGrp="1"/>
          </p:cNvSpPr>
          <p:nvPr>
            <p:ph type="sldNum" sz="quarter" idx="12"/>
          </p:nvPr>
        </p:nvSpPr>
        <p:spPr/>
        <p:txBody>
          <a:bodyPr/>
          <a:lstStyle/>
          <a:p>
            <a:fld id="{E1DF4C06-4BCE-431A-A5FC-FEE771961E6D}" type="slidenum">
              <a:rPr lang="en-US" smtClean="0"/>
              <a:t>‹#›</a:t>
            </a:fld>
            <a:endParaRPr lang="en-US" dirty="0"/>
          </a:p>
        </p:txBody>
      </p:sp>
    </p:spTree>
    <p:extLst>
      <p:ext uri="{BB962C8B-B14F-4D97-AF65-F5344CB8AC3E}">
        <p14:creationId xmlns:p14="http://schemas.microsoft.com/office/powerpoint/2010/main" val="293090872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F7F9C-1E67-4D1C-B841-ED206B042B9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254AA87-8947-4C83-A9B4-71618DA9A6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6E55899-4BA2-4AFC-991F-691E1CCA529D}"/>
              </a:ext>
            </a:extLst>
          </p:cNvPr>
          <p:cNvSpPr>
            <a:spLocks noGrp="1"/>
          </p:cNvSpPr>
          <p:nvPr>
            <p:ph type="dt" sz="half" idx="10"/>
          </p:nvPr>
        </p:nvSpPr>
        <p:spPr/>
        <p:txBody>
          <a:bodyPr/>
          <a:lstStyle/>
          <a:p>
            <a:fld id="{2A7C56BC-FE14-49AC-9D2B-2E052E99C57E}" type="datetime1">
              <a:rPr lang="en-US" smtClean="0"/>
              <a:t>8/18/2022</a:t>
            </a:fld>
            <a:endParaRPr lang="en-US" dirty="0"/>
          </a:p>
        </p:txBody>
      </p:sp>
      <p:sp>
        <p:nvSpPr>
          <p:cNvPr id="5" name="Footer Placeholder 4">
            <a:extLst>
              <a:ext uri="{FF2B5EF4-FFF2-40B4-BE49-F238E27FC236}">
                <a16:creationId xmlns:a16="http://schemas.microsoft.com/office/drawing/2014/main" id="{73FB00E7-8B39-4061-82A9-19193C68A2C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9404228-79DF-4FA7-8ECC-F7EA504D4876}"/>
              </a:ext>
            </a:extLst>
          </p:cNvPr>
          <p:cNvSpPr>
            <a:spLocks noGrp="1"/>
          </p:cNvSpPr>
          <p:nvPr>
            <p:ph type="sldNum" sz="quarter" idx="12"/>
          </p:nvPr>
        </p:nvSpPr>
        <p:spPr/>
        <p:txBody>
          <a:bodyPr/>
          <a:lstStyle/>
          <a:p>
            <a:fld id="{E1DF4C06-4BCE-431A-A5FC-FEE771961E6D}" type="slidenum">
              <a:rPr lang="en-US" smtClean="0"/>
              <a:t>‹#›</a:t>
            </a:fld>
            <a:endParaRPr lang="en-US" dirty="0"/>
          </a:p>
        </p:txBody>
      </p:sp>
    </p:spTree>
    <p:extLst>
      <p:ext uri="{BB962C8B-B14F-4D97-AF65-F5344CB8AC3E}">
        <p14:creationId xmlns:p14="http://schemas.microsoft.com/office/powerpoint/2010/main" val="263907984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332C6-09A8-48DB-BC17-920CCE335EC5}"/>
              </a:ext>
            </a:extLst>
          </p:cNvPr>
          <p:cNvSpPr>
            <a:spLocks noGrp="1"/>
          </p:cNvSpPr>
          <p:nvPr>
            <p:ph type="title"/>
          </p:nvPr>
        </p:nvSpPr>
        <p:spPr/>
        <p:txBody>
          <a:bodyPr/>
          <a:lstStyle>
            <a:lvl1pPr>
              <a:defRPr>
                <a:solidFill>
                  <a:schemeClr val="accent5">
                    <a:lumMod val="50000"/>
                  </a:schemeClr>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CF3948D0-ECCE-4404-8882-40D71732B7D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AF69278-9C29-4E67-B7DF-803E5204E5C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4E17992-6509-408A-836F-1181C3C12543}"/>
              </a:ext>
            </a:extLst>
          </p:cNvPr>
          <p:cNvSpPr>
            <a:spLocks noGrp="1"/>
          </p:cNvSpPr>
          <p:nvPr>
            <p:ph type="dt" sz="half" idx="10"/>
          </p:nvPr>
        </p:nvSpPr>
        <p:spPr/>
        <p:txBody>
          <a:bodyPr/>
          <a:lstStyle/>
          <a:p>
            <a:fld id="{0698CDBB-7F89-44D5-964F-9F14EE2400BC}" type="datetime1">
              <a:rPr lang="en-US" smtClean="0"/>
              <a:t>8/18/2022</a:t>
            </a:fld>
            <a:endParaRPr lang="en-US" dirty="0"/>
          </a:p>
        </p:txBody>
      </p:sp>
      <p:sp>
        <p:nvSpPr>
          <p:cNvPr id="6" name="Footer Placeholder 5">
            <a:extLst>
              <a:ext uri="{FF2B5EF4-FFF2-40B4-BE49-F238E27FC236}">
                <a16:creationId xmlns:a16="http://schemas.microsoft.com/office/drawing/2014/main" id="{787C15FA-51A8-4710-BA48-551157AA65B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199F601-F54E-4322-97E8-A77C1C738090}"/>
              </a:ext>
            </a:extLst>
          </p:cNvPr>
          <p:cNvSpPr>
            <a:spLocks noGrp="1"/>
          </p:cNvSpPr>
          <p:nvPr>
            <p:ph type="sldNum" sz="quarter" idx="12"/>
          </p:nvPr>
        </p:nvSpPr>
        <p:spPr/>
        <p:txBody>
          <a:bodyPr/>
          <a:lstStyle/>
          <a:p>
            <a:fld id="{E1DF4C06-4BCE-431A-A5FC-FEE771961E6D}" type="slidenum">
              <a:rPr lang="en-US" smtClean="0"/>
              <a:t>‹#›</a:t>
            </a:fld>
            <a:endParaRPr lang="en-US" dirty="0"/>
          </a:p>
        </p:txBody>
      </p:sp>
    </p:spTree>
    <p:extLst>
      <p:ext uri="{BB962C8B-B14F-4D97-AF65-F5344CB8AC3E}">
        <p14:creationId xmlns:p14="http://schemas.microsoft.com/office/powerpoint/2010/main" val="10005953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97859-CC87-4EBD-B1BB-D6221078C3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415592D-D7B2-45B9-80C2-AE863ECBA40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1114526-DA1E-401C-9708-BC20A955108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BFDBBF8-7F05-472C-B542-C763C60CBE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2060969-0838-4DBF-AAA7-780DEEEFC18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F72BA32-A6B9-4029-9AA9-7D6100808B1E}"/>
              </a:ext>
            </a:extLst>
          </p:cNvPr>
          <p:cNvSpPr>
            <a:spLocks noGrp="1"/>
          </p:cNvSpPr>
          <p:nvPr>
            <p:ph type="dt" sz="half" idx="10"/>
          </p:nvPr>
        </p:nvSpPr>
        <p:spPr/>
        <p:txBody>
          <a:bodyPr/>
          <a:lstStyle/>
          <a:p>
            <a:fld id="{D7C53A9D-7F4A-4BB2-94D8-676EA6C0EFCB}" type="datetime1">
              <a:rPr lang="en-US" smtClean="0"/>
              <a:t>8/18/2022</a:t>
            </a:fld>
            <a:endParaRPr lang="en-US" dirty="0"/>
          </a:p>
        </p:txBody>
      </p:sp>
      <p:sp>
        <p:nvSpPr>
          <p:cNvPr id="8" name="Footer Placeholder 7">
            <a:extLst>
              <a:ext uri="{FF2B5EF4-FFF2-40B4-BE49-F238E27FC236}">
                <a16:creationId xmlns:a16="http://schemas.microsoft.com/office/drawing/2014/main" id="{9C30F105-8102-4089-9A89-F363AF9CB90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202C8F3C-7192-47A1-9321-F8BAA1C0FD2D}"/>
              </a:ext>
            </a:extLst>
          </p:cNvPr>
          <p:cNvSpPr>
            <a:spLocks noGrp="1"/>
          </p:cNvSpPr>
          <p:nvPr>
            <p:ph type="sldNum" sz="quarter" idx="12"/>
          </p:nvPr>
        </p:nvSpPr>
        <p:spPr/>
        <p:txBody>
          <a:bodyPr/>
          <a:lstStyle/>
          <a:p>
            <a:fld id="{E1DF4C06-4BCE-431A-A5FC-FEE771961E6D}" type="slidenum">
              <a:rPr lang="en-US" smtClean="0"/>
              <a:t>‹#›</a:t>
            </a:fld>
            <a:endParaRPr lang="en-US" dirty="0"/>
          </a:p>
        </p:txBody>
      </p:sp>
    </p:spTree>
    <p:extLst>
      <p:ext uri="{BB962C8B-B14F-4D97-AF65-F5344CB8AC3E}">
        <p14:creationId xmlns:p14="http://schemas.microsoft.com/office/powerpoint/2010/main" val="162927794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A45D5-54BD-4065-A787-2830644217A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C7E6CE7-4A3E-471E-AC32-5DEDE2FA83F3}"/>
              </a:ext>
            </a:extLst>
          </p:cNvPr>
          <p:cNvSpPr>
            <a:spLocks noGrp="1"/>
          </p:cNvSpPr>
          <p:nvPr>
            <p:ph type="dt" sz="half" idx="10"/>
          </p:nvPr>
        </p:nvSpPr>
        <p:spPr/>
        <p:txBody>
          <a:bodyPr/>
          <a:lstStyle/>
          <a:p>
            <a:fld id="{79ED06D6-4B3B-4F62-92F9-D1F7D5EEA8BD}" type="datetime1">
              <a:rPr lang="en-US" smtClean="0"/>
              <a:t>8/18/2022</a:t>
            </a:fld>
            <a:endParaRPr lang="en-US" dirty="0"/>
          </a:p>
        </p:txBody>
      </p:sp>
      <p:sp>
        <p:nvSpPr>
          <p:cNvPr id="4" name="Footer Placeholder 3">
            <a:extLst>
              <a:ext uri="{FF2B5EF4-FFF2-40B4-BE49-F238E27FC236}">
                <a16:creationId xmlns:a16="http://schemas.microsoft.com/office/drawing/2014/main" id="{4DC24509-FD8F-4F90-BB73-8664F9E7F16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F5388E4-8B34-4525-9909-6F006F658D37}"/>
              </a:ext>
            </a:extLst>
          </p:cNvPr>
          <p:cNvSpPr>
            <a:spLocks noGrp="1"/>
          </p:cNvSpPr>
          <p:nvPr>
            <p:ph type="sldNum" sz="quarter" idx="12"/>
          </p:nvPr>
        </p:nvSpPr>
        <p:spPr/>
        <p:txBody>
          <a:bodyPr/>
          <a:lstStyle/>
          <a:p>
            <a:fld id="{E1DF4C06-4BCE-431A-A5FC-FEE771961E6D}" type="slidenum">
              <a:rPr lang="en-US" smtClean="0"/>
              <a:t>‹#›</a:t>
            </a:fld>
            <a:endParaRPr lang="en-US" dirty="0"/>
          </a:p>
        </p:txBody>
      </p:sp>
    </p:spTree>
    <p:extLst>
      <p:ext uri="{BB962C8B-B14F-4D97-AF65-F5344CB8AC3E}">
        <p14:creationId xmlns:p14="http://schemas.microsoft.com/office/powerpoint/2010/main" val="267803810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4AFDE4-618C-4A92-861F-B2AD677D60FB}"/>
              </a:ext>
            </a:extLst>
          </p:cNvPr>
          <p:cNvSpPr>
            <a:spLocks noGrp="1"/>
          </p:cNvSpPr>
          <p:nvPr>
            <p:ph type="dt" sz="half" idx="10"/>
          </p:nvPr>
        </p:nvSpPr>
        <p:spPr/>
        <p:txBody>
          <a:bodyPr/>
          <a:lstStyle/>
          <a:p>
            <a:fld id="{D42574E3-A70E-4EF7-99DC-19163BD4E0DC}" type="datetime1">
              <a:rPr lang="en-US" smtClean="0"/>
              <a:t>8/18/2022</a:t>
            </a:fld>
            <a:endParaRPr lang="en-US" dirty="0"/>
          </a:p>
        </p:txBody>
      </p:sp>
      <p:sp>
        <p:nvSpPr>
          <p:cNvPr id="3" name="Footer Placeholder 2">
            <a:extLst>
              <a:ext uri="{FF2B5EF4-FFF2-40B4-BE49-F238E27FC236}">
                <a16:creationId xmlns:a16="http://schemas.microsoft.com/office/drawing/2014/main" id="{9EF2C263-26B9-438B-8A59-4613B99436C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F8A3518D-001D-4836-B0AE-2C56393E0A34}"/>
              </a:ext>
            </a:extLst>
          </p:cNvPr>
          <p:cNvSpPr>
            <a:spLocks noGrp="1"/>
          </p:cNvSpPr>
          <p:nvPr>
            <p:ph type="sldNum" sz="quarter" idx="12"/>
          </p:nvPr>
        </p:nvSpPr>
        <p:spPr/>
        <p:txBody>
          <a:bodyPr/>
          <a:lstStyle/>
          <a:p>
            <a:fld id="{E1DF4C06-4BCE-431A-A5FC-FEE771961E6D}" type="slidenum">
              <a:rPr lang="en-US" smtClean="0"/>
              <a:t>‹#›</a:t>
            </a:fld>
            <a:endParaRPr lang="en-US" dirty="0"/>
          </a:p>
        </p:txBody>
      </p:sp>
    </p:spTree>
    <p:extLst>
      <p:ext uri="{BB962C8B-B14F-4D97-AF65-F5344CB8AC3E}">
        <p14:creationId xmlns:p14="http://schemas.microsoft.com/office/powerpoint/2010/main" val="113016371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138AE-4336-4FE1-B2BA-9EEA3A13C0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D3587D1-2FDB-42BD-986B-7FFDBC8054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F2CF0DF-AE5D-4D05-B1D0-209463AB51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78DAA35-E7A7-4E6D-8687-70B450A4BF90}"/>
              </a:ext>
            </a:extLst>
          </p:cNvPr>
          <p:cNvSpPr>
            <a:spLocks noGrp="1"/>
          </p:cNvSpPr>
          <p:nvPr>
            <p:ph type="dt" sz="half" idx="10"/>
          </p:nvPr>
        </p:nvSpPr>
        <p:spPr/>
        <p:txBody>
          <a:bodyPr/>
          <a:lstStyle/>
          <a:p>
            <a:fld id="{19205F87-2482-475D-B44D-DA16A216E42E}" type="datetime1">
              <a:rPr lang="en-US" smtClean="0"/>
              <a:t>8/18/2022</a:t>
            </a:fld>
            <a:endParaRPr lang="en-US" dirty="0"/>
          </a:p>
        </p:txBody>
      </p:sp>
      <p:sp>
        <p:nvSpPr>
          <p:cNvPr id="6" name="Footer Placeholder 5">
            <a:extLst>
              <a:ext uri="{FF2B5EF4-FFF2-40B4-BE49-F238E27FC236}">
                <a16:creationId xmlns:a16="http://schemas.microsoft.com/office/drawing/2014/main" id="{72D64D0E-2EDB-45D5-8686-D407849786E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D53C600-828D-47C0-A97D-220BCBCAE65A}"/>
              </a:ext>
            </a:extLst>
          </p:cNvPr>
          <p:cNvSpPr>
            <a:spLocks noGrp="1"/>
          </p:cNvSpPr>
          <p:nvPr>
            <p:ph type="sldNum" sz="quarter" idx="12"/>
          </p:nvPr>
        </p:nvSpPr>
        <p:spPr/>
        <p:txBody>
          <a:bodyPr/>
          <a:lstStyle/>
          <a:p>
            <a:fld id="{E1DF4C06-4BCE-431A-A5FC-FEE771961E6D}" type="slidenum">
              <a:rPr lang="en-US" smtClean="0"/>
              <a:t>‹#›</a:t>
            </a:fld>
            <a:endParaRPr lang="en-US" dirty="0"/>
          </a:p>
        </p:txBody>
      </p:sp>
    </p:spTree>
    <p:extLst>
      <p:ext uri="{BB962C8B-B14F-4D97-AF65-F5344CB8AC3E}">
        <p14:creationId xmlns:p14="http://schemas.microsoft.com/office/powerpoint/2010/main" val="385611203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8AF3D-8777-4825-8B48-F4DE40211E9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18DDE2B-20B1-481F-8B77-A6AAE377D8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4736919E-5DF2-472B-B6DB-D9E03DAD35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F89BE52-A63F-4F2C-A6F9-2F9B1F1DB491}"/>
              </a:ext>
            </a:extLst>
          </p:cNvPr>
          <p:cNvSpPr>
            <a:spLocks noGrp="1"/>
          </p:cNvSpPr>
          <p:nvPr>
            <p:ph type="dt" sz="half" idx="10"/>
          </p:nvPr>
        </p:nvSpPr>
        <p:spPr/>
        <p:txBody>
          <a:bodyPr/>
          <a:lstStyle/>
          <a:p>
            <a:fld id="{2E254233-0A83-42FD-AD84-EBA119CBB6A5}" type="datetime1">
              <a:rPr lang="en-US" smtClean="0"/>
              <a:t>8/18/2022</a:t>
            </a:fld>
            <a:endParaRPr lang="en-US" dirty="0"/>
          </a:p>
        </p:txBody>
      </p:sp>
      <p:sp>
        <p:nvSpPr>
          <p:cNvPr id="6" name="Footer Placeholder 5">
            <a:extLst>
              <a:ext uri="{FF2B5EF4-FFF2-40B4-BE49-F238E27FC236}">
                <a16:creationId xmlns:a16="http://schemas.microsoft.com/office/drawing/2014/main" id="{D03E5941-AF60-450D-B238-79B1E27C58A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C80CD12-AFC9-4FF6-81BD-885C61FF5F72}"/>
              </a:ext>
            </a:extLst>
          </p:cNvPr>
          <p:cNvSpPr>
            <a:spLocks noGrp="1"/>
          </p:cNvSpPr>
          <p:nvPr>
            <p:ph type="sldNum" sz="quarter" idx="12"/>
          </p:nvPr>
        </p:nvSpPr>
        <p:spPr/>
        <p:txBody>
          <a:bodyPr/>
          <a:lstStyle/>
          <a:p>
            <a:fld id="{E1DF4C06-4BCE-431A-A5FC-FEE771961E6D}" type="slidenum">
              <a:rPr lang="en-US" smtClean="0"/>
              <a:t>‹#›</a:t>
            </a:fld>
            <a:endParaRPr lang="en-US" dirty="0"/>
          </a:p>
        </p:txBody>
      </p:sp>
    </p:spTree>
    <p:extLst>
      <p:ext uri="{BB962C8B-B14F-4D97-AF65-F5344CB8AC3E}">
        <p14:creationId xmlns:p14="http://schemas.microsoft.com/office/powerpoint/2010/main" val="27339312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Blank">
    <p:bg>
      <p:bgPr>
        <a:solidFill>
          <a:srgbClr val="006699"/>
        </a:solidFill>
        <a:effectLst/>
      </p:bgPr>
    </p:bg>
    <p:spTree>
      <p:nvGrpSpPr>
        <p:cNvPr id="1" name=""/>
        <p:cNvGrpSpPr/>
        <p:nvPr/>
      </p:nvGrpSpPr>
      <p:grpSpPr>
        <a:xfrm>
          <a:off x="0" y="0"/>
          <a:ext cx="0" cy="0"/>
          <a:chOff x="0" y="0"/>
          <a:chExt cx="0" cy="0"/>
        </a:xfrm>
      </p:grpSpPr>
      <p:sp>
        <p:nvSpPr>
          <p:cNvPr id="16" name="Text Placeholder 13">
            <a:extLst>
              <a:ext uri="{FF2B5EF4-FFF2-40B4-BE49-F238E27FC236}">
                <a16:creationId xmlns:a16="http://schemas.microsoft.com/office/drawing/2014/main" id="{F080DEEB-CCC7-4E45-88ED-712F7BF26D87}"/>
              </a:ext>
            </a:extLst>
          </p:cNvPr>
          <p:cNvSpPr>
            <a:spLocks noGrp="1"/>
          </p:cNvSpPr>
          <p:nvPr>
            <p:ph type="body" sz="quarter" idx="10" hasCustomPrompt="1"/>
          </p:nvPr>
        </p:nvSpPr>
        <p:spPr>
          <a:xfrm>
            <a:off x="1490662" y="2225675"/>
            <a:ext cx="1590260" cy="1471682"/>
          </a:xfrm>
        </p:spPr>
        <p:txBody>
          <a:bodyPr wrap="none" anchor="b" anchorCtr="0"/>
          <a:lstStyle>
            <a:lvl1pPr marL="0" indent="0" rtl="0">
              <a:buNone/>
              <a:defRPr sz="10000" baseline="0">
                <a:solidFill>
                  <a:schemeClr val="bg1"/>
                </a:solidFill>
              </a:defRPr>
            </a:lvl1pPr>
            <a:lvl2pPr marL="609585" indent="0" rtl="0">
              <a:buNone/>
              <a:defRPr>
                <a:solidFill>
                  <a:srgbClr val="006595"/>
                </a:solidFill>
              </a:defRPr>
            </a:lvl2pPr>
            <a:lvl3pPr marL="1219170" indent="0" rtl="0">
              <a:buNone/>
              <a:defRPr>
                <a:solidFill>
                  <a:srgbClr val="006595"/>
                </a:solidFill>
              </a:defRPr>
            </a:lvl3pPr>
            <a:lvl4pPr marL="1828755" indent="0" rtl="0">
              <a:buNone/>
              <a:defRPr>
                <a:solidFill>
                  <a:srgbClr val="006595"/>
                </a:solidFill>
              </a:defRPr>
            </a:lvl4pPr>
            <a:lvl5pPr marL="2438339" indent="0" rtl="0">
              <a:buNone/>
              <a:defRPr>
                <a:solidFill>
                  <a:srgbClr val="006595"/>
                </a:solidFill>
              </a:defRPr>
            </a:lvl5pPr>
          </a:lstStyle>
          <a:p>
            <a:pPr lvl="0"/>
            <a:r>
              <a:rPr lang="en-US"/>
              <a:t>1</a:t>
            </a:r>
          </a:p>
        </p:txBody>
      </p:sp>
      <p:sp>
        <p:nvSpPr>
          <p:cNvPr id="17" name="Text Placeholder 13">
            <a:extLst>
              <a:ext uri="{FF2B5EF4-FFF2-40B4-BE49-F238E27FC236}">
                <a16:creationId xmlns:a16="http://schemas.microsoft.com/office/drawing/2014/main" id="{F9F14B94-F367-6247-B1F3-29EA85FEAB48}"/>
              </a:ext>
            </a:extLst>
          </p:cNvPr>
          <p:cNvSpPr>
            <a:spLocks noGrp="1"/>
          </p:cNvSpPr>
          <p:nvPr>
            <p:ph type="body" sz="quarter" idx="11" hasCustomPrompt="1"/>
          </p:nvPr>
        </p:nvSpPr>
        <p:spPr>
          <a:xfrm>
            <a:off x="3080923" y="2225675"/>
            <a:ext cx="7620414" cy="1471682"/>
          </a:xfrm>
        </p:spPr>
        <p:txBody>
          <a:bodyPr wrap="none" anchor="ctr" anchorCtr="0"/>
          <a:lstStyle>
            <a:lvl1pPr marL="0" indent="0" rtl="0">
              <a:buNone/>
              <a:defRPr sz="7200">
                <a:solidFill>
                  <a:schemeClr val="bg1"/>
                </a:solidFill>
              </a:defRPr>
            </a:lvl1pPr>
            <a:lvl2pPr marL="609585" indent="0" rtl="0">
              <a:buNone/>
              <a:defRPr>
                <a:solidFill>
                  <a:srgbClr val="006595"/>
                </a:solidFill>
              </a:defRPr>
            </a:lvl2pPr>
            <a:lvl3pPr marL="1219170" indent="0" rtl="0">
              <a:buNone/>
              <a:defRPr>
                <a:solidFill>
                  <a:srgbClr val="006595"/>
                </a:solidFill>
              </a:defRPr>
            </a:lvl3pPr>
            <a:lvl4pPr marL="1828755" indent="0" rtl="0">
              <a:buNone/>
              <a:defRPr>
                <a:solidFill>
                  <a:srgbClr val="006595"/>
                </a:solidFill>
              </a:defRPr>
            </a:lvl4pPr>
            <a:lvl5pPr marL="2438339" indent="0" rtl="0">
              <a:buNone/>
              <a:defRPr>
                <a:solidFill>
                  <a:srgbClr val="006595"/>
                </a:solidFill>
              </a:defRPr>
            </a:lvl5pPr>
          </a:lstStyle>
          <a:p>
            <a:pPr lvl="0"/>
            <a:r>
              <a:rPr lang="en-US"/>
              <a:t>SECTION TITLE</a:t>
            </a:r>
          </a:p>
        </p:txBody>
      </p:sp>
      <p:pic>
        <p:nvPicPr>
          <p:cNvPr id="18" name="Picture 17">
            <a:extLst>
              <a:ext uri="{FF2B5EF4-FFF2-40B4-BE49-F238E27FC236}">
                <a16:creationId xmlns:a16="http://schemas.microsoft.com/office/drawing/2014/main" id="{0D5C5776-4C2F-7D4B-AC5E-8536F5A6A465}"/>
              </a:ext>
            </a:extLst>
          </p:cNvPr>
          <p:cNvPicPr>
            <a:picLocks noChangeAspect="1"/>
          </p:cNvPicPr>
          <p:nvPr userDrawn="1"/>
        </p:nvPicPr>
        <p:blipFill rotWithShape="1">
          <a:blip r:embed="rId2"/>
          <a:srcRect l="52015" r="43555"/>
          <a:stretch/>
        </p:blipFill>
        <p:spPr>
          <a:xfrm rot="5400000">
            <a:off x="6018168" y="-759351"/>
            <a:ext cx="155664" cy="9210674"/>
          </a:xfrm>
          <a:prstGeom prst="rect">
            <a:avLst/>
          </a:prstGeom>
        </p:spPr>
      </p:pic>
    </p:spTree>
    <p:extLst>
      <p:ext uri="{BB962C8B-B14F-4D97-AF65-F5344CB8AC3E}">
        <p14:creationId xmlns:p14="http://schemas.microsoft.com/office/powerpoint/2010/main" val="312989248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5211C-D74E-4FC2-964B-90D518EFB13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8B7983E-04C1-4546-BCCF-2DE2F21ACC3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7401F7-7E3A-4BE6-A492-823F6C56FA19}"/>
              </a:ext>
            </a:extLst>
          </p:cNvPr>
          <p:cNvSpPr>
            <a:spLocks noGrp="1"/>
          </p:cNvSpPr>
          <p:nvPr>
            <p:ph type="dt" sz="half" idx="10"/>
          </p:nvPr>
        </p:nvSpPr>
        <p:spPr/>
        <p:txBody>
          <a:bodyPr/>
          <a:lstStyle/>
          <a:p>
            <a:fld id="{4CDCB902-605F-40AC-BD1B-970712768E0A}" type="datetime1">
              <a:rPr lang="en-US" smtClean="0"/>
              <a:t>8/18/2022</a:t>
            </a:fld>
            <a:endParaRPr lang="en-US" dirty="0"/>
          </a:p>
        </p:txBody>
      </p:sp>
      <p:sp>
        <p:nvSpPr>
          <p:cNvPr id="5" name="Footer Placeholder 4">
            <a:extLst>
              <a:ext uri="{FF2B5EF4-FFF2-40B4-BE49-F238E27FC236}">
                <a16:creationId xmlns:a16="http://schemas.microsoft.com/office/drawing/2014/main" id="{EC3A3E0E-2C34-4EE0-A98D-12FDF5B8483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F9EB2E1-1323-480B-87F8-AFB600A814EB}"/>
              </a:ext>
            </a:extLst>
          </p:cNvPr>
          <p:cNvSpPr>
            <a:spLocks noGrp="1"/>
          </p:cNvSpPr>
          <p:nvPr>
            <p:ph type="sldNum" sz="quarter" idx="12"/>
          </p:nvPr>
        </p:nvSpPr>
        <p:spPr/>
        <p:txBody>
          <a:bodyPr/>
          <a:lstStyle/>
          <a:p>
            <a:fld id="{E1DF4C06-4BCE-431A-A5FC-FEE771961E6D}" type="slidenum">
              <a:rPr lang="en-US" smtClean="0"/>
              <a:t>‹#›</a:t>
            </a:fld>
            <a:endParaRPr lang="en-US" dirty="0"/>
          </a:p>
        </p:txBody>
      </p:sp>
    </p:spTree>
    <p:extLst>
      <p:ext uri="{BB962C8B-B14F-4D97-AF65-F5344CB8AC3E}">
        <p14:creationId xmlns:p14="http://schemas.microsoft.com/office/powerpoint/2010/main" val="247457323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89AFFEC-09AC-4DA4-862A-84CB31D01E3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2813EDC-4255-4DA8-8D29-3DDFA67373B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AE23CB-1FF9-4716-9069-37D5B97C51A2}"/>
              </a:ext>
            </a:extLst>
          </p:cNvPr>
          <p:cNvSpPr>
            <a:spLocks noGrp="1"/>
          </p:cNvSpPr>
          <p:nvPr>
            <p:ph type="dt" sz="half" idx="10"/>
          </p:nvPr>
        </p:nvSpPr>
        <p:spPr/>
        <p:txBody>
          <a:bodyPr/>
          <a:lstStyle/>
          <a:p>
            <a:fld id="{5B061DB6-CDAF-4387-8D29-5D2D2DB5B028}" type="datetime1">
              <a:rPr lang="en-US" smtClean="0"/>
              <a:t>8/18/2022</a:t>
            </a:fld>
            <a:endParaRPr lang="en-US" dirty="0"/>
          </a:p>
        </p:txBody>
      </p:sp>
      <p:sp>
        <p:nvSpPr>
          <p:cNvPr id="5" name="Footer Placeholder 4">
            <a:extLst>
              <a:ext uri="{FF2B5EF4-FFF2-40B4-BE49-F238E27FC236}">
                <a16:creationId xmlns:a16="http://schemas.microsoft.com/office/drawing/2014/main" id="{D6A80762-B2A1-4C13-BC68-8DC0BD84DB4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DCEA4A4-ABB3-4E54-9C2E-27645925E878}"/>
              </a:ext>
            </a:extLst>
          </p:cNvPr>
          <p:cNvSpPr>
            <a:spLocks noGrp="1"/>
          </p:cNvSpPr>
          <p:nvPr>
            <p:ph type="sldNum" sz="quarter" idx="12"/>
          </p:nvPr>
        </p:nvSpPr>
        <p:spPr/>
        <p:txBody>
          <a:bodyPr/>
          <a:lstStyle/>
          <a:p>
            <a:fld id="{E1DF4C06-4BCE-431A-A5FC-FEE771961E6D}" type="slidenum">
              <a:rPr lang="en-US" smtClean="0"/>
              <a:t>‹#›</a:t>
            </a:fld>
            <a:endParaRPr lang="en-US" dirty="0"/>
          </a:p>
        </p:txBody>
      </p:sp>
    </p:spTree>
    <p:extLst>
      <p:ext uri="{BB962C8B-B14F-4D97-AF65-F5344CB8AC3E}">
        <p14:creationId xmlns:p14="http://schemas.microsoft.com/office/powerpoint/2010/main" val="263068852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8" name="Rectangle 7"/>
          <p:cNvSpPr/>
          <p:nvPr userDrawn="1"/>
        </p:nvSpPr>
        <p:spPr>
          <a:xfrm>
            <a:off x="3896748" y="6256370"/>
            <a:ext cx="4404903" cy="387788"/>
          </a:xfrm>
          <a:prstGeom prst="rect">
            <a:avLst/>
          </a:prstGeom>
        </p:spPr>
        <p:txBody>
          <a:bodyPr wrap="square" lIns="82285" tIns="41143" rIns="82285" bIns="41143">
            <a:spAutoFit/>
          </a:bodyPr>
          <a:lstStyle/>
          <a:p>
            <a:pPr algn="ctr"/>
            <a:r>
              <a:rPr lang="id-ID" sz="1080" dirty="0">
                <a:solidFill>
                  <a:schemeClr val="accent1"/>
                </a:solidFill>
                <a:latin typeface="Lato Light"/>
                <a:cs typeface="Lato Light"/>
              </a:rPr>
              <a:t>www.companyname.com</a:t>
            </a:r>
          </a:p>
          <a:p>
            <a:pPr algn="ctr"/>
            <a:r>
              <a:rPr lang="en-US" sz="900" dirty="0">
                <a:solidFill>
                  <a:schemeClr val="tx2"/>
                </a:solidFill>
                <a:latin typeface="Lato Light"/>
                <a:cs typeface="Lato Light"/>
              </a:rPr>
              <a:t>© 2016 </a:t>
            </a:r>
            <a:r>
              <a:rPr lang="en-US" sz="900" dirty="0" err="1">
                <a:solidFill>
                  <a:schemeClr val="tx2"/>
                </a:solidFill>
                <a:latin typeface="Lato Light"/>
                <a:cs typeface="Lato Light"/>
              </a:rPr>
              <a:t>Motagua</a:t>
            </a:r>
            <a:r>
              <a:rPr lang="en-US" sz="900" dirty="0">
                <a:solidFill>
                  <a:schemeClr val="tx2"/>
                </a:solidFill>
                <a:latin typeface="Lato Light"/>
                <a:cs typeface="Lato Light"/>
              </a:rPr>
              <a:t> </a:t>
            </a:r>
            <a:r>
              <a:rPr lang="id-ID" sz="900" dirty="0">
                <a:solidFill>
                  <a:schemeClr val="tx2"/>
                </a:solidFill>
                <a:latin typeface="Lato Light"/>
                <a:cs typeface="Lato Light"/>
              </a:rPr>
              <a:t>PowerPoint Multipurpose Theme</a:t>
            </a:r>
            <a:r>
              <a:rPr lang="en-US" sz="900" dirty="0">
                <a:solidFill>
                  <a:schemeClr val="tx2"/>
                </a:solidFill>
                <a:latin typeface="Lato Light"/>
                <a:cs typeface="Lato Light"/>
              </a:rPr>
              <a:t>. All Rights Reserved. </a:t>
            </a:r>
            <a:endParaRPr lang="id-ID" sz="900" dirty="0">
              <a:solidFill>
                <a:schemeClr val="tx2"/>
              </a:solidFill>
              <a:latin typeface="Lato Light"/>
              <a:cs typeface="Lato Light"/>
            </a:endParaRPr>
          </a:p>
        </p:txBody>
      </p:sp>
      <p:sp>
        <p:nvSpPr>
          <p:cNvPr id="5" name="Oval 4"/>
          <p:cNvSpPr/>
          <p:nvPr userDrawn="1"/>
        </p:nvSpPr>
        <p:spPr>
          <a:xfrm>
            <a:off x="11512878" y="248592"/>
            <a:ext cx="479630" cy="433426"/>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lIns="41150" tIns="20575" rIns="41150" bIns="20575" rtlCol="0" anchor="ctr"/>
          <a:lstStyle/>
          <a:p>
            <a:pPr algn="ctr"/>
            <a:endParaRPr lang="en-US" sz="1264">
              <a:latin typeface="Lato Light"/>
            </a:endParaRPr>
          </a:p>
        </p:txBody>
      </p:sp>
      <p:sp>
        <p:nvSpPr>
          <p:cNvPr id="6" name="TextBox 5"/>
          <p:cNvSpPr txBox="1"/>
          <p:nvPr userDrawn="1"/>
        </p:nvSpPr>
        <p:spPr>
          <a:xfrm>
            <a:off x="11570258" y="303535"/>
            <a:ext cx="379377" cy="277117"/>
          </a:xfrm>
          <a:prstGeom prst="rect">
            <a:avLst/>
          </a:prstGeom>
          <a:noFill/>
        </p:spPr>
        <p:txBody>
          <a:bodyPr wrap="none" lIns="82285" tIns="41143" rIns="82285" bIns="41143" rtlCol="0">
            <a:spAutoFit/>
          </a:bodyPr>
          <a:lstStyle/>
          <a:p>
            <a:pPr algn="ctr"/>
            <a:fld id="{260E2A6B-A809-4840-BF14-8648BC0BDF87}" type="slidenum">
              <a:rPr lang="id-ID" sz="1261" b="1" smtClean="0">
                <a:solidFill>
                  <a:schemeClr val="bg1"/>
                </a:solidFill>
                <a:latin typeface="Raleway Light"/>
                <a:cs typeface="Raleway Light"/>
              </a:rPr>
              <a:pPr algn="ctr"/>
              <a:t>‹#›</a:t>
            </a:fld>
            <a:endParaRPr lang="id-ID" sz="1261">
              <a:solidFill>
                <a:schemeClr val="bg1"/>
              </a:solidFill>
              <a:latin typeface="Raleway Light"/>
              <a:cs typeface="Raleway Light"/>
            </a:endParaRPr>
          </a:p>
        </p:txBody>
      </p:sp>
    </p:spTree>
    <p:extLst>
      <p:ext uri="{BB962C8B-B14F-4D97-AF65-F5344CB8AC3E}">
        <p14:creationId xmlns:p14="http://schemas.microsoft.com/office/powerpoint/2010/main" val="269474644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Title Body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2"/>
          <p:cNvSpPr>
            <a:spLocks noGrp="1"/>
          </p:cNvSpPr>
          <p:nvPr>
            <p:ph idx="1"/>
          </p:nvPr>
        </p:nvSpPr>
        <p:spPr bwMode="auto">
          <a:xfrm>
            <a:off x="609600" y="1101725"/>
            <a:ext cx="10972800" cy="502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5" name="Slide Number Placeholder 2"/>
          <p:cNvSpPr>
            <a:spLocks noGrp="1"/>
          </p:cNvSpPr>
          <p:nvPr>
            <p:ph type="sldNum" sz="quarter" idx="10"/>
          </p:nvPr>
        </p:nvSpPr>
        <p:spPr/>
        <p:txBody>
          <a:bodyPr/>
          <a:lstStyle>
            <a:lvl1pPr>
              <a:defRPr/>
            </a:lvl1pPr>
          </a:lstStyle>
          <a:p>
            <a:pPr>
              <a:defRPr/>
            </a:pPr>
            <a:fld id="{4C0A3798-3E55-40AD-888C-464D28038119}" type="slidenum">
              <a:rPr lang="en-US"/>
              <a:pPr>
                <a:defRPr/>
              </a:pPr>
              <a:t>‹#›</a:t>
            </a:fld>
            <a:endParaRPr lang="en-US"/>
          </a:p>
        </p:txBody>
      </p:sp>
    </p:spTree>
    <p:extLst>
      <p:ext uri="{BB962C8B-B14F-4D97-AF65-F5344CB8AC3E}">
        <p14:creationId xmlns:p14="http://schemas.microsoft.com/office/powerpoint/2010/main" val="1639586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Blank">
    <p:bg>
      <p:bgPr>
        <a:solidFill>
          <a:srgbClr val="330B3D"/>
        </a:solidFill>
        <a:effectLst/>
      </p:bgPr>
    </p:bg>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1B719B97-8BE4-6143-9610-AF2FAD8C1C76}"/>
              </a:ext>
            </a:extLst>
          </p:cNvPr>
          <p:cNvSpPr>
            <a:spLocks noGrp="1"/>
          </p:cNvSpPr>
          <p:nvPr>
            <p:ph type="body" sz="quarter" idx="10" hasCustomPrompt="1"/>
          </p:nvPr>
        </p:nvSpPr>
        <p:spPr>
          <a:xfrm>
            <a:off x="1490663" y="2225675"/>
            <a:ext cx="1590260" cy="1471682"/>
          </a:xfrm>
        </p:spPr>
        <p:txBody>
          <a:bodyPr wrap="none" anchor="b" anchorCtr="0"/>
          <a:lstStyle>
            <a:lvl1pPr marL="0" indent="0" rtl="0">
              <a:buNone/>
              <a:defRPr sz="10000">
                <a:solidFill>
                  <a:srgbClr val="02B7EA"/>
                </a:solidFill>
              </a:defRPr>
            </a:lvl1pPr>
            <a:lvl2pPr marL="609585" indent="0" rtl="0">
              <a:buNone/>
              <a:defRPr>
                <a:solidFill>
                  <a:srgbClr val="006595"/>
                </a:solidFill>
              </a:defRPr>
            </a:lvl2pPr>
            <a:lvl3pPr marL="1219170" indent="0" rtl="0">
              <a:buNone/>
              <a:defRPr>
                <a:solidFill>
                  <a:srgbClr val="006595"/>
                </a:solidFill>
              </a:defRPr>
            </a:lvl3pPr>
            <a:lvl4pPr marL="1828755" indent="0" rtl="0">
              <a:buNone/>
              <a:defRPr>
                <a:solidFill>
                  <a:srgbClr val="006595"/>
                </a:solidFill>
              </a:defRPr>
            </a:lvl4pPr>
            <a:lvl5pPr marL="2438339" indent="0" rtl="0">
              <a:buNone/>
              <a:defRPr>
                <a:solidFill>
                  <a:srgbClr val="006595"/>
                </a:solidFill>
              </a:defRPr>
            </a:lvl5pPr>
          </a:lstStyle>
          <a:p>
            <a:pPr lvl="0"/>
            <a:r>
              <a:rPr lang="en-US"/>
              <a:t>1</a:t>
            </a:r>
          </a:p>
        </p:txBody>
      </p:sp>
      <p:sp>
        <p:nvSpPr>
          <p:cNvPr id="15" name="Text Placeholder 13">
            <a:extLst>
              <a:ext uri="{FF2B5EF4-FFF2-40B4-BE49-F238E27FC236}">
                <a16:creationId xmlns:a16="http://schemas.microsoft.com/office/drawing/2014/main" id="{D29225FB-D74D-0047-A070-5C4158C3498C}"/>
              </a:ext>
            </a:extLst>
          </p:cNvPr>
          <p:cNvSpPr>
            <a:spLocks noGrp="1"/>
          </p:cNvSpPr>
          <p:nvPr>
            <p:ph type="body" sz="quarter" idx="11" hasCustomPrompt="1"/>
          </p:nvPr>
        </p:nvSpPr>
        <p:spPr>
          <a:xfrm>
            <a:off x="3080923" y="2225675"/>
            <a:ext cx="7620414" cy="1471682"/>
          </a:xfrm>
        </p:spPr>
        <p:txBody>
          <a:bodyPr wrap="none" anchor="ctr" anchorCtr="0"/>
          <a:lstStyle>
            <a:lvl1pPr marL="0" indent="0" rtl="0">
              <a:buNone/>
              <a:defRPr sz="7200">
                <a:solidFill>
                  <a:schemeClr val="bg1"/>
                </a:solidFill>
              </a:defRPr>
            </a:lvl1pPr>
            <a:lvl2pPr marL="609585" indent="0" rtl="0">
              <a:buNone/>
              <a:defRPr>
                <a:solidFill>
                  <a:srgbClr val="006595"/>
                </a:solidFill>
              </a:defRPr>
            </a:lvl2pPr>
            <a:lvl3pPr marL="1219170" indent="0" rtl="0">
              <a:buNone/>
              <a:defRPr>
                <a:solidFill>
                  <a:srgbClr val="006595"/>
                </a:solidFill>
              </a:defRPr>
            </a:lvl3pPr>
            <a:lvl4pPr marL="1828755" indent="0" rtl="0">
              <a:buNone/>
              <a:defRPr>
                <a:solidFill>
                  <a:srgbClr val="006595"/>
                </a:solidFill>
              </a:defRPr>
            </a:lvl4pPr>
            <a:lvl5pPr marL="2438339" indent="0" rtl="0">
              <a:buNone/>
              <a:defRPr>
                <a:solidFill>
                  <a:srgbClr val="006595"/>
                </a:solidFill>
              </a:defRPr>
            </a:lvl5pPr>
          </a:lstStyle>
          <a:p>
            <a:pPr lvl="0"/>
            <a:r>
              <a:rPr lang="en-US"/>
              <a:t>SECTION TITLE</a:t>
            </a:r>
          </a:p>
        </p:txBody>
      </p:sp>
      <p:pic>
        <p:nvPicPr>
          <p:cNvPr id="5" name="Picture 4">
            <a:extLst>
              <a:ext uri="{FF2B5EF4-FFF2-40B4-BE49-F238E27FC236}">
                <a16:creationId xmlns:a16="http://schemas.microsoft.com/office/drawing/2014/main" id="{9154AFF1-5FB5-52F1-58B8-AF1EA57AFED3}"/>
              </a:ext>
            </a:extLst>
          </p:cNvPr>
          <p:cNvPicPr>
            <a:picLocks noChangeAspect="1"/>
          </p:cNvPicPr>
          <p:nvPr userDrawn="1"/>
        </p:nvPicPr>
        <p:blipFill rotWithShape="1">
          <a:blip r:embed="rId2"/>
          <a:srcRect l="52015" r="43555"/>
          <a:stretch/>
        </p:blipFill>
        <p:spPr>
          <a:xfrm rot="5400000">
            <a:off x="6018168" y="-759351"/>
            <a:ext cx="155664" cy="9210674"/>
          </a:xfrm>
          <a:prstGeom prst="rect">
            <a:avLst/>
          </a:prstGeom>
        </p:spPr>
      </p:pic>
    </p:spTree>
    <p:extLst>
      <p:ext uri="{BB962C8B-B14F-4D97-AF65-F5344CB8AC3E}">
        <p14:creationId xmlns:p14="http://schemas.microsoft.com/office/powerpoint/2010/main" val="3386622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Blank">
    <p:bg>
      <p:bgPr>
        <a:solidFill>
          <a:srgbClr val="F89921"/>
        </a:solidFill>
        <a:effectLst/>
      </p:bgPr>
    </p:bg>
    <p:spTree>
      <p:nvGrpSpPr>
        <p:cNvPr id="1" name=""/>
        <p:cNvGrpSpPr/>
        <p:nvPr/>
      </p:nvGrpSpPr>
      <p:grpSpPr>
        <a:xfrm>
          <a:off x="0" y="0"/>
          <a:ext cx="0" cy="0"/>
          <a:chOff x="0" y="0"/>
          <a:chExt cx="0" cy="0"/>
        </a:xfrm>
      </p:grpSpPr>
      <p:sp>
        <p:nvSpPr>
          <p:cNvPr id="4" name="Text Placeholder 13">
            <a:extLst>
              <a:ext uri="{FF2B5EF4-FFF2-40B4-BE49-F238E27FC236}">
                <a16:creationId xmlns:a16="http://schemas.microsoft.com/office/drawing/2014/main" id="{73CB7EA9-0CE6-FE4F-A302-A658662C4B76}"/>
              </a:ext>
            </a:extLst>
          </p:cNvPr>
          <p:cNvSpPr>
            <a:spLocks noGrp="1"/>
          </p:cNvSpPr>
          <p:nvPr>
            <p:ph type="body" sz="quarter" idx="10" hasCustomPrompt="1"/>
          </p:nvPr>
        </p:nvSpPr>
        <p:spPr>
          <a:xfrm>
            <a:off x="1490663" y="2225675"/>
            <a:ext cx="1590260" cy="1471682"/>
          </a:xfrm>
        </p:spPr>
        <p:txBody>
          <a:bodyPr wrap="none" anchor="b" anchorCtr="0"/>
          <a:lstStyle>
            <a:lvl1pPr marL="0" indent="0" rtl="0">
              <a:buNone/>
              <a:defRPr sz="10000">
                <a:solidFill>
                  <a:srgbClr val="4A2156"/>
                </a:solidFill>
              </a:defRPr>
            </a:lvl1pPr>
            <a:lvl2pPr marL="609585" indent="0" rtl="0">
              <a:buNone/>
              <a:defRPr>
                <a:solidFill>
                  <a:srgbClr val="006595"/>
                </a:solidFill>
              </a:defRPr>
            </a:lvl2pPr>
            <a:lvl3pPr marL="1219170" indent="0" rtl="0">
              <a:buNone/>
              <a:defRPr>
                <a:solidFill>
                  <a:srgbClr val="006595"/>
                </a:solidFill>
              </a:defRPr>
            </a:lvl3pPr>
            <a:lvl4pPr marL="1828755" indent="0" rtl="0">
              <a:buNone/>
              <a:defRPr>
                <a:solidFill>
                  <a:srgbClr val="006595"/>
                </a:solidFill>
              </a:defRPr>
            </a:lvl4pPr>
            <a:lvl5pPr marL="2438339" indent="0" rtl="0">
              <a:buNone/>
              <a:defRPr>
                <a:solidFill>
                  <a:srgbClr val="006595"/>
                </a:solidFill>
              </a:defRPr>
            </a:lvl5pPr>
          </a:lstStyle>
          <a:p>
            <a:pPr lvl="0"/>
            <a:r>
              <a:rPr lang="en-US"/>
              <a:t>1</a:t>
            </a:r>
          </a:p>
        </p:txBody>
      </p:sp>
      <p:sp>
        <p:nvSpPr>
          <p:cNvPr id="5" name="Text Placeholder 13">
            <a:extLst>
              <a:ext uri="{FF2B5EF4-FFF2-40B4-BE49-F238E27FC236}">
                <a16:creationId xmlns:a16="http://schemas.microsoft.com/office/drawing/2014/main" id="{80A1C031-7DF2-804F-B845-44E2E5583DBE}"/>
              </a:ext>
            </a:extLst>
          </p:cNvPr>
          <p:cNvSpPr>
            <a:spLocks noGrp="1"/>
          </p:cNvSpPr>
          <p:nvPr>
            <p:ph type="body" sz="quarter" idx="11" hasCustomPrompt="1"/>
          </p:nvPr>
        </p:nvSpPr>
        <p:spPr>
          <a:xfrm>
            <a:off x="3080923" y="2225675"/>
            <a:ext cx="7620414" cy="1471682"/>
          </a:xfrm>
        </p:spPr>
        <p:txBody>
          <a:bodyPr wrap="none" anchor="ctr" anchorCtr="0"/>
          <a:lstStyle>
            <a:lvl1pPr marL="0" indent="0" rtl="0">
              <a:buNone/>
              <a:defRPr sz="7200">
                <a:solidFill>
                  <a:schemeClr val="bg1"/>
                </a:solidFill>
              </a:defRPr>
            </a:lvl1pPr>
            <a:lvl2pPr marL="609585" indent="0" rtl="0">
              <a:buNone/>
              <a:defRPr>
                <a:solidFill>
                  <a:srgbClr val="006595"/>
                </a:solidFill>
              </a:defRPr>
            </a:lvl2pPr>
            <a:lvl3pPr marL="1219170" indent="0" rtl="0">
              <a:buNone/>
              <a:defRPr>
                <a:solidFill>
                  <a:srgbClr val="006595"/>
                </a:solidFill>
              </a:defRPr>
            </a:lvl3pPr>
            <a:lvl4pPr marL="1828755" indent="0" rtl="0">
              <a:buNone/>
              <a:defRPr>
                <a:solidFill>
                  <a:srgbClr val="006595"/>
                </a:solidFill>
              </a:defRPr>
            </a:lvl4pPr>
            <a:lvl5pPr marL="2438339" indent="0" rtl="0">
              <a:buNone/>
              <a:defRPr>
                <a:solidFill>
                  <a:srgbClr val="006595"/>
                </a:solidFill>
              </a:defRPr>
            </a:lvl5pPr>
          </a:lstStyle>
          <a:p>
            <a:pPr lvl="0"/>
            <a:r>
              <a:rPr lang="en-US"/>
              <a:t>SECTION TITLE</a:t>
            </a:r>
          </a:p>
        </p:txBody>
      </p:sp>
      <p:pic>
        <p:nvPicPr>
          <p:cNvPr id="7" name="Picture 6">
            <a:extLst>
              <a:ext uri="{FF2B5EF4-FFF2-40B4-BE49-F238E27FC236}">
                <a16:creationId xmlns:a16="http://schemas.microsoft.com/office/drawing/2014/main" id="{5A693591-5CE6-7383-9387-007A71C071B0}"/>
              </a:ext>
            </a:extLst>
          </p:cNvPr>
          <p:cNvPicPr>
            <a:picLocks noChangeAspect="1"/>
          </p:cNvPicPr>
          <p:nvPr userDrawn="1"/>
        </p:nvPicPr>
        <p:blipFill rotWithShape="1">
          <a:blip r:embed="rId2"/>
          <a:srcRect l="52015" r="43555"/>
          <a:stretch/>
        </p:blipFill>
        <p:spPr>
          <a:xfrm rot="5400000">
            <a:off x="6018168" y="-759351"/>
            <a:ext cx="155664" cy="9210674"/>
          </a:xfrm>
          <a:prstGeom prst="rect">
            <a:avLst/>
          </a:prstGeom>
        </p:spPr>
      </p:pic>
    </p:spTree>
    <p:extLst>
      <p:ext uri="{BB962C8B-B14F-4D97-AF65-F5344CB8AC3E}">
        <p14:creationId xmlns:p14="http://schemas.microsoft.com/office/powerpoint/2010/main" val="567448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B1109D1-0CFF-8244-9E65-8FBAAB56CE37}"/>
              </a:ext>
            </a:extLst>
          </p:cNvPr>
          <p:cNvPicPr>
            <a:picLocks noChangeAspect="1"/>
          </p:cNvPicPr>
          <p:nvPr userDrawn="1"/>
        </p:nvPicPr>
        <p:blipFill>
          <a:blip r:embed="rId2"/>
          <a:srcRect l="39360" r="39360"/>
          <a:stretch/>
        </p:blipFill>
        <p:spPr>
          <a:xfrm rot="5400000">
            <a:off x="5615177" y="-5615178"/>
            <a:ext cx="992189" cy="12222545"/>
          </a:xfrm>
          <a:prstGeom prst="rect">
            <a:avLst/>
          </a:prstGeom>
        </p:spPr>
      </p:pic>
      <p:sp>
        <p:nvSpPr>
          <p:cNvPr id="3" name="Slide Number Placeholder 2"/>
          <p:cNvSpPr>
            <a:spLocks noGrp="1"/>
          </p:cNvSpPr>
          <p:nvPr>
            <p:ph type="sldNum" sz="quarter" idx="10"/>
          </p:nvPr>
        </p:nvSpPr>
        <p:spPr>
          <a:xfrm>
            <a:off x="11078635" y="6689726"/>
            <a:ext cx="656167" cy="179388"/>
          </a:xfrm>
          <a:prstGeom prst="rect">
            <a:avLst/>
          </a:prstGeom>
        </p:spPr>
        <p:txBody>
          <a:bodyPr/>
          <a:lstStyle>
            <a:lvl1pPr>
              <a:defRPr/>
            </a:lvl1pPr>
          </a:lstStyle>
          <a:p>
            <a:pPr>
              <a:defRPr/>
            </a:pPr>
            <a:fld id="{17F1F82B-EACD-44DD-B37E-7A7D49CC393D}" type="slidenum">
              <a:rPr lang="en-US"/>
              <a:pPr>
                <a:defRPr/>
              </a:pPr>
              <a:t>‹#›</a:t>
            </a:fld>
            <a:endParaRPr lang="en-US"/>
          </a:p>
        </p:txBody>
      </p:sp>
      <p:sp>
        <p:nvSpPr>
          <p:cNvPr id="9" name="Rectangle 8">
            <a:extLst>
              <a:ext uri="{FF2B5EF4-FFF2-40B4-BE49-F238E27FC236}">
                <a16:creationId xmlns:a16="http://schemas.microsoft.com/office/drawing/2014/main" id="{02BE7E2F-0A16-E74E-AA97-31DA08C4F253}"/>
              </a:ext>
            </a:extLst>
          </p:cNvPr>
          <p:cNvSpPr/>
          <p:nvPr userDrawn="1"/>
        </p:nvSpPr>
        <p:spPr>
          <a:xfrm>
            <a:off x="0" y="6484179"/>
            <a:ext cx="12192000" cy="411093"/>
          </a:xfrm>
          <a:prstGeom prst="rect">
            <a:avLst/>
          </a:prstGeom>
          <a:solidFill>
            <a:srgbClr val="006595"/>
          </a:solidFill>
          <a:ln w="12700" cap="flat" cmpd="sng" algn="ctr">
            <a:noFill/>
            <a:prstDash val="solid"/>
            <a:miter lim="800000"/>
          </a:ln>
          <a:effectLst/>
        </p:spPr>
        <p:txBody>
          <a:bodyPr rtlCol="0" anchor="ctr"/>
          <a:lstStyle/>
          <a:p>
            <a:pPr algn="ctr" defTabSz="342892">
              <a:defRPr/>
            </a:pPr>
            <a:endParaRPr lang="en-US" sz="1350" kern="0">
              <a:solidFill>
                <a:srgbClr val="7097A6"/>
              </a:solidFill>
              <a:latin typeface="Arial" panose="020B0604020202020204"/>
            </a:endParaRPr>
          </a:p>
        </p:txBody>
      </p:sp>
      <p:pic>
        <p:nvPicPr>
          <p:cNvPr id="12" name="Picture 11" descr="Shape&#10;&#10;Description automatically generated with medium confidence">
            <a:extLst>
              <a:ext uri="{FF2B5EF4-FFF2-40B4-BE49-F238E27FC236}">
                <a16:creationId xmlns:a16="http://schemas.microsoft.com/office/drawing/2014/main" id="{01B26123-404B-0F40-9EB1-C6AD15BC1E17}"/>
              </a:ext>
            </a:extLst>
          </p:cNvPr>
          <p:cNvPicPr>
            <a:picLocks noChangeAspect="1"/>
          </p:cNvPicPr>
          <p:nvPr userDrawn="1"/>
        </p:nvPicPr>
        <p:blipFill>
          <a:blip r:embed="rId3"/>
          <a:stretch>
            <a:fillRect/>
          </a:stretch>
        </p:blipFill>
        <p:spPr>
          <a:xfrm>
            <a:off x="4296141" y="-1355064"/>
            <a:ext cx="1360311" cy="604583"/>
          </a:xfrm>
          <a:prstGeom prst="rect">
            <a:avLst/>
          </a:prstGeom>
        </p:spPr>
      </p:pic>
      <p:pic>
        <p:nvPicPr>
          <p:cNvPr id="13" name="Picture 12" descr="Logo, icon&#10;&#10;Description automatically generated">
            <a:extLst>
              <a:ext uri="{FF2B5EF4-FFF2-40B4-BE49-F238E27FC236}">
                <a16:creationId xmlns:a16="http://schemas.microsoft.com/office/drawing/2014/main" id="{33A0D2E9-DF51-AA4C-8D6A-909B55E5BA54}"/>
              </a:ext>
            </a:extLst>
          </p:cNvPr>
          <p:cNvPicPr>
            <a:picLocks noChangeAspect="1"/>
          </p:cNvPicPr>
          <p:nvPr userDrawn="1"/>
        </p:nvPicPr>
        <p:blipFill>
          <a:blip r:embed="rId4"/>
          <a:stretch>
            <a:fillRect/>
          </a:stretch>
        </p:blipFill>
        <p:spPr>
          <a:xfrm>
            <a:off x="11151380" y="5927635"/>
            <a:ext cx="862040" cy="383129"/>
          </a:xfrm>
          <a:prstGeom prst="rect">
            <a:avLst/>
          </a:prstGeom>
        </p:spPr>
      </p:pic>
      <p:sp>
        <p:nvSpPr>
          <p:cNvPr id="8" name="Title 1">
            <a:extLst>
              <a:ext uri="{FF2B5EF4-FFF2-40B4-BE49-F238E27FC236}">
                <a16:creationId xmlns:a16="http://schemas.microsoft.com/office/drawing/2014/main" id="{6ACDC6AF-890B-B54A-9BFB-A4D751C7E889}"/>
              </a:ext>
            </a:extLst>
          </p:cNvPr>
          <p:cNvSpPr>
            <a:spLocks noGrp="1"/>
          </p:cNvSpPr>
          <p:nvPr>
            <p:ph type="title" hasCustomPrompt="1"/>
          </p:nvPr>
        </p:nvSpPr>
        <p:spPr>
          <a:xfrm>
            <a:off x="421341" y="1130390"/>
            <a:ext cx="11204602" cy="992188"/>
          </a:xfrm>
        </p:spPr>
        <p:txBody>
          <a:bodyPr/>
          <a:lstStyle>
            <a:lvl1pPr>
              <a:defRPr sz="3200" b="0" spc="300">
                <a:solidFill>
                  <a:schemeClr val="tx1">
                    <a:lumMod val="65000"/>
                    <a:lumOff val="35000"/>
                  </a:schemeClr>
                </a:solidFill>
              </a:defRPr>
            </a:lvl1pPr>
          </a:lstStyle>
          <a:p>
            <a:r>
              <a:rPr lang="en-US"/>
              <a:t>CLICK TO EDIT MASTER TITLE STYLE</a:t>
            </a:r>
          </a:p>
        </p:txBody>
      </p:sp>
      <p:sp>
        <p:nvSpPr>
          <p:cNvPr id="10" name="Text Placeholder 4">
            <a:extLst>
              <a:ext uri="{FF2B5EF4-FFF2-40B4-BE49-F238E27FC236}">
                <a16:creationId xmlns:a16="http://schemas.microsoft.com/office/drawing/2014/main" id="{62E0B5F1-7F4D-5A46-95DE-91C02168558C}"/>
              </a:ext>
            </a:extLst>
          </p:cNvPr>
          <p:cNvSpPr>
            <a:spLocks noGrp="1"/>
          </p:cNvSpPr>
          <p:nvPr>
            <p:ph type="body" sz="quarter" idx="11"/>
          </p:nvPr>
        </p:nvSpPr>
        <p:spPr>
          <a:xfrm>
            <a:off x="420662" y="2322513"/>
            <a:ext cx="11204602" cy="3431707"/>
          </a:xfrm>
        </p:spPr>
        <p:txBody>
          <a:bodyPr/>
          <a:lstStyle>
            <a:lvl1pPr>
              <a:buClr>
                <a:srgbClr val="006595"/>
              </a:buClr>
              <a:defRPr/>
            </a:lvl1pPr>
            <a:lvl2pPr>
              <a:buClr>
                <a:srgbClr val="006595"/>
              </a:buClr>
              <a:defRPr/>
            </a:lvl2pPr>
            <a:lvl3pPr>
              <a:buClr>
                <a:srgbClr val="006595"/>
              </a:buClr>
              <a:defRPr/>
            </a:lvl3pPr>
            <a:lvl4pPr>
              <a:buClr>
                <a:srgbClr val="006595"/>
              </a:buClr>
              <a:defRPr/>
            </a:lvl4pPr>
            <a:lvl5pPr>
              <a:buClr>
                <a:srgbClr val="00659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5">
            <a:extLst>
              <a:ext uri="{FF2B5EF4-FFF2-40B4-BE49-F238E27FC236}">
                <a16:creationId xmlns:a16="http://schemas.microsoft.com/office/drawing/2014/main" id="{60E9315F-CD97-584D-989D-FE94CB1C3A8D}"/>
              </a:ext>
            </a:extLst>
          </p:cNvPr>
          <p:cNvSpPr txBox="1">
            <a:spLocks/>
          </p:cNvSpPr>
          <p:nvPr userDrawn="1"/>
        </p:nvSpPr>
        <p:spPr>
          <a:xfrm>
            <a:off x="11582400" y="6484179"/>
            <a:ext cx="609600" cy="373821"/>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defTabSz="609585" rtl="0" eaLnBrk="1" fontAlgn="base" hangingPunct="1">
              <a:spcBef>
                <a:spcPct val="0"/>
              </a:spcBef>
              <a:spcAft>
                <a:spcPct val="0"/>
              </a:spcAft>
              <a:defRPr sz="1600" kern="1200">
                <a:solidFill>
                  <a:schemeClr val="tx1">
                    <a:lumMod val="65000"/>
                    <a:lumOff val="35000"/>
                  </a:schemeClr>
                </a:solidFill>
                <a:latin typeface="Calibri" panose="020F0502020204030204" pitchFamily="34" charset="0"/>
                <a:ea typeface="+mn-ea"/>
                <a:cs typeface="+mn-cs"/>
              </a:defRPr>
            </a:lvl1pPr>
            <a:lvl2pPr marL="609585"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219170"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828754"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438339" algn="l" defTabSz="609585"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3047924" algn="l" defTabSz="1219170" rtl="0" eaLnBrk="1" latinLnBrk="0" hangingPunct="1">
              <a:defRPr kern="1200">
                <a:solidFill>
                  <a:schemeClr val="tx1"/>
                </a:solidFill>
                <a:latin typeface="Arial" panose="020B0604020202020204" pitchFamily="34" charset="0"/>
                <a:ea typeface="+mn-ea"/>
                <a:cs typeface="+mn-cs"/>
              </a:defRPr>
            </a:lvl6pPr>
            <a:lvl7pPr marL="3657509" algn="l" defTabSz="1219170" rtl="0" eaLnBrk="1" latinLnBrk="0" hangingPunct="1">
              <a:defRPr kern="1200">
                <a:solidFill>
                  <a:schemeClr val="tx1"/>
                </a:solidFill>
                <a:latin typeface="Arial" panose="020B0604020202020204" pitchFamily="34" charset="0"/>
                <a:ea typeface="+mn-ea"/>
                <a:cs typeface="+mn-cs"/>
              </a:defRPr>
            </a:lvl7pPr>
            <a:lvl8pPr marL="4267093" algn="l" defTabSz="1219170" rtl="0" eaLnBrk="1" latinLnBrk="0" hangingPunct="1">
              <a:defRPr kern="1200">
                <a:solidFill>
                  <a:schemeClr val="tx1"/>
                </a:solidFill>
                <a:latin typeface="Arial" panose="020B0604020202020204" pitchFamily="34" charset="0"/>
                <a:ea typeface="+mn-ea"/>
                <a:cs typeface="+mn-cs"/>
              </a:defRPr>
            </a:lvl8pPr>
            <a:lvl9pPr marL="4876678" algn="l" defTabSz="1219170" rtl="0" eaLnBrk="1" latinLnBrk="0" hangingPunct="1">
              <a:defRPr kern="1200">
                <a:solidFill>
                  <a:schemeClr val="tx1"/>
                </a:solidFill>
                <a:latin typeface="Arial" panose="020B0604020202020204" pitchFamily="34" charset="0"/>
                <a:ea typeface="+mn-ea"/>
                <a:cs typeface="+mn-cs"/>
              </a:defRPr>
            </a:lvl9pPr>
          </a:lstStyle>
          <a:p>
            <a:pPr>
              <a:defRPr/>
            </a:pPr>
            <a:fld id="{91E40723-709F-4EA6-A582-CD5310569A36}" type="slidenum">
              <a:rPr lang="en-US" altLang="en-US" smtClean="0">
                <a:solidFill>
                  <a:schemeClr val="bg1"/>
                </a:solidFill>
              </a:rPr>
              <a:pPr>
                <a:defRPr/>
              </a:pPr>
              <a:t>‹#›</a:t>
            </a:fld>
            <a:endParaRPr lang="en-US" altLang="en-US">
              <a:solidFill>
                <a:schemeClr val="bg1"/>
              </a:solidFill>
            </a:endParaRPr>
          </a:p>
        </p:txBody>
      </p:sp>
    </p:spTree>
    <p:extLst>
      <p:ext uri="{BB962C8B-B14F-4D97-AF65-F5344CB8AC3E}">
        <p14:creationId xmlns:p14="http://schemas.microsoft.com/office/powerpoint/2010/main" val="125385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152399"/>
            <a:ext cx="10972800" cy="839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609600" y="1101726"/>
            <a:ext cx="10972800" cy="5024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extLst>
      <p:ext uri="{BB962C8B-B14F-4D97-AF65-F5344CB8AC3E}">
        <p14:creationId xmlns:p14="http://schemas.microsoft.com/office/powerpoint/2010/main" val="2291297245"/>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 id="2147483677" r:id="rId20"/>
    <p:sldLayoutId id="2147483678" r:id="rId21"/>
    <p:sldLayoutId id="2147483679" r:id="rId22"/>
    <p:sldLayoutId id="2147483680" r:id="rId23"/>
    <p:sldLayoutId id="2147483681" r:id="rId24"/>
    <p:sldLayoutId id="2147483682" r:id="rId25"/>
    <p:sldLayoutId id="2147483734" r:id="rId26"/>
    <p:sldLayoutId id="2147483735" r:id="rId27"/>
    <p:sldLayoutId id="2147483736" r:id="rId28"/>
  </p:sldLayoutIdLst>
  <p:hf hdr="0" ftr="0" dt="0"/>
  <p:txStyles>
    <p:titleStyle>
      <a:lvl1pPr algn="l" defTabSz="609585" rtl="0" eaLnBrk="0" fontAlgn="base" hangingPunct="0">
        <a:spcBef>
          <a:spcPct val="0"/>
        </a:spcBef>
        <a:spcAft>
          <a:spcPct val="0"/>
        </a:spcAft>
        <a:defRPr sz="3733" b="1" kern="1200">
          <a:solidFill>
            <a:srgbClr val="717074"/>
          </a:solidFill>
          <a:latin typeface="+mj-lt"/>
          <a:ea typeface="+mj-ea"/>
          <a:cs typeface="+mj-cs"/>
        </a:defRPr>
      </a:lvl1pPr>
      <a:lvl2pPr algn="l" defTabSz="609585" rtl="0" eaLnBrk="0" fontAlgn="base" hangingPunct="0">
        <a:spcBef>
          <a:spcPct val="0"/>
        </a:spcBef>
        <a:spcAft>
          <a:spcPct val="0"/>
        </a:spcAft>
        <a:defRPr sz="3733" b="1">
          <a:solidFill>
            <a:srgbClr val="717074"/>
          </a:solidFill>
          <a:latin typeface="Calibri" pitchFamily="34" charset="0"/>
        </a:defRPr>
      </a:lvl2pPr>
      <a:lvl3pPr algn="l" defTabSz="609585" rtl="0" eaLnBrk="0" fontAlgn="base" hangingPunct="0">
        <a:spcBef>
          <a:spcPct val="0"/>
        </a:spcBef>
        <a:spcAft>
          <a:spcPct val="0"/>
        </a:spcAft>
        <a:defRPr sz="3733" b="1">
          <a:solidFill>
            <a:srgbClr val="717074"/>
          </a:solidFill>
          <a:latin typeface="Calibri" pitchFamily="34" charset="0"/>
        </a:defRPr>
      </a:lvl3pPr>
      <a:lvl4pPr algn="l" defTabSz="609585" rtl="0" eaLnBrk="0" fontAlgn="base" hangingPunct="0">
        <a:spcBef>
          <a:spcPct val="0"/>
        </a:spcBef>
        <a:spcAft>
          <a:spcPct val="0"/>
        </a:spcAft>
        <a:defRPr sz="3733" b="1">
          <a:solidFill>
            <a:srgbClr val="717074"/>
          </a:solidFill>
          <a:latin typeface="Calibri" pitchFamily="34" charset="0"/>
        </a:defRPr>
      </a:lvl4pPr>
      <a:lvl5pPr algn="l" defTabSz="609585" rtl="0" eaLnBrk="0" fontAlgn="base" hangingPunct="0">
        <a:spcBef>
          <a:spcPct val="0"/>
        </a:spcBef>
        <a:spcAft>
          <a:spcPct val="0"/>
        </a:spcAft>
        <a:defRPr sz="3733" b="1">
          <a:solidFill>
            <a:srgbClr val="717074"/>
          </a:solidFill>
          <a:latin typeface="Calibri" pitchFamily="34" charset="0"/>
        </a:defRPr>
      </a:lvl5pPr>
      <a:lvl6pPr marL="609585" algn="l" defTabSz="609585" rtl="0" fontAlgn="base">
        <a:spcBef>
          <a:spcPct val="0"/>
        </a:spcBef>
        <a:spcAft>
          <a:spcPct val="0"/>
        </a:spcAft>
        <a:defRPr sz="3733" b="1">
          <a:solidFill>
            <a:srgbClr val="5C6F7A"/>
          </a:solidFill>
          <a:latin typeface="Calibri" pitchFamily="34" charset="0"/>
        </a:defRPr>
      </a:lvl6pPr>
      <a:lvl7pPr marL="1219170" algn="l" defTabSz="609585" rtl="0" fontAlgn="base">
        <a:spcBef>
          <a:spcPct val="0"/>
        </a:spcBef>
        <a:spcAft>
          <a:spcPct val="0"/>
        </a:spcAft>
        <a:defRPr sz="3733" b="1">
          <a:solidFill>
            <a:srgbClr val="5C6F7A"/>
          </a:solidFill>
          <a:latin typeface="Calibri" pitchFamily="34" charset="0"/>
        </a:defRPr>
      </a:lvl7pPr>
      <a:lvl8pPr marL="1828754" algn="l" defTabSz="609585" rtl="0" fontAlgn="base">
        <a:spcBef>
          <a:spcPct val="0"/>
        </a:spcBef>
        <a:spcAft>
          <a:spcPct val="0"/>
        </a:spcAft>
        <a:defRPr sz="3733" b="1">
          <a:solidFill>
            <a:srgbClr val="5C6F7A"/>
          </a:solidFill>
          <a:latin typeface="Calibri" pitchFamily="34" charset="0"/>
        </a:defRPr>
      </a:lvl8pPr>
      <a:lvl9pPr marL="2438339" algn="l" defTabSz="609585" rtl="0" fontAlgn="base">
        <a:spcBef>
          <a:spcPct val="0"/>
        </a:spcBef>
        <a:spcAft>
          <a:spcPct val="0"/>
        </a:spcAft>
        <a:defRPr sz="3733" b="1">
          <a:solidFill>
            <a:srgbClr val="5C6F7A"/>
          </a:solidFill>
          <a:latin typeface="Calibri" pitchFamily="34" charset="0"/>
        </a:defRPr>
      </a:lvl9pPr>
    </p:titleStyle>
    <p:bodyStyle>
      <a:lvl1pPr marL="457189" indent="-457189" algn="l" defTabSz="609585" rtl="0" eaLnBrk="0" fontAlgn="base" hangingPunct="0">
        <a:spcBef>
          <a:spcPct val="20000"/>
        </a:spcBef>
        <a:spcAft>
          <a:spcPct val="0"/>
        </a:spcAft>
        <a:buClr>
          <a:srgbClr val="279ECE"/>
        </a:buClr>
        <a:buFont typeface="Arial" panose="020B0604020202020204" pitchFamily="34" charset="0"/>
        <a:buChar char="•"/>
        <a:defRPr sz="3733" kern="1200">
          <a:solidFill>
            <a:schemeClr val="tx1"/>
          </a:solidFill>
          <a:latin typeface="+mn-lt"/>
          <a:ea typeface="+mn-ea"/>
          <a:cs typeface="+mn-cs"/>
        </a:defRPr>
      </a:lvl1pPr>
      <a:lvl2pPr marL="990575" indent="-380990" algn="l" defTabSz="609585" rtl="0" eaLnBrk="0" fontAlgn="base" hangingPunct="0">
        <a:spcBef>
          <a:spcPct val="20000"/>
        </a:spcBef>
        <a:spcAft>
          <a:spcPct val="0"/>
        </a:spcAft>
        <a:buClr>
          <a:srgbClr val="279ECE"/>
        </a:buClr>
        <a:buFont typeface="Arial" panose="020B0604020202020204" pitchFamily="34" charset="0"/>
        <a:buChar char="–"/>
        <a:defRPr sz="3467" kern="1200">
          <a:solidFill>
            <a:schemeClr val="tx1"/>
          </a:solidFill>
          <a:latin typeface="+mn-lt"/>
          <a:ea typeface="+mn-ea"/>
          <a:cs typeface="+mn-cs"/>
        </a:defRPr>
      </a:lvl2pPr>
      <a:lvl3pPr marL="1523962" indent="-304792" algn="l" defTabSz="609585" rtl="0" eaLnBrk="0" fontAlgn="base" hangingPunct="0">
        <a:spcBef>
          <a:spcPct val="20000"/>
        </a:spcBef>
        <a:spcAft>
          <a:spcPct val="0"/>
        </a:spcAft>
        <a:buClr>
          <a:srgbClr val="279ECE"/>
        </a:buClr>
        <a:buFont typeface="Arial" panose="020B0604020202020204" pitchFamily="34" charset="0"/>
        <a:buChar char="•"/>
        <a:defRPr sz="3200" kern="1200">
          <a:solidFill>
            <a:schemeClr val="tx1"/>
          </a:solidFill>
          <a:latin typeface="+mn-lt"/>
          <a:ea typeface="+mn-ea"/>
          <a:cs typeface="+mn-cs"/>
        </a:defRPr>
      </a:lvl3pPr>
      <a:lvl4pPr marL="2133547" indent="-304792" algn="l" defTabSz="609585" rtl="0" eaLnBrk="0" fontAlgn="base" hangingPunct="0">
        <a:spcBef>
          <a:spcPct val="20000"/>
        </a:spcBef>
        <a:spcAft>
          <a:spcPct val="0"/>
        </a:spcAft>
        <a:buClr>
          <a:srgbClr val="279ECE"/>
        </a:buClr>
        <a:buFont typeface="Arial" panose="020B0604020202020204" pitchFamily="34" charset="0"/>
        <a:buChar char="–"/>
        <a:defRPr sz="2933" kern="1200">
          <a:solidFill>
            <a:schemeClr val="tx1"/>
          </a:solidFill>
          <a:latin typeface="+mn-lt"/>
          <a:ea typeface="+mn-ea"/>
          <a:cs typeface="+mn-cs"/>
        </a:defRPr>
      </a:lvl4pPr>
      <a:lvl5pPr marL="2743131" indent="-304792" algn="l" defTabSz="609585" rtl="0" eaLnBrk="0" fontAlgn="base" hangingPunct="0">
        <a:spcBef>
          <a:spcPct val="20000"/>
        </a:spcBef>
        <a:spcAft>
          <a:spcPct val="0"/>
        </a:spcAft>
        <a:buClr>
          <a:srgbClr val="279ECE"/>
        </a:buClr>
        <a:buFont typeface="Arial" panose="020B0604020202020204" pitchFamily="34" charset="0"/>
        <a:buChar char="•"/>
        <a:defRPr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1"/>
            <a:ext cx="7571317" cy="99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609600" y="1101726"/>
            <a:ext cx="10972800" cy="5024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extLst>
      <p:ext uri="{BB962C8B-B14F-4D97-AF65-F5344CB8AC3E}">
        <p14:creationId xmlns:p14="http://schemas.microsoft.com/office/powerpoint/2010/main" val="2106736455"/>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33" r:id="rId22"/>
  </p:sldLayoutIdLst>
  <p:hf hdr="0" ftr="0" dt="0"/>
  <p:txStyles>
    <p:titleStyle>
      <a:lvl1pPr algn="l" defTabSz="609585" rtl="0" eaLnBrk="0" fontAlgn="base" hangingPunct="0">
        <a:spcBef>
          <a:spcPct val="0"/>
        </a:spcBef>
        <a:spcAft>
          <a:spcPct val="0"/>
        </a:spcAft>
        <a:defRPr sz="3733" b="1" kern="1200">
          <a:solidFill>
            <a:srgbClr val="717074"/>
          </a:solidFill>
          <a:latin typeface="+mj-lt"/>
          <a:ea typeface="+mj-ea"/>
          <a:cs typeface="+mj-cs"/>
        </a:defRPr>
      </a:lvl1pPr>
      <a:lvl2pPr algn="l" defTabSz="609585" rtl="0" eaLnBrk="0" fontAlgn="base" hangingPunct="0">
        <a:spcBef>
          <a:spcPct val="0"/>
        </a:spcBef>
        <a:spcAft>
          <a:spcPct val="0"/>
        </a:spcAft>
        <a:defRPr sz="3733" b="1">
          <a:solidFill>
            <a:srgbClr val="717074"/>
          </a:solidFill>
          <a:latin typeface="Calibri" pitchFamily="34" charset="0"/>
        </a:defRPr>
      </a:lvl2pPr>
      <a:lvl3pPr algn="l" defTabSz="609585" rtl="0" eaLnBrk="0" fontAlgn="base" hangingPunct="0">
        <a:spcBef>
          <a:spcPct val="0"/>
        </a:spcBef>
        <a:spcAft>
          <a:spcPct val="0"/>
        </a:spcAft>
        <a:defRPr sz="3733" b="1">
          <a:solidFill>
            <a:srgbClr val="717074"/>
          </a:solidFill>
          <a:latin typeface="Calibri" pitchFamily="34" charset="0"/>
        </a:defRPr>
      </a:lvl3pPr>
      <a:lvl4pPr algn="l" defTabSz="609585" rtl="0" eaLnBrk="0" fontAlgn="base" hangingPunct="0">
        <a:spcBef>
          <a:spcPct val="0"/>
        </a:spcBef>
        <a:spcAft>
          <a:spcPct val="0"/>
        </a:spcAft>
        <a:defRPr sz="3733" b="1">
          <a:solidFill>
            <a:srgbClr val="717074"/>
          </a:solidFill>
          <a:latin typeface="Calibri" pitchFamily="34" charset="0"/>
        </a:defRPr>
      </a:lvl4pPr>
      <a:lvl5pPr algn="l" defTabSz="609585" rtl="0" eaLnBrk="0" fontAlgn="base" hangingPunct="0">
        <a:spcBef>
          <a:spcPct val="0"/>
        </a:spcBef>
        <a:spcAft>
          <a:spcPct val="0"/>
        </a:spcAft>
        <a:defRPr sz="3733" b="1">
          <a:solidFill>
            <a:srgbClr val="717074"/>
          </a:solidFill>
          <a:latin typeface="Calibri" pitchFamily="34" charset="0"/>
        </a:defRPr>
      </a:lvl5pPr>
      <a:lvl6pPr marL="609585" algn="l" defTabSz="609585" rtl="0" fontAlgn="base">
        <a:spcBef>
          <a:spcPct val="0"/>
        </a:spcBef>
        <a:spcAft>
          <a:spcPct val="0"/>
        </a:spcAft>
        <a:defRPr sz="3733" b="1">
          <a:solidFill>
            <a:srgbClr val="5C6F7A"/>
          </a:solidFill>
          <a:latin typeface="Calibri" pitchFamily="34" charset="0"/>
        </a:defRPr>
      </a:lvl6pPr>
      <a:lvl7pPr marL="1219170" algn="l" defTabSz="609585" rtl="0" fontAlgn="base">
        <a:spcBef>
          <a:spcPct val="0"/>
        </a:spcBef>
        <a:spcAft>
          <a:spcPct val="0"/>
        </a:spcAft>
        <a:defRPr sz="3733" b="1">
          <a:solidFill>
            <a:srgbClr val="5C6F7A"/>
          </a:solidFill>
          <a:latin typeface="Calibri" pitchFamily="34" charset="0"/>
        </a:defRPr>
      </a:lvl7pPr>
      <a:lvl8pPr marL="1828754" algn="l" defTabSz="609585" rtl="0" fontAlgn="base">
        <a:spcBef>
          <a:spcPct val="0"/>
        </a:spcBef>
        <a:spcAft>
          <a:spcPct val="0"/>
        </a:spcAft>
        <a:defRPr sz="3733" b="1">
          <a:solidFill>
            <a:srgbClr val="5C6F7A"/>
          </a:solidFill>
          <a:latin typeface="Calibri" pitchFamily="34" charset="0"/>
        </a:defRPr>
      </a:lvl8pPr>
      <a:lvl9pPr marL="2438339" algn="l" defTabSz="609585" rtl="0" fontAlgn="base">
        <a:spcBef>
          <a:spcPct val="0"/>
        </a:spcBef>
        <a:spcAft>
          <a:spcPct val="0"/>
        </a:spcAft>
        <a:defRPr sz="3733" b="1">
          <a:solidFill>
            <a:srgbClr val="5C6F7A"/>
          </a:solidFill>
          <a:latin typeface="Calibri" pitchFamily="34" charset="0"/>
        </a:defRPr>
      </a:lvl9pPr>
    </p:titleStyle>
    <p:bodyStyle>
      <a:lvl1pPr marL="457189" indent="-457189" algn="l" defTabSz="609585" rtl="0" eaLnBrk="0" fontAlgn="base" hangingPunct="0">
        <a:spcBef>
          <a:spcPct val="20000"/>
        </a:spcBef>
        <a:spcAft>
          <a:spcPct val="0"/>
        </a:spcAft>
        <a:buClr>
          <a:srgbClr val="279ECE"/>
        </a:buClr>
        <a:buFont typeface="Arial" panose="020B0604020202020204" pitchFamily="34" charset="0"/>
        <a:buChar char="•"/>
        <a:defRPr sz="3733" kern="1200">
          <a:solidFill>
            <a:schemeClr val="tx1"/>
          </a:solidFill>
          <a:latin typeface="+mn-lt"/>
          <a:ea typeface="+mn-ea"/>
          <a:cs typeface="+mn-cs"/>
        </a:defRPr>
      </a:lvl1pPr>
      <a:lvl2pPr marL="990575" indent="-380990" algn="l" defTabSz="609585" rtl="0" eaLnBrk="0" fontAlgn="base" hangingPunct="0">
        <a:spcBef>
          <a:spcPct val="20000"/>
        </a:spcBef>
        <a:spcAft>
          <a:spcPct val="0"/>
        </a:spcAft>
        <a:buClr>
          <a:srgbClr val="279ECE"/>
        </a:buClr>
        <a:buFont typeface="Arial" panose="020B0604020202020204" pitchFamily="34" charset="0"/>
        <a:buChar char="–"/>
        <a:defRPr sz="3467" kern="1200">
          <a:solidFill>
            <a:schemeClr val="tx1"/>
          </a:solidFill>
          <a:latin typeface="+mn-lt"/>
          <a:ea typeface="+mn-ea"/>
          <a:cs typeface="+mn-cs"/>
        </a:defRPr>
      </a:lvl2pPr>
      <a:lvl3pPr marL="1523962" indent="-304792" algn="l" defTabSz="609585" rtl="0" eaLnBrk="0" fontAlgn="base" hangingPunct="0">
        <a:spcBef>
          <a:spcPct val="20000"/>
        </a:spcBef>
        <a:spcAft>
          <a:spcPct val="0"/>
        </a:spcAft>
        <a:buClr>
          <a:srgbClr val="279ECE"/>
        </a:buClr>
        <a:buFont typeface="Arial" panose="020B0604020202020204" pitchFamily="34" charset="0"/>
        <a:buChar char="•"/>
        <a:defRPr sz="3200" kern="1200">
          <a:solidFill>
            <a:schemeClr val="tx1"/>
          </a:solidFill>
          <a:latin typeface="+mn-lt"/>
          <a:ea typeface="+mn-ea"/>
          <a:cs typeface="+mn-cs"/>
        </a:defRPr>
      </a:lvl3pPr>
      <a:lvl4pPr marL="2133547" indent="-304792" algn="l" defTabSz="609585" rtl="0" eaLnBrk="0" fontAlgn="base" hangingPunct="0">
        <a:spcBef>
          <a:spcPct val="20000"/>
        </a:spcBef>
        <a:spcAft>
          <a:spcPct val="0"/>
        </a:spcAft>
        <a:buClr>
          <a:srgbClr val="279ECE"/>
        </a:buClr>
        <a:buFont typeface="Arial" panose="020B0604020202020204" pitchFamily="34" charset="0"/>
        <a:buChar char="–"/>
        <a:defRPr sz="2933" kern="1200">
          <a:solidFill>
            <a:schemeClr val="tx1"/>
          </a:solidFill>
          <a:latin typeface="+mn-lt"/>
          <a:ea typeface="+mn-ea"/>
          <a:cs typeface="+mn-cs"/>
        </a:defRPr>
      </a:lvl4pPr>
      <a:lvl5pPr marL="2743131" indent="-304792" algn="l" defTabSz="609585" rtl="0" eaLnBrk="0" fontAlgn="base" hangingPunct="0">
        <a:spcBef>
          <a:spcPct val="20000"/>
        </a:spcBef>
        <a:spcAft>
          <a:spcPct val="0"/>
        </a:spcAft>
        <a:buClr>
          <a:srgbClr val="279ECE"/>
        </a:buClr>
        <a:buFont typeface="Arial" panose="020B0604020202020204" pitchFamily="34" charset="0"/>
        <a:buChar char="•"/>
        <a:defRPr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238E297-FC53-4BB9-80F9-4D6FC825A7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FAD8179-D3AF-457F-9DDA-B6ECD20CE7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9D955D-E6F1-4C88-B1E7-6EF0F35C7B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F45C50-FE1B-4C7F-81FF-980619855CA5}" type="datetime1">
              <a:rPr lang="en-US" smtClean="0"/>
              <a:t>8/18/2022</a:t>
            </a:fld>
            <a:endParaRPr lang="en-US" dirty="0"/>
          </a:p>
        </p:txBody>
      </p:sp>
      <p:sp>
        <p:nvSpPr>
          <p:cNvPr id="5" name="Footer Placeholder 4">
            <a:extLst>
              <a:ext uri="{FF2B5EF4-FFF2-40B4-BE49-F238E27FC236}">
                <a16:creationId xmlns:a16="http://schemas.microsoft.com/office/drawing/2014/main" id="{84620E6E-9D3E-4D46-AE21-D99BBCA7C05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C748E9E-E622-4214-AACD-4CE3185842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DF4C06-4BCE-431A-A5FC-FEE771961E6D}" type="slidenum">
              <a:rPr lang="en-US" smtClean="0"/>
              <a:t>‹#›</a:t>
            </a:fld>
            <a:endParaRPr lang="en-US" dirty="0"/>
          </a:p>
        </p:txBody>
      </p:sp>
    </p:spTree>
    <p:extLst>
      <p:ext uri="{BB962C8B-B14F-4D97-AF65-F5344CB8AC3E}">
        <p14:creationId xmlns:p14="http://schemas.microsoft.com/office/powerpoint/2010/main" val="3295702014"/>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Lst>
  <p:hf hdr="0" ftr="0" dt="0"/>
  <p:txStyles>
    <p:titleStyle>
      <a:lvl1pPr algn="l" defTabSz="914400" rtl="0" eaLnBrk="1" latinLnBrk="0" hangingPunct="1">
        <a:lnSpc>
          <a:spcPct val="90000"/>
        </a:lnSpc>
        <a:spcBef>
          <a:spcPct val="0"/>
        </a:spcBef>
        <a:buNone/>
        <a:defRPr sz="4400" kern="1200">
          <a:solidFill>
            <a:schemeClr val="accent5">
              <a:lumMod val="50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6.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2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8.xml"/><Relationship Id="rId1" Type="http://schemas.openxmlformats.org/officeDocument/2006/relationships/slideLayout" Target="../slideLayouts/slideLayout2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27.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7.xml"/><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7.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6.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2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6.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5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hyperlink" Target="mailto:URhodes@fhi360.org" TargetMode="External"/><Relationship Id="rId7" Type="http://schemas.openxmlformats.org/officeDocument/2006/relationships/hyperlink" Target="http://www.fhi360.org/anonreportregistry" TargetMode="External"/><Relationship Id="rId2" Type="http://schemas.openxmlformats.org/officeDocument/2006/relationships/notesSlide" Target="../notesSlides/notesSlide9.xml"/><Relationship Id="rId1" Type="http://schemas.openxmlformats.org/officeDocument/2006/relationships/slideLayout" Target="../slideLayouts/slideLayout52.xml"/><Relationship Id="rId6" Type="http://schemas.openxmlformats.org/officeDocument/2006/relationships/hyperlink" Target="mailto:Compliance@fhi360.org" TargetMode="External"/><Relationship Id="rId5" Type="http://schemas.openxmlformats.org/officeDocument/2006/relationships/hyperlink" Target="mailto:Compliance@fhi360.or" TargetMode="External"/><Relationship Id="rId4" Type="http://schemas.openxmlformats.org/officeDocument/2006/relationships/hyperlink" Target="mailto:PMyers@fhi360.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0A93F3F-BF0C-462D-9C4F-AF2E0288FBF2}"/>
              </a:ext>
            </a:extLst>
          </p:cNvPr>
          <p:cNvSpPr>
            <a:spLocks noGrp="1"/>
          </p:cNvSpPr>
          <p:nvPr>
            <p:ph type="ctrTitle"/>
          </p:nvPr>
        </p:nvSpPr>
        <p:spPr>
          <a:xfrm>
            <a:off x="1524000" y="3798645"/>
            <a:ext cx="9144000" cy="1750028"/>
          </a:xfrm>
        </p:spPr>
        <p:txBody>
          <a:bodyPr>
            <a:normAutofit fontScale="90000"/>
          </a:bodyPr>
          <a:lstStyle/>
          <a:p>
            <a:r>
              <a:rPr lang="en-US" b="1" dirty="0">
                <a:solidFill>
                  <a:srgbClr val="330B3D"/>
                </a:solidFill>
              </a:rPr>
              <a:t>Establishing Community-Based Complaint Mechanisms</a:t>
            </a:r>
          </a:p>
        </p:txBody>
      </p:sp>
      <p:sp>
        <p:nvSpPr>
          <p:cNvPr id="5" name="Subtitle 4">
            <a:extLst>
              <a:ext uri="{FF2B5EF4-FFF2-40B4-BE49-F238E27FC236}">
                <a16:creationId xmlns:a16="http://schemas.microsoft.com/office/drawing/2014/main" id="{8D8ED576-8AB2-4549-AD45-9C9DE455C44C}"/>
              </a:ext>
            </a:extLst>
          </p:cNvPr>
          <p:cNvSpPr>
            <a:spLocks noGrp="1"/>
          </p:cNvSpPr>
          <p:nvPr>
            <p:ph type="subTitle" idx="1"/>
          </p:nvPr>
        </p:nvSpPr>
        <p:spPr>
          <a:xfrm>
            <a:off x="1524000" y="5641576"/>
            <a:ext cx="9144000" cy="1179545"/>
          </a:xfrm>
        </p:spPr>
        <p:txBody>
          <a:bodyPr>
            <a:normAutofit/>
          </a:bodyPr>
          <a:lstStyle/>
          <a:p>
            <a:r>
              <a:rPr lang="en-US" sz="6000" dirty="0">
                <a:solidFill>
                  <a:srgbClr val="7030A0"/>
                </a:solidFill>
              </a:rPr>
              <a:t>Workshop</a:t>
            </a:r>
          </a:p>
        </p:txBody>
      </p:sp>
      <p:sp>
        <p:nvSpPr>
          <p:cNvPr id="7" name="Content Placeholder 2">
            <a:extLst>
              <a:ext uri="{FF2B5EF4-FFF2-40B4-BE49-F238E27FC236}">
                <a16:creationId xmlns:a16="http://schemas.microsoft.com/office/drawing/2014/main" id="{4CE2B3E6-4072-417C-884B-FD578A84406D}"/>
              </a:ext>
            </a:extLst>
          </p:cNvPr>
          <p:cNvSpPr txBox="1">
            <a:spLocks/>
          </p:cNvSpPr>
          <p:nvPr/>
        </p:nvSpPr>
        <p:spPr>
          <a:xfrm>
            <a:off x="0" y="0"/>
            <a:ext cx="12192000" cy="1248581"/>
          </a:xfrm>
          <a:prstGeom prst="rect">
            <a:avLst/>
          </a:prstGeom>
          <a:solidFill>
            <a:srgbClr val="330B3D"/>
          </a:solid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400" dirty="0">
                <a:solidFill>
                  <a:schemeClr val="bg1"/>
                </a:solidFill>
              </a:rPr>
              <a:t>Please introduce yourself in the chat box to let us know you’re here</a:t>
            </a:r>
          </a:p>
          <a:p>
            <a:r>
              <a:rPr lang="en-US" sz="3000" dirty="0">
                <a:solidFill>
                  <a:schemeClr val="bg1"/>
                </a:solidFill>
              </a:rPr>
              <a:t>Name, country, project, title/role</a:t>
            </a:r>
          </a:p>
          <a:p>
            <a:pPr marL="403225" lvl="1" indent="-295275">
              <a:buFont typeface="Courier New" panose="02070309020205020404" pitchFamily="49" charset="0"/>
              <a:buChar char="o"/>
            </a:pPr>
            <a:endParaRPr lang="en-US" sz="3000" dirty="0"/>
          </a:p>
          <a:p>
            <a:pPr marL="107950" lvl="1"/>
            <a:endParaRPr lang="en-US" sz="3000" dirty="0"/>
          </a:p>
        </p:txBody>
      </p:sp>
      <p:pic>
        <p:nvPicPr>
          <p:cNvPr id="2" name="Picture 1">
            <a:extLst>
              <a:ext uri="{FF2B5EF4-FFF2-40B4-BE49-F238E27FC236}">
                <a16:creationId xmlns:a16="http://schemas.microsoft.com/office/drawing/2014/main" id="{5EE7DD0D-80CD-0383-7543-6BC698449E8D}"/>
              </a:ext>
            </a:extLst>
          </p:cNvPr>
          <p:cNvPicPr>
            <a:picLocks noChangeAspect="1"/>
          </p:cNvPicPr>
          <p:nvPr/>
        </p:nvPicPr>
        <p:blipFill>
          <a:blip r:embed="rId3"/>
          <a:stretch>
            <a:fillRect/>
          </a:stretch>
        </p:blipFill>
        <p:spPr>
          <a:xfrm>
            <a:off x="4919032" y="1444709"/>
            <a:ext cx="2353936" cy="2353936"/>
          </a:xfrm>
          <a:prstGeom prst="rect">
            <a:avLst/>
          </a:prstGeom>
        </p:spPr>
      </p:pic>
    </p:spTree>
    <p:extLst>
      <p:ext uri="{BB962C8B-B14F-4D97-AF65-F5344CB8AC3E}">
        <p14:creationId xmlns:p14="http://schemas.microsoft.com/office/powerpoint/2010/main" val="8327761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1CE7169-7A07-42DF-BCE1-F29E6B13F11D}"/>
              </a:ext>
            </a:extLst>
          </p:cNvPr>
          <p:cNvSpPr>
            <a:spLocks noGrp="1"/>
          </p:cNvSpPr>
          <p:nvPr>
            <p:ph type="sldNum" sz="quarter" idx="4294967295"/>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72DBD8C-4815-49A2-AC1D-7C5695E31DD8}" type="slidenum">
              <a:rPr lang="en-US" smtClean="0"/>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7" name="Text Placeholder 3">
            <a:extLst>
              <a:ext uri="{FF2B5EF4-FFF2-40B4-BE49-F238E27FC236}">
                <a16:creationId xmlns:a16="http://schemas.microsoft.com/office/drawing/2014/main" id="{445F8AC7-301D-4B70-9C2C-248EB27DB3E6}"/>
              </a:ext>
            </a:extLst>
          </p:cNvPr>
          <p:cNvGraphicFramePr/>
          <p:nvPr/>
        </p:nvGraphicFramePr>
        <p:xfrm>
          <a:off x="609600" y="1417638"/>
          <a:ext cx="10972800" cy="43603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4">
            <a:extLst>
              <a:ext uri="{FF2B5EF4-FFF2-40B4-BE49-F238E27FC236}">
                <a16:creationId xmlns:a16="http://schemas.microsoft.com/office/drawing/2014/main" id="{96560641-1418-4BD1-B60C-00E97F1CCEB9}"/>
              </a:ext>
            </a:extLst>
          </p:cNvPr>
          <p:cNvSpPr>
            <a:spLocks noGrp="1"/>
          </p:cNvSpPr>
          <p:nvPr>
            <p:ph type="title"/>
          </p:nvPr>
        </p:nvSpPr>
        <p:spPr/>
        <p:txBody>
          <a:bodyPr/>
          <a:lstStyle/>
          <a:p>
            <a:endParaRPr lang="en-US"/>
          </a:p>
        </p:txBody>
      </p:sp>
      <p:sp>
        <p:nvSpPr>
          <p:cNvPr id="8" name="Title 15">
            <a:extLst>
              <a:ext uri="{FF2B5EF4-FFF2-40B4-BE49-F238E27FC236}">
                <a16:creationId xmlns:a16="http://schemas.microsoft.com/office/drawing/2014/main" id="{53E605B3-2155-4022-97B1-A90A14377EBF}"/>
              </a:ext>
            </a:extLst>
          </p:cNvPr>
          <p:cNvSpPr txBox="1">
            <a:spLocks/>
          </p:cNvSpPr>
          <p:nvPr/>
        </p:nvSpPr>
        <p:spPr>
          <a:xfrm>
            <a:off x="0" y="0"/>
            <a:ext cx="12192000" cy="1325563"/>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0" normalizeH="0" baseline="0" noProof="0" dirty="0">
                <a:ln>
                  <a:noFill/>
                </a:ln>
                <a:solidFill>
                  <a:prstClr val="white"/>
                </a:solidFill>
                <a:effectLst/>
                <a:uLnTx/>
                <a:uFillTx/>
                <a:latin typeface="Calibri Light" panose="020F0302020204030204"/>
                <a:ea typeface="+mj-ea"/>
                <a:cs typeface="+mj-cs"/>
              </a:rPr>
              <a:t>   What happens after a report?</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0" normalizeH="0" baseline="0" noProof="0" dirty="0">
                <a:ln>
                  <a:noFill/>
                </a:ln>
                <a:solidFill>
                  <a:prstClr val="white"/>
                </a:solidFill>
                <a:effectLst/>
                <a:uLnTx/>
                <a:uFillTx/>
                <a:latin typeface="Calibri Light" panose="020F0302020204030204"/>
                <a:ea typeface="+mj-ea"/>
                <a:cs typeface="+mj-cs"/>
              </a:rPr>
              <a:t>High-Level Overview of Investigation Steps </a:t>
            </a:r>
          </a:p>
        </p:txBody>
      </p:sp>
      <p:sp>
        <p:nvSpPr>
          <p:cNvPr id="10" name="TextBox 9">
            <a:extLst>
              <a:ext uri="{FF2B5EF4-FFF2-40B4-BE49-F238E27FC236}">
                <a16:creationId xmlns:a16="http://schemas.microsoft.com/office/drawing/2014/main" id="{3E909E1F-AB51-4B07-8BBC-071F18BBA85F}"/>
              </a:ext>
            </a:extLst>
          </p:cNvPr>
          <p:cNvSpPr txBox="1"/>
          <p:nvPr/>
        </p:nvSpPr>
        <p:spPr>
          <a:xfrm>
            <a:off x="609600" y="5311477"/>
            <a:ext cx="10715739" cy="646331"/>
          </a:xfrm>
          <a:prstGeom prst="rect">
            <a:avLst/>
          </a:prstGeom>
          <a:solidFill>
            <a:srgbClr val="00B0F0"/>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white"/>
                </a:solidFill>
                <a:effectLst/>
                <a:uLnTx/>
                <a:uFillTx/>
                <a:latin typeface="Calibri" panose="020F0502020204030204"/>
                <a:ea typeface="+mn-ea"/>
                <a:cs typeface="+mn-cs"/>
              </a:rPr>
              <a:t>Use a survivor-centered approach in responding to complaints/reports (e.g., ensure victims/survivors have access to information and resources; ensure their voices are included throughout the investigation process)</a:t>
            </a:r>
          </a:p>
        </p:txBody>
      </p:sp>
    </p:spTree>
    <p:extLst>
      <p:ext uri="{BB962C8B-B14F-4D97-AF65-F5344CB8AC3E}">
        <p14:creationId xmlns:p14="http://schemas.microsoft.com/office/powerpoint/2010/main" val="4030317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B089417-C8A5-9E40-B15F-A97BE4D8B4A3}"/>
              </a:ext>
            </a:extLst>
          </p:cNvPr>
          <p:cNvSpPr>
            <a:spLocks noGrp="1"/>
          </p:cNvSpPr>
          <p:nvPr>
            <p:ph type="ctrTitle"/>
          </p:nvPr>
        </p:nvSpPr>
        <p:spPr/>
        <p:txBody>
          <a:bodyPr/>
          <a:lstStyle/>
          <a:p>
            <a:r>
              <a:rPr lang="en-US"/>
              <a:t>Community-Based </a:t>
            </a:r>
            <a:br>
              <a:rPr lang="en-US"/>
            </a:br>
            <a:r>
              <a:rPr lang="en-US"/>
              <a:t>Complaint Mechanisms</a:t>
            </a:r>
          </a:p>
        </p:txBody>
      </p:sp>
      <p:sp>
        <p:nvSpPr>
          <p:cNvPr id="5" name="Subtitle 4">
            <a:extLst>
              <a:ext uri="{FF2B5EF4-FFF2-40B4-BE49-F238E27FC236}">
                <a16:creationId xmlns:a16="http://schemas.microsoft.com/office/drawing/2014/main" id="{8DC3682A-A080-854D-A488-C3C216B10873}"/>
              </a:ext>
            </a:extLst>
          </p:cNvPr>
          <p:cNvSpPr>
            <a:spLocks noGrp="1"/>
          </p:cNvSpPr>
          <p:nvPr>
            <p:ph type="subTitle" idx="1"/>
          </p:nvPr>
        </p:nvSpPr>
        <p:spPr/>
        <p:txBody>
          <a:bodyPr>
            <a:normAutofit fontScale="92500" lnSpcReduction="10000"/>
          </a:bodyPr>
          <a:lstStyle/>
          <a:p>
            <a:endParaRPr lang="en-US"/>
          </a:p>
          <a:p>
            <a:r>
              <a:rPr lang="en-US" sz="4000"/>
              <a:t>Barriers to Reporting &amp;</a:t>
            </a:r>
          </a:p>
          <a:p>
            <a:r>
              <a:rPr lang="en-US" sz="4000"/>
              <a:t>What, When, How</a:t>
            </a:r>
          </a:p>
        </p:txBody>
      </p:sp>
      <p:pic>
        <p:nvPicPr>
          <p:cNvPr id="1026" name="Picture 2">
            <a:extLst>
              <a:ext uri="{FF2B5EF4-FFF2-40B4-BE49-F238E27FC236}">
                <a16:creationId xmlns:a16="http://schemas.microsoft.com/office/drawing/2014/main" id="{B531B2BA-075B-4B7F-BF4F-B02BF08962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175" y="-7219"/>
            <a:ext cx="227965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38F2939E-DF50-4217-9407-1DBE3A0FD71D}"/>
              </a:ext>
            </a:extLst>
          </p:cNvPr>
          <p:cNvPicPr>
            <a:picLocks noChangeAspect="1"/>
          </p:cNvPicPr>
          <p:nvPr/>
        </p:nvPicPr>
        <p:blipFill>
          <a:blip r:embed="rId4"/>
          <a:stretch>
            <a:fillRect/>
          </a:stretch>
        </p:blipFill>
        <p:spPr>
          <a:xfrm>
            <a:off x="384175" y="2323568"/>
            <a:ext cx="1139825" cy="2556940"/>
          </a:xfrm>
          <a:prstGeom prst="rect">
            <a:avLst/>
          </a:prstGeom>
        </p:spPr>
      </p:pic>
    </p:spTree>
    <p:extLst>
      <p:ext uri="{BB962C8B-B14F-4D97-AF65-F5344CB8AC3E}">
        <p14:creationId xmlns:p14="http://schemas.microsoft.com/office/powerpoint/2010/main" val="371218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1">
            <a:extLst>
              <a:ext uri="{FF2B5EF4-FFF2-40B4-BE49-F238E27FC236}">
                <a16:creationId xmlns:a16="http://schemas.microsoft.com/office/drawing/2014/main" id="{92A4AE6E-6FA3-F188-908B-AD0D606597C2}"/>
              </a:ext>
            </a:extLst>
          </p:cNvPr>
          <p:cNvSpPr>
            <a:spLocks noGrp="1"/>
          </p:cNvSpPr>
          <p:nvPr>
            <p:ph type="sldNum" sz="quarter" idx="10"/>
          </p:nvPr>
        </p:nvSpPr>
        <p:spPr>
          <a:xfrm>
            <a:off x="11078635" y="6689726"/>
            <a:ext cx="656167" cy="179388"/>
          </a:xfrm>
        </p:spPr>
        <p:txBody>
          <a:bodyPr/>
          <a:lstStyle/>
          <a:p>
            <a:pPr>
              <a:spcAft>
                <a:spcPts val="600"/>
              </a:spcAft>
              <a:defRPr/>
            </a:pPr>
            <a:fld id="{17F1F82B-EACD-44DD-B37E-7A7D49CC393D}" type="slidenum">
              <a:rPr lang="en-US"/>
              <a:pPr>
                <a:spcAft>
                  <a:spcPts val="600"/>
                </a:spcAft>
                <a:defRPr/>
              </a:pPr>
              <a:t>12</a:t>
            </a:fld>
            <a:endParaRPr lang="en-US"/>
          </a:p>
        </p:txBody>
      </p:sp>
      <p:sp>
        <p:nvSpPr>
          <p:cNvPr id="2" name="Title 1">
            <a:extLst>
              <a:ext uri="{FF2B5EF4-FFF2-40B4-BE49-F238E27FC236}">
                <a16:creationId xmlns:a16="http://schemas.microsoft.com/office/drawing/2014/main" id="{0E746F68-A43E-2244-A0EA-F9AE5BDAE0A8}"/>
              </a:ext>
            </a:extLst>
          </p:cNvPr>
          <p:cNvSpPr>
            <a:spLocks noGrp="1"/>
          </p:cNvSpPr>
          <p:nvPr>
            <p:ph type="title"/>
          </p:nvPr>
        </p:nvSpPr>
        <p:spPr>
          <a:xfrm>
            <a:off x="421341" y="1130390"/>
            <a:ext cx="11204602" cy="992188"/>
          </a:xfrm>
        </p:spPr>
        <p:txBody>
          <a:bodyPr wrap="square" anchor="ctr">
            <a:normAutofit/>
          </a:bodyPr>
          <a:lstStyle/>
          <a:p>
            <a:r>
              <a:rPr lang="en-US"/>
              <a:t>Barriers to Reporting Harm</a:t>
            </a:r>
          </a:p>
        </p:txBody>
      </p:sp>
      <p:sp>
        <p:nvSpPr>
          <p:cNvPr id="3" name="Content Placeholder 2">
            <a:extLst>
              <a:ext uri="{FF2B5EF4-FFF2-40B4-BE49-F238E27FC236}">
                <a16:creationId xmlns:a16="http://schemas.microsoft.com/office/drawing/2014/main" id="{7D4AE779-9271-284B-AC8A-0FC702E7DC26}"/>
              </a:ext>
            </a:extLst>
          </p:cNvPr>
          <p:cNvSpPr>
            <a:spLocks noGrp="1"/>
          </p:cNvSpPr>
          <p:nvPr>
            <p:ph type="body" sz="quarter" idx="11"/>
          </p:nvPr>
        </p:nvSpPr>
        <p:spPr>
          <a:xfrm>
            <a:off x="420662" y="2322513"/>
            <a:ext cx="11204601" cy="3586743"/>
          </a:xfrm>
        </p:spPr>
        <p:txBody>
          <a:bodyPr wrap="square" anchor="t">
            <a:normAutofit/>
          </a:bodyPr>
          <a:lstStyle/>
          <a:p>
            <a:pPr marL="0" indent="0">
              <a:lnSpc>
                <a:spcPct val="90000"/>
              </a:lnSpc>
              <a:buNone/>
            </a:pPr>
            <a:r>
              <a:rPr lang="en-US" sz="2800" b="1" dirty="0"/>
              <a:t>What might interfere with program participants’ ability or willingness to report harm they experienced by FHI 360 staff, volunteers, or partners?</a:t>
            </a:r>
          </a:p>
          <a:p>
            <a:pPr>
              <a:lnSpc>
                <a:spcPct val="90000"/>
              </a:lnSpc>
            </a:pPr>
            <a:r>
              <a:rPr lang="en-US" sz="1800" dirty="0"/>
              <a:t>Shame or embarrassment</a:t>
            </a:r>
          </a:p>
          <a:p>
            <a:pPr>
              <a:lnSpc>
                <a:spcPct val="90000"/>
              </a:lnSpc>
            </a:pPr>
            <a:r>
              <a:rPr lang="en-US" sz="1800" dirty="0"/>
              <a:t>Distrust in system (belief that complaint won’t be taken seriously)</a:t>
            </a:r>
          </a:p>
          <a:p>
            <a:pPr>
              <a:lnSpc>
                <a:spcPct val="90000"/>
              </a:lnSpc>
            </a:pPr>
            <a:r>
              <a:rPr lang="en-US" sz="1800" dirty="0"/>
              <a:t>Fear of stigma, being blamed, reprisal, further harm, losing services/support/aid</a:t>
            </a:r>
          </a:p>
          <a:p>
            <a:pPr>
              <a:lnSpc>
                <a:spcPct val="90000"/>
              </a:lnSpc>
            </a:pPr>
            <a:r>
              <a:rPr lang="en-US" sz="1800" dirty="0"/>
              <a:t>Fear being arrested in contexts where certain behaviors are criminalized (e.g., sex workers, LGBTQ+ people)</a:t>
            </a:r>
          </a:p>
          <a:p>
            <a:pPr>
              <a:lnSpc>
                <a:spcPct val="90000"/>
              </a:lnSpc>
            </a:pPr>
            <a:r>
              <a:rPr lang="en-US" sz="1800" dirty="0"/>
              <a:t>Lack of knowledge about or access to reporting mechanisms</a:t>
            </a:r>
          </a:p>
          <a:p>
            <a:pPr>
              <a:lnSpc>
                <a:spcPct val="90000"/>
              </a:lnSpc>
            </a:pPr>
            <a:r>
              <a:rPr lang="en-US" sz="1800" dirty="0"/>
              <a:t>Not understanding that what they experienced is abusive/exploitation</a:t>
            </a:r>
          </a:p>
          <a:p>
            <a:pPr>
              <a:lnSpc>
                <a:spcPct val="90000"/>
              </a:lnSpc>
            </a:pPr>
            <a:r>
              <a:rPr lang="en-US" sz="1800" dirty="0"/>
              <a:t>Fear of using a reporting mechanism that is not local</a:t>
            </a:r>
          </a:p>
          <a:p>
            <a:pPr>
              <a:lnSpc>
                <a:spcPct val="90000"/>
              </a:lnSpc>
            </a:pPr>
            <a:r>
              <a:rPr lang="en-US" sz="1800" dirty="0"/>
              <a:t>Social or cultural norms that discourage sharing sensitive information</a:t>
            </a:r>
          </a:p>
          <a:p>
            <a:pPr>
              <a:lnSpc>
                <a:spcPct val="90000"/>
              </a:lnSpc>
            </a:pPr>
            <a:r>
              <a:rPr lang="en-US" sz="1800" dirty="0"/>
              <a:t>Internalized stigma</a:t>
            </a:r>
          </a:p>
          <a:p>
            <a:pPr marL="0" indent="0">
              <a:lnSpc>
                <a:spcPct val="90000"/>
              </a:lnSpc>
              <a:buNone/>
            </a:pPr>
            <a:endParaRPr lang="en-US" sz="1800" dirty="0"/>
          </a:p>
        </p:txBody>
      </p:sp>
    </p:spTree>
    <p:extLst>
      <p:ext uri="{BB962C8B-B14F-4D97-AF65-F5344CB8AC3E}">
        <p14:creationId xmlns:p14="http://schemas.microsoft.com/office/powerpoint/2010/main" val="3254681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46F68-A43E-2244-A0EA-F9AE5BDAE0A8}"/>
              </a:ext>
            </a:extLst>
          </p:cNvPr>
          <p:cNvSpPr>
            <a:spLocks noGrp="1"/>
          </p:cNvSpPr>
          <p:nvPr>
            <p:ph type="title"/>
          </p:nvPr>
        </p:nvSpPr>
        <p:spPr>
          <a:xfrm>
            <a:off x="259483" y="1086322"/>
            <a:ext cx="11609078" cy="992188"/>
          </a:xfrm>
        </p:spPr>
        <p:txBody>
          <a:bodyPr/>
          <a:lstStyle/>
          <a:p>
            <a:r>
              <a:rPr lang="en-US" b="1" dirty="0"/>
              <a:t>What </a:t>
            </a:r>
            <a:r>
              <a:rPr lang="en-US" dirty="0"/>
              <a:t>is a Community-Based Reporting Mechanism (CBCM)?</a:t>
            </a:r>
            <a:endParaRPr lang="en-US" b="1" dirty="0"/>
          </a:p>
        </p:txBody>
      </p:sp>
      <p:sp>
        <p:nvSpPr>
          <p:cNvPr id="3" name="Content Placeholder 2">
            <a:extLst>
              <a:ext uri="{FF2B5EF4-FFF2-40B4-BE49-F238E27FC236}">
                <a16:creationId xmlns:a16="http://schemas.microsoft.com/office/drawing/2014/main" id="{7D4AE779-9271-284B-AC8A-0FC702E7DC26}"/>
              </a:ext>
            </a:extLst>
          </p:cNvPr>
          <p:cNvSpPr>
            <a:spLocks noGrp="1"/>
          </p:cNvSpPr>
          <p:nvPr>
            <p:ph type="body" sz="quarter" idx="11"/>
          </p:nvPr>
        </p:nvSpPr>
        <p:spPr>
          <a:xfrm>
            <a:off x="259483" y="2293365"/>
            <a:ext cx="6740302" cy="4247317"/>
          </a:xfrm>
        </p:spPr>
        <p:txBody>
          <a:bodyPr>
            <a:noAutofit/>
          </a:bodyPr>
          <a:lstStyle/>
          <a:p>
            <a:pPr marL="0" indent="0">
              <a:buNone/>
            </a:pPr>
            <a:r>
              <a:rPr lang="en-US" sz="1700" b="1" dirty="0">
                <a:solidFill>
                  <a:schemeClr val="accent2"/>
                </a:solidFill>
              </a:rPr>
              <a:t>Does anyone know what a CBCM is?</a:t>
            </a:r>
          </a:p>
          <a:p>
            <a:endParaRPr lang="en-US" sz="1700" dirty="0"/>
          </a:p>
          <a:p>
            <a:r>
              <a:rPr lang="en-US" sz="1700" dirty="0"/>
              <a:t>Process that allows program participants to report concerns such as violations of organizational safeguarding policies/code of ethics and conduct</a:t>
            </a:r>
          </a:p>
          <a:p>
            <a:pPr marL="0" indent="0">
              <a:buNone/>
            </a:pPr>
            <a:endParaRPr lang="en-US" sz="1700" dirty="0"/>
          </a:p>
          <a:p>
            <a:r>
              <a:rPr lang="en-US" sz="1700" dirty="0"/>
              <a:t>CBCMs are local reporting systems that are culturally appropriate, safe, and accessible to program programs</a:t>
            </a:r>
          </a:p>
          <a:p>
            <a:endParaRPr lang="en-US" sz="1700" dirty="0"/>
          </a:p>
          <a:p>
            <a:r>
              <a:rPr lang="en-US" sz="1700" dirty="0"/>
              <a:t>Complaints can focus on any issue, including SEA or other harm committed by FHI 360 staff, volunteers, partner staff (</a:t>
            </a:r>
            <a:r>
              <a:rPr lang="en-US" sz="1700" dirty="0">
                <a:solidFill>
                  <a:schemeClr val="accent6"/>
                </a:solidFill>
              </a:rPr>
              <a:t>sensitive</a:t>
            </a:r>
            <a:r>
              <a:rPr lang="en-US" sz="1700" dirty="0"/>
              <a:t> and non-sensitive complaints)</a:t>
            </a:r>
          </a:p>
          <a:p>
            <a:pPr marL="0" indent="0">
              <a:buNone/>
            </a:pPr>
            <a:endParaRPr lang="en-US" sz="1700" dirty="0"/>
          </a:p>
          <a:p>
            <a:r>
              <a:rPr lang="en-US" sz="1700" dirty="0"/>
              <a:t>Informed by </a:t>
            </a:r>
            <a:r>
              <a:rPr lang="en-US" sz="1700" b="1" u="sng" dirty="0"/>
              <a:t>input from Program Participants </a:t>
            </a:r>
            <a:r>
              <a:rPr lang="en-US" sz="1700" dirty="0"/>
              <a:t>about what works</a:t>
            </a:r>
          </a:p>
          <a:p>
            <a:pPr marL="0" indent="0">
              <a:buNone/>
            </a:pPr>
            <a:endParaRPr lang="en-US" sz="1700" dirty="0">
              <a:solidFill>
                <a:schemeClr val="accent2"/>
              </a:solidFill>
            </a:endParaRPr>
          </a:p>
        </p:txBody>
      </p:sp>
      <p:sp>
        <p:nvSpPr>
          <p:cNvPr id="4" name="TextBox 3">
            <a:extLst>
              <a:ext uri="{FF2B5EF4-FFF2-40B4-BE49-F238E27FC236}">
                <a16:creationId xmlns:a16="http://schemas.microsoft.com/office/drawing/2014/main" id="{2B8EE686-454E-48EE-A2AB-A7983DAD72C0}"/>
              </a:ext>
            </a:extLst>
          </p:cNvPr>
          <p:cNvSpPr txBox="1"/>
          <p:nvPr/>
        </p:nvSpPr>
        <p:spPr>
          <a:xfrm>
            <a:off x="7194014" y="2278414"/>
            <a:ext cx="4738503" cy="3493264"/>
          </a:xfrm>
          <a:prstGeom prst="rect">
            <a:avLst/>
          </a:prstGeom>
          <a:solidFill>
            <a:schemeClr val="accent2">
              <a:lumMod val="40000"/>
              <a:lumOff val="60000"/>
            </a:schemeClr>
          </a:solidFill>
        </p:spPr>
        <p:txBody>
          <a:bodyPr wrap="square" rtlCol="0">
            <a:spAutoFit/>
          </a:bodyPr>
          <a:lstStyle/>
          <a:p>
            <a:pPr marL="0" indent="0">
              <a:buNone/>
            </a:pPr>
            <a:r>
              <a:rPr lang="en-US" sz="1700" b="1" dirty="0"/>
              <a:t>Inter-agency CBCM: </a:t>
            </a:r>
          </a:p>
          <a:p>
            <a:pPr marL="285750" indent="-285750">
              <a:buFont typeface="Arial" panose="020B0604020202020204" pitchFamily="34" charset="0"/>
              <a:buChar char="•"/>
            </a:pPr>
            <a:r>
              <a:rPr lang="en-US" sz="1700" dirty="0"/>
              <a:t>Projects working in crisis response/humanitarian settings should participate in existing inter-agency CBCMs. </a:t>
            </a:r>
          </a:p>
          <a:p>
            <a:pPr marL="285750" indent="-285750">
              <a:buFont typeface="Arial" panose="020B0604020202020204" pitchFamily="34" charset="0"/>
              <a:buChar char="•"/>
            </a:pPr>
            <a:r>
              <a:rPr lang="en-US" sz="1700" dirty="0"/>
              <a:t>Complaints that are received through an inter-agency CBCM must be escalated up using one of FHI 360’s standard reporting mechanisms.</a:t>
            </a:r>
          </a:p>
          <a:p>
            <a:pPr marL="0" indent="0">
              <a:buNone/>
            </a:pPr>
            <a:endParaRPr lang="en-US" sz="1700" b="1" dirty="0"/>
          </a:p>
          <a:p>
            <a:pPr marL="0" indent="0">
              <a:buNone/>
            </a:pPr>
            <a:r>
              <a:rPr lang="en-US" sz="1700" b="1" dirty="0"/>
              <a:t>FHI 360 CBCM: </a:t>
            </a:r>
          </a:p>
          <a:p>
            <a:pPr marL="285750" indent="-285750">
              <a:buFont typeface="Arial" panose="020B0604020202020204" pitchFamily="34" charset="0"/>
              <a:buChar char="•"/>
            </a:pPr>
            <a:r>
              <a:rPr lang="en-US" sz="1700" dirty="0"/>
              <a:t>Projects working in development settings where an inter-agency CBCM does not exist, need to explore whether a CBCM should be set up for the FHI 360 project (not inter-agency).</a:t>
            </a:r>
          </a:p>
        </p:txBody>
      </p:sp>
    </p:spTree>
    <p:extLst>
      <p:ext uri="{BB962C8B-B14F-4D97-AF65-F5344CB8AC3E}">
        <p14:creationId xmlns:p14="http://schemas.microsoft.com/office/powerpoint/2010/main" val="1413245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16637-37A3-4475-BF79-A6FEBC9257B4}"/>
              </a:ext>
            </a:extLst>
          </p:cNvPr>
          <p:cNvSpPr>
            <a:spLocks noGrp="1"/>
          </p:cNvSpPr>
          <p:nvPr>
            <p:ph type="title"/>
          </p:nvPr>
        </p:nvSpPr>
        <p:spPr/>
        <p:txBody>
          <a:bodyPr/>
          <a:lstStyle/>
          <a:p>
            <a:r>
              <a:rPr lang="en-US" b="1" dirty="0"/>
              <a:t>What </a:t>
            </a:r>
            <a:r>
              <a:rPr lang="en-US" dirty="0"/>
              <a:t>are common types of CBCMs?</a:t>
            </a:r>
            <a:endParaRPr lang="en-US" b="1" dirty="0"/>
          </a:p>
        </p:txBody>
      </p:sp>
      <p:sp>
        <p:nvSpPr>
          <p:cNvPr id="3" name="Content Placeholder 2">
            <a:extLst>
              <a:ext uri="{FF2B5EF4-FFF2-40B4-BE49-F238E27FC236}">
                <a16:creationId xmlns:a16="http://schemas.microsoft.com/office/drawing/2014/main" id="{1969D2A5-AEFA-4A2F-94B9-48825B5BCE7F}"/>
              </a:ext>
            </a:extLst>
          </p:cNvPr>
          <p:cNvSpPr>
            <a:spLocks noGrp="1"/>
          </p:cNvSpPr>
          <p:nvPr>
            <p:ph type="body" sz="quarter" idx="11"/>
          </p:nvPr>
        </p:nvSpPr>
        <p:spPr/>
        <p:txBody>
          <a:bodyPr/>
          <a:lstStyle/>
          <a:p>
            <a:r>
              <a:rPr lang="en-US" sz="2400" b="1" dirty="0"/>
              <a:t>Local phone line (helpline)</a:t>
            </a:r>
          </a:p>
          <a:p>
            <a:r>
              <a:rPr lang="en-US" sz="2400" b="1" dirty="0"/>
              <a:t>Secure suggestion/complaint boxes </a:t>
            </a:r>
            <a:r>
              <a:rPr lang="en-US" sz="2400" dirty="0"/>
              <a:t>at project sites</a:t>
            </a:r>
          </a:p>
          <a:p>
            <a:r>
              <a:rPr lang="en-US" sz="2400" b="1" dirty="0"/>
              <a:t>Community feedback sessions</a:t>
            </a:r>
          </a:p>
          <a:p>
            <a:pPr lvl="1">
              <a:buFont typeface="Courier New" panose="02070309020205020404" pitchFamily="49" charset="0"/>
              <a:buChar char="o"/>
            </a:pPr>
            <a:r>
              <a:rPr lang="en-US" sz="2400" dirty="0"/>
              <a:t>facilitated by respected/trusted members of the community who act as liaisons between program participants and FHI 360; liaison shares feedback/complaints with FHI 360</a:t>
            </a:r>
            <a:endParaRPr lang="en-US" sz="2400" b="1" dirty="0"/>
          </a:p>
          <a:p>
            <a:r>
              <a:rPr lang="en-US" sz="2400" b="1" dirty="0"/>
              <a:t>Verbal and/or written feedback </a:t>
            </a:r>
            <a:r>
              <a:rPr lang="en-US" sz="2400" dirty="0"/>
              <a:t>during post-service delivery or post-distribution monitoring (PDM)</a:t>
            </a:r>
          </a:p>
          <a:p>
            <a:r>
              <a:rPr lang="en-US" sz="2400" b="1" dirty="0"/>
              <a:t>Help desks </a:t>
            </a:r>
            <a:r>
              <a:rPr lang="en-US" sz="2400" dirty="0"/>
              <a:t>(more common in humanitarian settings for inter-agency CBCMs)</a:t>
            </a:r>
            <a:endParaRPr lang="en-US" sz="2400" b="1" dirty="0"/>
          </a:p>
        </p:txBody>
      </p:sp>
    </p:spTree>
    <p:extLst>
      <p:ext uri="{BB962C8B-B14F-4D97-AF65-F5344CB8AC3E}">
        <p14:creationId xmlns:p14="http://schemas.microsoft.com/office/powerpoint/2010/main" val="1719124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46F68-A43E-2244-A0EA-F9AE5BDAE0A8}"/>
              </a:ext>
            </a:extLst>
          </p:cNvPr>
          <p:cNvSpPr>
            <a:spLocks noGrp="1"/>
          </p:cNvSpPr>
          <p:nvPr>
            <p:ph type="title"/>
          </p:nvPr>
        </p:nvSpPr>
        <p:spPr>
          <a:xfrm>
            <a:off x="609600" y="383753"/>
            <a:ext cx="10972800" cy="839789"/>
          </a:xfrm>
        </p:spPr>
        <p:txBody>
          <a:bodyPr/>
          <a:lstStyle/>
          <a:p>
            <a:r>
              <a:rPr lang="en-US" b="1" dirty="0"/>
              <a:t>When </a:t>
            </a:r>
            <a:r>
              <a:rPr lang="en-US" dirty="0"/>
              <a:t>is a Community-Based Reporting Mechanism (CBCM) needed/required?</a:t>
            </a:r>
            <a:endParaRPr lang="en-US" b="1" dirty="0"/>
          </a:p>
        </p:txBody>
      </p:sp>
      <p:graphicFrame>
        <p:nvGraphicFramePr>
          <p:cNvPr id="5" name="Content Placeholder 2">
            <a:extLst>
              <a:ext uri="{FF2B5EF4-FFF2-40B4-BE49-F238E27FC236}">
                <a16:creationId xmlns:a16="http://schemas.microsoft.com/office/drawing/2014/main" id="{3E7C3915-9C86-4B79-BA81-624D7417F70E}"/>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4230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4905C-1359-4179-BC10-F5C4E7F9B9C5}"/>
              </a:ext>
            </a:extLst>
          </p:cNvPr>
          <p:cNvSpPr>
            <a:spLocks noGrp="1"/>
          </p:cNvSpPr>
          <p:nvPr>
            <p:ph type="title"/>
          </p:nvPr>
        </p:nvSpPr>
        <p:spPr>
          <a:xfrm>
            <a:off x="838200" y="365125"/>
            <a:ext cx="10805160" cy="1325563"/>
          </a:xfrm>
        </p:spPr>
        <p:txBody>
          <a:bodyPr/>
          <a:lstStyle/>
          <a:p>
            <a:r>
              <a:rPr lang="en-US" b="1"/>
              <a:t>How </a:t>
            </a:r>
            <a:r>
              <a:rPr lang="en-US"/>
              <a:t>to determine what type of CBCM is best?</a:t>
            </a:r>
          </a:p>
        </p:txBody>
      </p:sp>
      <p:sp>
        <p:nvSpPr>
          <p:cNvPr id="3" name="Content Placeholder 2">
            <a:extLst>
              <a:ext uri="{FF2B5EF4-FFF2-40B4-BE49-F238E27FC236}">
                <a16:creationId xmlns:a16="http://schemas.microsoft.com/office/drawing/2014/main" id="{A39FCF2D-EA8A-4B20-9E1F-D9856848F8AA}"/>
              </a:ext>
            </a:extLst>
          </p:cNvPr>
          <p:cNvSpPr>
            <a:spLocks noGrp="1"/>
          </p:cNvSpPr>
          <p:nvPr>
            <p:ph idx="1"/>
          </p:nvPr>
        </p:nvSpPr>
        <p:spPr>
          <a:xfrm>
            <a:off x="838200" y="1825625"/>
            <a:ext cx="9939528" cy="4351338"/>
          </a:xfrm>
        </p:spPr>
        <p:txBody>
          <a:bodyPr>
            <a:normAutofit lnSpcReduction="10000"/>
          </a:bodyPr>
          <a:lstStyle/>
          <a:p>
            <a:pPr marL="0" indent="0">
              <a:buNone/>
            </a:pPr>
            <a:r>
              <a:rPr lang="en-US" sz="4800" b="1">
                <a:solidFill>
                  <a:schemeClr val="accent2"/>
                </a:solidFill>
              </a:rPr>
              <a:t>What is the best way to determine what type of reporting mechanism (CBCM) will work best for program participants in your context?</a:t>
            </a:r>
          </a:p>
          <a:p>
            <a:pPr marL="0" indent="0">
              <a:buNone/>
            </a:pPr>
            <a:r>
              <a:rPr lang="en-US" sz="4800" b="1">
                <a:solidFill>
                  <a:schemeClr val="accent1"/>
                </a:solidFill>
              </a:rPr>
              <a:t>Ask program participants what works for them!</a:t>
            </a:r>
            <a:endParaRPr lang="en-US" sz="4800" b="1"/>
          </a:p>
        </p:txBody>
      </p:sp>
    </p:spTree>
    <p:extLst>
      <p:ext uri="{BB962C8B-B14F-4D97-AF65-F5344CB8AC3E}">
        <p14:creationId xmlns:p14="http://schemas.microsoft.com/office/powerpoint/2010/main" val="653249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4905C-1359-4179-BC10-F5C4E7F9B9C5}"/>
              </a:ext>
            </a:extLst>
          </p:cNvPr>
          <p:cNvSpPr>
            <a:spLocks noGrp="1"/>
          </p:cNvSpPr>
          <p:nvPr>
            <p:ph type="title"/>
          </p:nvPr>
        </p:nvSpPr>
        <p:spPr>
          <a:xfrm>
            <a:off x="506776" y="365125"/>
            <a:ext cx="11136584" cy="1325563"/>
          </a:xfrm>
        </p:spPr>
        <p:txBody>
          <a:bodyPr/>
          <a:lstStyle/>
          <a:p>
            <a:r>
              <a:rPr lang="en-US" b="1" dirty="0"/>
              <a:t>How </a:t>
            </a:r>
            <a:r>
              <a:rPr lang="en-US" dirty="0"/>
              <a:t>to get input from program participants about what type of CBCM will work best?</a:t>
            </a:r>
          </a:p>
        </p:txBody>
      </p:sp>
      <p:sp>
        <p:nvSpPr>
          <p:cNvPr id="3" name="Content Placeholder 2">
            <a:extLst>
              <a:ext uri="{FF2B5EF4-FFF2-40B4-BE49-F238E27FC236}">
                <a16:creationId xmlns:a16="http://schemas.microsoft.com/office/drawing/2014/main" id="{A39FCF2D-EA8A-4B20-9E1F-D9856848F8AA}"/>
              </a:ext>
            </a:extLst>
          </p:cNvPr>
          <p:cNvSpPr>
            <a:spLocks noGrp="1"/>
          </p:cNvSpPr>
          <p:nvPr>
            <p:ph idx="1"/>
          </p:nvPr>
        </p:nvSpPr>
        <p:spPr>
          <a:xfrm>
            <a:off x="609600" y="1690688"/>
            <a:ext cx="10972800" cy="5024439"/>
          </a:xfrm>
        </p:spPr>
        <p:txBody>
          <a:bodyPr/>
          <a:lstStyle/>
          <a:p>
            <a:pPr marL="0" indent="0">
              <a:buNone/>
            </a:pPr>
            <a:r>
              <a:rPr lang="en-US" sz="3200" b="1" dirty="0">
                <a:solidFill>
                  <a:srgbClr val="C00000"/>
                </a:solidFill>
              </a:rPr>
              <a:t>Integrate</a:t>
            </a:r>
            <a:r>
              <a:rPr lang="en-US" sz="3200" b="1" dirty="0"/>
              <a:t> questions into existing M&amp;E activities or other interactions with program participants</a:t>
            </a:r>
          </a:p>
          <a:p>
            <a:r>
              <a:rPr lang="en-US" sz="3200" dirty="0"/>
              <a:t>Feedback sessions</a:t>
            </a:r>
          </a:p>
          <a:p>
            <a:r>
              <a:rPr lang="en-US" sz="3200" dirty="0"/>
              <a:t>Focus group discussions</a:t>
            </a:r>
          </a:p>
          <a:p>
            <a:r>
              <a:rPr lang="en-US" sz="3200" dirty="0"/>
              <a:t>Post-distribution/service monitoring</a:t>
            </a:r>
          </a:p>
          <a:p>
            <a:r>
              <a:rPr lang="en-US" sz="3200" dirty="0"/>
              <a:t>Satisfaction surveys</a:t>
            </a:r>
          </a:p>
          <a:p>
            <a:r>
              <a:rPr lang="en-US" sz="3200" dirty="0"/>
              <a:t>Community dialogues on PSEA/safeguarding</a:t>
            </a:r>
          </a:p>
          <a:p>
            <a:r>
              <a:rPr lang="en-US" sz="3200" dirty="0"/>
              <a:t>Orientations/trainings/workshops with program participants</a:t>
            </a:r>
          </a:p>
        </p:txBody>
      </p:sp>
    </p:spTree>
    <p:extLst>
      <p:ext uri="{BB962C8B-B14F-4D97-AF65-F5344CB8AC3E}">
        <p14:creationId xmlns:p14="http://schemas.microsoft.com/office/powerpoint/2010/main" val="1188623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4905C-1359-4179-BC10-F5C4E7F9B9C5}"/>
              </a:ext>
            </a:extLst>
          </p:cNvPr>
          <p:cNvSpPr>
            <a:spLocks noGrp="1"/>
          </p:cNvSpPr>
          <p:nvPr>
            <p:ph type="title"/>
          </p:nvPr>
        </p:nvSpPr>
        <p:spPr>
          <a:xfrm>
            <a:off x="86074" y="240388"/>
            <a:ext cx="12102877" cy="1133499"/>
          </a:xfrm>
        </p:spPr>
        <p:txBody>
          <a:bodyPr>
            <a:normAutofit fontScale="90000"/>
          </a:bodyPr>
          <a:lstStyle/>
          <a:p>
            <a:pPr algn="ctr"/>
            <a:r>
              <a:rPr lang="en-US" sz="5200" b="1" dirty="0"/>
              <a:t>What to ask program participants:</a:t>
            </a:r>
            <a:br>
              <a:rPr lang="en-US" sz="5200" b="1" dirty="0"/>
            </a:br>
            <a:r>
              <a:rPr lang="en-US" sz="2200" b="1" i="1" dirty="0"/>
              <a:t>“We’re trying to learn more about the best way to communicate with program participants and understand their preferences for sharing information with FHI 360, especially related to </a:t>
            </a:r>
            <a:r>
              <a:rPr lang="en-US" sz="2200" i="1" dirty="0"/>
              <a:t>harm they experience as a result of engaging with our programs.”</a:t>
            </a:r>
            <a:endParaRPr lang="en-US" sz="5200" dirty="0"/>
          </a:p>
        </p:txBody>
      </p:sp>
      <p:graphicFrame>
        <p:nvGraphicFramePr>
          <p:cNvPr id="5" name="Content Placeholder 2">
            <a:extLst>
              <a:ext uri="{FF2B5EF4-FFF2-40B4-BE49-F238E27FC236}">
                <a16:creationId xmlns:a16="http://schemas.microsoft.com/office/drawing/2014/main" id="{770A9EB1-F65C-4F1A-85E6-EA5B51F6874F}"/>
              </a:ext>
            </a:extLst>
          </p:cNvPr>
          <p:cNvGraphicFramePr>
            <a:graphicFrameLocks noGrp="1"/>
          </p:cNvGraphicFramePr>
          <p:nvPr>
            <p:ph idx="1"/>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288194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4905C-1359-4179-BC10-F5C4E7F9B9C5}"/>
              </a:ext>
            </a:extLst>
          </p:cNvPr>
          <p:cNvSpPr>
            <a:spLocks noGrp="1"/>
          </p:cNvSpPr>
          <p:nvPr>
            <p:ph type="title"/>
          </p:nvPr>
        </p:nvSpPr>
        <p:spPr>
          <a:xfrm>
            <a:off x="576072" y="365125"/>
            <a:ext cx="11067288" cy="1325563"/>
          </a:xfrm>
        </p:spPr>
        <p:txBody>
          <a:bodyPr/>
          <a:lstStyle/>
          <a:p>
            <a:r>
              <a:rPr lang="en-US" b="1" dirty="0"/>
              <a:t>Important Tips</a:t>
            </a:r>
            <a:endParaRPr lang="en-US" dirty="0"/>
          </a:p>
        </p:txBody>
      </p:sp>
      <p:sp>
        <p:nvSpPr>
          <p:cNvPr id="3" name="Content Placeholder 2">
            <a:extLst>
              <a:ext uri="{FF2B5EF4-FFF2-40B4-BE49-F238E27FC236}">
                <a16:creationId xmlns:a16="http://schemas.microsoft.com/office/drawing/2014/main" id="{A39FCF2D-EA8A-4B20-9E1F-D9856848F8AA}"/>
              </a:ext>
            </a:extLst>
          </p:cNvPr>
          <p:cNvSpPr>
            <a:spLocks noGrp="1"/>
          </p:cNvSpPr>
          <p:nvPr>
            <p:ph idx="1"/>
          </p:nvPr>
        </p:nvSpPr>
        <p:spPr>
          <a:xfrm>
            <a:off x="576072" y="1528170"/>
            <a:ext cx="9032875" cy="4351338"/>
          </a:xfrm>
        </p:spPr>
        <p:txBody>
          <a:bodyPr>
            <a:normAutofit fontScale="70000" lnSpcReduction="20000"/>
          </a:bodyPr>
          <a:lstStyle/>
          <a:p>
            <a:pPr marL="456565" indent="-456565"/>
            <a:r>
              <a:rPr lang="en-US" b="1" dirty="0">
                <a:solidFill>
                  <a:srgbClr val="C00000"/>
                </a:solidFill>
              </a:rPr>
              <a:t>Never</a:t>
            </a:r>
            <a:r>
              <a:rPr lang="en-US" dirty="0">
                <a:solidFill>
                  <a:srgbClr val="C00000"/>
                </a:solidFill>
              </a:rPr>
              <a:t> </a:t>
            </a:r>
            <a:r>
              <a:rPr lang="en-US" dirty="0"/>
              <a:t>ask questions about personal experiences with exploitation or other abuse.</a:t>
            </a:r>
            <a:endParaRPr lang="en-US"/>
          </a:p>
          <a:p>
            <a:pPr marL="456565" indent="-456565"/>
            <a:r>
              <a:rPr lang="en-US" b="1" dirty="0">
                <a:solidFill>
                  <a:srgbClr val="C00000"/>
                </a:solidFill>
              </a:rPr>
              <a:t>Never</a:t>
            </a:r>
            <a:r>
              <a:rPr lang="en-US" dirty="0"/>
              <a:t> pressure program participants to answer questions.</a:t>
            </a:r>
            <a:endParaRPr lang="en-US" dirty="0">
              <a:ea typeface="Calibri"/>
              <a:cs typeface="Calibri"/>
            </a:endParaRPr>
          </a:p>
          <a:p>
            <a:pPr marL="456565" indent="-456565"/>
            <a:r>
              <a:rPr lang="en-US" b="1" dirty="0">
                <a:solidFill>
                  <a:srgbClr val="C00000"/>
                </a:solidFill>
              </a:rPr>
              <a:t>Never</a:t>
            </a:r>
            <a:r>
              <a:rPr lang="en-US" b="1" dirty="0"/>
              <a:t> </a:t>
            </a:r>
            <a:r>
              <a:rPr lang="en-US" dirty="0"/>
              <a:t>rush program participants; this may mean asking fewer questions.</a:t>
            </a:r>
            <a:endParaRPr lang="en-US" dirty="0">
              <a:ea typeface="Calibri"/>
              <a:cs typeface="Calibri"/>
            </a:endParaRPr>
          </a:p>
          <a:p>
            <a:pPr marL="456565" indent="-456565"/>
            <a:r>
              <a:rPr lang="en-US" b="1" dirty="0">
                <a:solidFill>
                  <a:srgbClr val="00B050"/>
                </a:solidFill>
              </a:rPr>
              <a:t>Always</a:t>
            </a:r>
            <a:r>
              <a:rPr lang="en-US" dirty="0">
                <a:solidFill>
                  <a:srgbClr val="00B050"/>
                </a:solidFill>
              </a:rPr>
              <a:t> </a:t>
            </a:r>
            <a:r>
              <a:rPr lang="en-US" dirty="0"/>
              <a:t>thank the program participant for their time and ideas.</a:t>
            </a:r>
            <a:endParaRPr lang="en-US" dirty="0">
              <a:ea typeface="Calibri"/>
              <a:cs typeface="Calibri"/>
            </a:endParaRPr>
          </a:p>
          <a:p>
            <a:pPr marL="456565" indent="-456565"/>
            <a:r>
              <a:rPr lang="en-US" b="1" dirty="0">
                <a:solidFill>
                  <a:srgbClr val="00B050"/>
                </a:solidFill>
              </a:rPr>
              <a:t>Always</a:t>
            </a:r>
            <a:r>
              <a:rPr lang="en-US" dirty="0"/>
              <a:t> provide contact information should the program participant want to share additional information later.</a:t>
            </a:r>
            <a:endParaRPr lang="en-US" dirty="0">
              <a:ea typeface="Calibri"/>
              <a:cs typeface="Calibri"/>
            </a:endParaRPr>
          </a:p>
          <a:p>
            <a:pPr marL="456565" indent="-456565"/>
            <a:r>
              <a:rPr lang="en-US" sz="3700" b="1" dirty="0">
                <a:solidFill>
                  <a:srgbClr val="00B050"/>
                </a:solidFill>
              </a:rPr>
              <a:t>Always</a:t>
            </a:r>
            <a:r>
              <a:rPr lang="en-US" sz="3700" dirty="0"/>
              <a:t> explain that there are limits of confidentiality when one reports harm committed by NGO/aid workers due to our ethical obligation (as staff) to keep program participants safe from further or future harm.</a:t>
            </a:r>
            <a:endParaRPr lang="en-US" sz="3700" dirty="0">
              <a:ea typeface="Calibri"/>
              <a:cs typeface="Calibri"/>
            </a:endParaRPr>
          </a:p>
        </p:txBody>
      </p:sp>
      <p:pic>
        <p:nvPicPr>
          <p:cNvPr id="4098" name="Picture 2">
            <a:extLst>
              <a:ext uri="{FF2B5EF4-FFF2-40B4-BE49-F238E27FC236}">
                <a16:creationId xmlns:a16="http://schemas.microsoft.com/office/drawing/2014/main" id="{AD0F9245-ABE7-4CDA-8382-2FFA40FF21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46819" y="109728"/>
            <a:ext cx="29654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6057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1E8E0-0EBB-3D49-9D43-CBF8425F9383}"/>
              </a:ext>
            </a:extLst>
          </p:cNvPr>
          <p:cNvSpPr>
            <a:spLocks noGrp="1"/>
          </p:cNvSpPr>
          <p:nvPr>
            <p:ph type="title"/>
          </p:nvPr>
        </p:nvSpPr>
        <p:spPr/>
        <p:txBody>
          <a:bodyPr>
            <a:normAutofit/>
          </a:bodyPr>
          <a:lstStyle/>
          <a:p>
            <a:r>
              <a:rPr lang="en-US" sz="5400" b="1"/>
              <a:t>Agenda</a:t>
            </a:r>
          </a:p>
        </p:txBody>
      </p:sp>
      <p:sp>
        <p:nvSpPr>
          <p:cNvPr id="3" name="Content Placeholder 2">
            <a:extLst>
              <a:ext uri="{FF2B5EF4-FFF2-40B4-BE49-F238E27FC236}">
                <a16:creationId xmlns:a16="http://schemas.microsoft.com/office/drawing/2014/main" id="{A88C00D7-ECD1-0745-A123-B779D2F6A28C}"/>
              </a:ext>
            </a:extLst>
          </p:cNvPr>
          <p:cNvSpPr>
            <a:spLocks noGrp="1"/>
          </p:cNvSpPr>
          <p:nvPr>
            <p:ph type="body" sz="quarter" idx="11"/>
          </p:nvPr>
        </p:nvSpPr>
        <p:spPr/>
        <p:txBody>
          <a:bodyPr>
            <a:normAutofit fontScale="92500" lnSpcReduction="10000"/>
          </a:bodyPr>
          <a:lstStyle/>
          <a:p>
            <a:r>
              <a:rPr lang="en-US" sz="2400" dirty="0"/>
              <a:t>Pre-Workshop Poll</a:t>
            </a:r>
          </a:p>
          <a:p>
            <a:r>
              <a:rPr lang="en-US" sz="2400" dirty="0"/>
              <a:t>Quick refresher on safeguarding policies and role of safeguarding focal points (from TOT)</a:t>
            </a:r>
          </a:p>
          <a:p>
            <a:r>
              <a:rPr lang="en-US" sz="2400" dirty="0"/>
              <a:t>FHI 360’s standard reporting mechanisms</a:t>
            </a:r>
          </a:p>
          <a:p>
            <a:r>
              <a:rPr lang="en-US" sz="2400" b="1" dirty="0"/>
              <a:t>What</a:t>
            </a:r>
            <a:r>
              <a:rPr lang="en-US" sz="2400" dirty="0"/>
              <a:t> is a community-based reporting mechanism (CBCM)?</a:t>
            </a:r>
          </a:p>
          <a:p>
            <a:r>
              <a:rPr lang="en-US" sz="2400" b="1" dirty="0"/>
              <a:t>When</a:t>
            </a:r>
            <a:r>
              <a:rPr lang="en-US" sz="2400" dirty="0"/>
              <a:t> is a CBCM needed/required (per FHI 360’s PSEA Policy)?</a:t>
            </a:r>
          </a:p>
          <a:p>
            <a:r>
              <a:rPr lang="en-US" sz="2400" b="1" dirty="0"/>
              <a:t>How</a:t>
            </a:r>
            <a:r>
              <a:rPr lang="en-US" sz="2400" dirty="0"/>
              <a:t> to determine what type of CBCM will be most effective?</a:t>
            </a:r>
          </a:p>
          <a:p>
            <a:r>
              <a:rPr lang="en-US" sz="2400" dirty="0"/>
              <a:t>Small discussion groups (peer-to-peer sharing)</a:t>
            </a:r>
          </a:p>
          <a:p>
            <a:r>
              <a:rPr lang="en-US" sz="2400" dirty="0"/>
              <a:t>Large group discussion (debrief small groups)</a:t>
            </a:r>
          </a:p>
          <a:p>
            <a:r>
              <a:rPr lang="en-US" sz="2400" dirty="0"/>
              <a:t>Post-Workshop Poll and wrap-up</a:t>
            </a:r>
          </a:p>
          <a:p>
            <a:endParaRPr lang="en-US" sz="2400" dirty="0"/>
          </a:p>
        </p:txBody>
      </p:sp>
    </p:spTree>
    <p:extLst>
      <p:ext uri="{BB962C8B-B14F-4D97-AF65-F5344CB8AC3E}">
        <p14:creationId xmlns:p14="http://schemas.microsoft.com/office/powerpoint/2010/main" val="38600159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a:extLst>
              <a:ext uri="{FF2B5EF4-FFF2-40B4-BE49-F238E27FC236}">
                <a16:creationId xmlns:a16="http://schemas.microsoft.com/office/drawing/2014/main" id="{D99D0A5D-C7F7-4465-A992-77E23E9F47FF}"/>
              </a:ext>
            </a:extLst>
          </p:cNvPr>
          <p:cNvSpPr>
            <a:spLocks noGrp="1"/>
          </p:cNvSpPr>
          <p:nvPr>
            <p:ph type="sldNum" sz="quarter" idx="10"/>
          </p:nvPr>
        </p:nvSpPr>
        <p:spPr>
          <a:xfrm>
            <a:off x="11078635" y="6689726"/>
            <a:ext cx="656167" cy="179388"/>
          </a:xfrm>
        </p:spPr>
        <p:txBody>
          <a:bodyPr/>
          <a:lstStyle/>
          <a:p>
            <a:pPr>
              <a:spcAft>
                <a:spcPts val="600"/>
              </a:spcAft>
              <a:defRPr/>
            </a:pPr>
            <a:fld id="{17F1F82B-EACD-44DD-B37E-7A7D49CC393D}" type="slidenum">
              <a:rPr lang="en-US"/>
              <a:pPr>
                <a:spcAft>
                  <a:spcPts val="600"/>
                </a:spcAft>
                <a:defRPr/>
              </a:pPr>
              <a:t>20</a:t>
            </a:fld>
            <a:endParaRPr lang="en-US"/>
          </a:p>
        </p:txBody>
      </p:sp>
      <p:sp>
        <p:nvSpPr>
          <p:cNvPr id="2" name="Title 1">
            <a:extLst>
              <a:ext uri="{FF2B5EF4-FFF2-40B4-BE49-F238E27FC236}">
                <a16:creationId xmlns:a16="http://schemas.microsoft.com/office/drawing/2014/main" id="{7554905C-1359-4179-BC10-F5C4E7F9B9C5}"/>
              </a:ext>
            </a:extLst>
          </p:cNvPr>
          <p:cNvSpPr>
            <a:spLocks noGrp="1"/>
          </p:cNvSpPr>
          <p:nvPr>
            <p:ph type="title"/>
          </p:nvPr>
        </p:nvSpPr>
        <p:spPr>
          <a:xfrm>
            <a:off x="421341" y="1130390"/>
            <a:ext cx="11204602" cy="992188"/>
          </a:xfrm>
        </p:spPr>
        <p:txBody>
          <a:bodyPr wrap="square" anchor="ctr">
            <a:normAutofit/>
          </a:bodyPr>
          <a:lstStyle/>
          <a:p>
            <a:pPr>
              <a:lnSpc>
                <a:spcPct val="90000"/>
              </a:lnSpc>
            </a:pPr>
            <a:r>
              <a:rPr lang="en-US" sz="3100" b="1" dirty="0"/>
              <a:t>Small group discussions (20 minutes)</a:t>
            </a:r>
            <a:endParaRPr lang="en-US" sz="3100" dirty="0"/>
          </a:p>
        </p:txBody>
      </p:sp>
      <p:sp>
        <p:nvSpPr>
          <p:cNvPr id="25" name="Content Placeholder 2">
            <a:extLst>
              <a:ext uri="{FF2B5EF4-FFF2-40B4-BE49-F238E27FC236}">
                <a16:creationId xmlns:a16="http://schemas.microsoft.com/office/drawing/2014/main" id="{A39FCF2D-EA8A-4B20-9E1F-D9856848F8AA}"/>
              </a:ext>
            </a:extLst>
          </p:cNvPr>
          <p:cNvSpPr>
            <a:spLocks noGrp="1"/>
          </p:cNvSpPr>
          <p:nvPr>
            <p:ph type="body" sz="quarter" idx="11"/>
          </p:nvPr>
        </p:nvSpPr>
        <p:spPr>
          <a:xfrm>
            <a:off x="420662" y="2322513"/>
            <a:ext cx="11204601" cy="3405187"/>
          </a:xfrm>
        </p:spPr>
        <p:txBody>
          <a:bodyPr wrap="square" anchor="t">
            <a:normAutofit/>
          </a:bodyPr>
          <a:lstStyle/>
          <a:p>
            <a:pPr>
              <a:lnSpc>
                <a:spcPct val="90000"/>
              </a:lnSpc>
            </a:pPr>
            <a:r>
              <a:rPr lang="en-US" sz="2200" dirty="0"/>
              <a:t>Identify a facilitator for each small group</a:t>
            </a:r>
          </a:p>
          <a:p>
            <a:pPr>
              <a:lnSpc>
                <a:spcPct val="90000"/>
              </a:lnSpc>
            </a:pPr>
            <a:r>
              <a:rPr lang="en-US" sz="2200" dirty="0"/>
              <a:t>Identify a notetaker who can report back to larger group</a:t>
            </a:r>
          </a:p>
          <a:p>
            <a:pPr>
              <a:lnSpc>
                <a:spcPct val="90000"/>
              </a:lnSpc>
            </a:pPr>
            <a:r>
              <a:rPr lang="en-US" sz="2200" b="1" dirty="0"/>
              <a:t>Discussion Questions:</a:t>
            </a:r>
          </a:p>
          <a:p>
            <a:pPr lvl="1">
              <a:lnSpc>
                <a:spcPct val="90000"/>
              </a:lnSpc>
              <a:buFont typeface="Wingdings" panose="05000000000000000000" pitchFamily="2" charset="2"/>
              <a:buChar char="q"/>
            </a:pPr>
            <a:r>
              <a:rPr lang="en-US" sz="2200" dirty="0"/>
              <a:t>Existing CBCM? Share how your CBCM is set up.</a:t>
            </a:r>
          </a:p>
          <a:p>
            <a:pPr lvl="1">
              <a:lnSpc>
                <a:spcPct val="90000"/>
              </a:lnSpc>
              <a:buFont typeface="Wingdings" panose="05000000000000000000" pitchFamily="2" charset="2"/>
              <a:buChar char="q"/>
            </a:pPr>
            <a:r>
              <a:rPr lang="en-US" sz="2200" dirty="0"/>
              <a:t>No CBCM? think about your own project/context. What types of CBCMs might work?</a:t>
            </a:r>
          </a:p>
          <a:p>
            <a:pPr lvl="1">
              <a:lnSpc>
                <a:spcPct val="90000"/>
              </a:lnSpc>
              <a:buFont typeface="Wingdings" panose="05000000000000000000" pitchFamily="2" charset="2"/>
              <a:buChar char="q"/>
            </a:pPr>
            <a:r>
              <a:rPr lang="en-US" sz="2200" dirty="0"/>
              <a:t>Challenges with existing CBCMs?  Anticipated challenges? How can you address challenges?</a:t>
            </a:r>
          </a:p>
          <a:p>
            <a:pPr lvl="1">
              <a:lnSpc>
                <a:spcPct val="90000"/>
              </a:lnSpc>
              <a:buFont typeface="Wingdings" panose="05000000000000000000" pitchFamily="2" charset="2"/>
              <a:buChar char="q"/>
            </a:pPr>
            <a:r>
              <a:rPr lang="en-US" sz="2200" dirty="0"/>
              <a:t>How can your project get input from program participants about what type of CBCM might work?</a:t>
            </a:r>
          </a:p>
        </p:txBody>
      </p:sp>
    </p:spTree>
    <p:extLst>
      <p:ext uri="{BB962C8B-B14F-4D97-AF65-F5344CB8AC3E}">
        <p14:creationId xmlns:p14="http://schemas.microsoft.com/office/powerpoint/2010/main" val="28778068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1">
            <a:extLst>
              <a:ext uri="{FF2B5EF4-FFF2-40B4-BE49-F238E27FC236}">
                <a16:creationId xmlns:a16="http://schemas.microsoft.com/office/drawing/2014/main" id="{5A0A2D74-0EE3-8CD2-CCE8-BD1D6725F498}"/>
              </a:ext>
            </a:extLst>
          </p:cNvPr>
          <p:cNvSpPr>
            <a:spLocks noGrp="1"/>
          </p:cNvSpPr>
          <p:nvPr>
            <p:ph type="sldNum" sz="quarter" idx="10"/>
          </p:nvPr>
        </p:nvSpPr>
        <p:spPr>
          <a:xfrm>
            <a:off x="11078635" y="6689726"/>
            <a:ext cx="656167" cy="179388"/>
          </a:xfrm>
        </p:spPr>
        <p:txBody>
          <a:bodyPr/>
          <a:lstStyle/>
          <a:p>
            <a:pPr>
              <a:spcAft>
                <a:spcPts val="600"/>
              </a:spcAft>
              <a:defRPr/>
            </a:pPr>
            <a:fld id="{17F1F82B-EACD-44DD-B37E-7A7D49CC393D}" type="slidenum">
              <a:rPr lang="en-US"/>
              <a:pPr>
                <a:spcAft>
                  <a:spcPts val="600"/>
                </a:spcAft>
                <a:defRPr/>
              </a:pPr>
              <a:t>21</a:t>
            </a:fld>
            <a:endParaRPr lang="en-US"/>
          </a:p>
        </p:txBody>
      </p:sp>
      <p:sp>
        <p:nvSpPr>
          <p:cNvPr id="2" name="Title 1">
            <a:extLst>
              <a:ext uri="{FF2B5EF4-FFF2-40B4-BE49-F238E27FC236}">
                <a16:creationId xmlns:a16="http://schemas.microsoft.com/office/drawing/2014/main" id="{3EB433D0-94AC-4557-AA52-FD1617F22CCD}"/>
              </a:ext>
            </a:extLst>
          </p:cNvPr>
          <p:cNvSpPr>
            <a:spLocks noGrp="1"/>
          </p:cNvSpPr>
          <p:nvPr>
            <p:ph type="title"/>
          </p:nvPr>
        </p:nvSpPr>
        <p:spPr>
          <a:xfrm>
            <a:off x="421341" y="1130390"/>
            <a:ext cx="11204602" cy="992188"/>
          </a:xfrm>
        </p:spPr>
        <p:txBody>
          <a:bodyPr wrap="square" anchor="ctr">
            <a:normAutofit/>
          </a:bodyPr>
          <a:lstStyle/>
          <a:p>
            <a:r>
              <a:rPr lang="en-US" b="1"/>
              <a:t>Large Group Sharing from Small Groups</a:t>
            </a:r>
          </a:p>
        </p:txBody>
      </p:sp>
      <p:sp>
        <p:nvSpPr>
          <p:cNvPr id="3" name="Content Placeholder 2">
            <a:extLst>
              <a:ext uri="{FF2B5EF4-FFF2-40B4-BE49-F238E27FC236}">
                <a16:creationId xmlns:a16="http://schemas.microsoft.com/office/drawing/2014/main" id="{2C5BF91C-5E72-49CB-A440-40291650BDBB}"/>
              </a:ext>
            </a:extLst>
          </p:cNvPr>
          <p:cNvSpPr>
            <a:spLocks noGrp="1"/>
          </p:cNvSpPr>
          <p:nvPr>
            <p:ph type="body" sz="quarter" idx="11"/>
          </p:nvPr>
        </p:nvSpPr>
        <p:spPr>
          <a:xfrm>
            <a:off x="420662" y="2322513"/>
            <a:ext cx="11204601" cy="3405187"/>
          </a:xfrm>
        </p:spPr>
        <p:txBody>
          <a:bodyPr wrap="square" anchor="t">
            <a:normAutofit/>
          </a:bodyPr>
          <a:lstStyle/>
          <a:p>
            <a:pPr marL="0" indent="0">
              <a:buNone/>
            </a:pPr>
            <a:r>
              <a:rPr lang="en-US" b="1" dirty="0"/>
              <a:t>Discussion Questions:</a:t>
            </a:r>
          </a:p>
          <a:p>
            <a:pPr lvl="1">
              <a:buFont typeface="Wingdings" panose="05000000000000000000" pitchFamily="2" charset="2"/>
              <a:buChar char="q"/>
            </a:pPr>
            <a:r>
              <a:rPr lang="en-US" sz="3200"/>
              <a:t>Challenges with exploring or setting up CBCMs?  Anticipated challenges? How can you address challenges?</a:t>
            </a:r>
          </a:p>
          <a:p>
            <a:pPr lvl="1">
              <a:buFont typeface="Wingdings" panose="05000000000000000000" pitchFamily="2" charset="2"/>
              <a:buChar char="q"/>
            </a:pPr>
            <a:r>
              <a:rPr lang="en-US" sz="3200"/>
              <a:t>How can your project get input from program participants about what type of CBCM might work?</a:t>
            </a:r>
          </a:p>
        </p:txBody>
      </p:sp>
    </p:spTree>
    <p:extLst>
      <p:ext uri="{BB962C8B-B14F-4D97-AF65-F5344CB8AC3E}">
        <p14:creationId xmlns:p14="http://schemas.microsoft.com/office/powerpoint/2010/main" val="10591198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4905C-1359-4179-BC10-F5C4E7F9B9C5}"/>
              </a:ext>
            </a:extLst>
          </p:cNvPr>
          <p:cNvSpPr>
            <a:spLocks noGrp="1"/>
          </p:cNvSpPr>
          <p:nvPr>
            <p:ph type="title"/>
          </p:nvPr>
        </p:nvSpPr>
        <p:spPr>
          <a:xfrm>
            <a:off x="564794" y="253914"/>
            <a:ext cx="6505575" cy="1325563"/>
          </a:xfrm>
        </p:spPr>
        <p:txBody>
          <a:bodyPr>
            <a:normAutofit/>
          </a:bodyPr>
          <a:lstStyle/>
          <a:p>
            <a:r>
              <a:rPr lang="en-US" b="1"/>
              <a:t>CBCMs: Key Takeaways</a:t>
            </a:r>
            <a:endParaRPr lang="en-US"/>
          </a:p>
        </p:txBody>
      </p:sp>
      <p:sp>
        <p:nvSpPr>
          <p:cNvPr id="3" name="Content Placeholder 2">
            <a:extLst>
              <a:ext uri="{FF2B5EF4-FFF2-40B4-BE49-F238E27FC236}">
                <a16:creationId xmlns:a16="http://schemas.microsoft.com/office/drawing/2014/main" id="{A39FCF2D-EA8A-4B20-9E1F-D9856848F8AA}"/>
              </a:ext>
            </a:extLst>
          </p:cNvPr>
          <p:cNvSpPr>
            <a:spLocks noGrp="1"/>
          </p:cNvSpPr>
          <p:nvPr>
            <p:ph idx="1"/>
          </p:nvPr>
        </p:nvSpPr>
        <p:spPr>
          <a:xfrm>
            <a:off x="671384" y="1349287"/>
            <a:ext cx="7271777" cy="5342025"/>
          </a:xfrm>
        </p:spPr>
        <p:txBody>
          <a:bodyPr>
            <a:noAutofit/>
          </a:bodyPr>
          <a:lstStyle/>
          <a:p>
            <a:pPr marL="0" indent="0">
              <a:buNone/>
            </a:pPr>
            <a:r>
              <a:rPr lang="en-US" sz="2000" b="1" dirty="0"/>
              <a:t>Program participants must:</a:t>
            </a:r>
          </a:p>
          <a:p>
            <a:r>
              <a:rPr lang="en-US" sz="1800" dirty="0"/>
              <a:t>Have input into the development of CBCMs</a:t>
            </a:r>
          </a:p>
          <a:p>
            <a:r>
              <a:rPr lang="en-US" sz="1800" dirty="0"/>
              <a:t>Know the CBCMs exists</a:t>
            </a:r>
          </a:p>
          <a:p>
            <a:r>
              <a:rPr lang="en-US" sz="1800" dirty="0"/>
              <a:t>Know how to access the CBCMs</a:t>
            </a:r>
          </a:p>
          <a:p>
            <a:endParaRPr lang="en-US" sz="1800" dirty="0"/>
          </a:p>
          <a:p>
            <a:pPr marL="0" indent="0">
              <a:buNone/>
            </a:pPr>
            <a:r>
              <a:rPr lang="en-US" sz="2000" b="1" dirty="0"/>
              <a:t>Staff must:</a:t>
            </a:r>
          </a:p>
          <a:p>
            <a:r>
              <a:rPr lang="en-US" sz="1800" dirty="0"/>
              <a:t>Work with project leader to ensure any needed costs related to CBCMs are budgeted</a:t>
            </a:r>
          </a:p>
          <a:p>
            <a:r>
              <a:rPr lang="en-US" sz="1800" dirty="0"/>
              <a:t>Be trained on safeguarding core concepts and how to manage the CBCM (identify who will manage the CBCM and ensure training)</a:t>
            </a:r>
          </a:p>
          <a:p>
            <a:r>
              <a:rPr lang="en-US" sz="1800" dirty="0"/>
              <a:t>Raise awareness among program participants to “demystify” the CBCM</a:t>
            </a:r>
          </a:p>
          <a:p>
            <a:r>
              <a:rPr lang="en-US" sz="1800" dirty="0"/>
              <a:t>Address barriers to accessing the CBCM</a:t>
            </a:r>
          </a:p>
          <a:p>
            <a:r>
              <a:rPr lang="en-US" sz="1800" dirty="0"/>
              <a:t>Report complaints involving SEA/other harm towards program participants received through the CBCM to one of FHI 360’s standard reporting mechanisms for further follow-up and investigation. Cascade up to HQ HR or OCIA.</a:t>
            </a:r>
          </a:p>
          <a:p>
            <a:endParaRPr lang="en-US" sz="1800" dirty="0"/>
          </a:p>
        </p:txBody>
      </p:sp>
      <p:pic>
        <p:nvPicPr>
          <p:cNvPr id="4" name="Picture 3">
            <a:extLst>
              <a:ext uri="{FF2B5EF4-FFF2-40B4-BE49-F238E27FC236}">
                <a16:creationId xmlns:a16="http://schemas.microsoft.com/office/drawing/2014/main" id="{35AEF73C-128B-4043-873F-AFC7B62D8D89}"/>
              </a:ext>
            </a:extLst>
          </p:cNvPr>
          <p:cNvPicPr>
            <a:picLocks noChangeAspect="1"/>
          </p:cNvPicPr>
          <p:nvPr/>
        </p:nvPicPr>
        <p:blipFill rotWithShape="1">
          <a:blip r:embed="rId3"/>
          <a:srcRect r="1" b="24770"/>
          <a:stretch/>
        </p:blipFill>
        <p:spPr>
          <a:xfrm>
            <a:off x="8194835" y="-1"/>
            <a:ext cx="3555205" cy="6858001"/>
          </a:xfrm>
          <a:prstGeom prst="rect">
            <a:avLst/>
          </a:prstGeom>
        </p:spPr>
      </p:pic>
      <p:pic>
        <p:nvPicPr>
          <p:cNvPr id="6" name="Picture 5">
            <a:extLst>
              <a:ext uri="{FF2B5EF4-FFF2-40B4-BE49-F238E27FC236}">
                <a16:creationId xmlns:a16="http://schemas.microsoft.com/office/drawing/2014/main" id="{A2E68533-BF69-4BAE-8CC1-4BD32422DA44}"/>
              </a:ext>
            </a:extLst>
          </p:cNvPr>
          <p:cNvPicPr>
            <a:picLocks noChangeAspect="1"/>
          </p:cNvPicPr>
          <p:nvPr/>
        </p:nvPicPr>
        <p:blipFill>
          <a:blip r:embed="rId4"/>
          <a:stretch>
            <a:fillRect/>
          </a:stretch>
        </p:blipFill>
        <p:spPr>
          <a:xfrm>
            <a:off x="9883406" y="2897746"/>
            <a:ext cx="1484335" cy="3329770"/>
          </a:xfrm>
          <a:prstGeom prst="rect">
            <a:avLst/>
          </a:prstGeom>
        </p:spPr>
      </p:pic>
    </p:spTree>
    <p:extLst>
      <p:ext uri="{BB962C8B-B14F-4D97-AF65-F5344CB8AC3E}">
        <p14:creationId xmlns:p14="http://schemas.microsoft.com/office/powerpoint/2010/main" val="40803846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F0C1519-315C-4242-A8D3-36FC232F98AB}"/>
              </a:ext>
            </a:extLst>
          </p:cNvPr>
          <p:cNvPicPr>
            <a:picLocks noChangeAspect="1"/>
          </p:cNvPicPr>
          <p:nvPr/>
        </p:nvPicPr>
        <p:blipFill>
          <a:blip r:embed="rId3"/>
          <a:stretch>
            <a:fillRect/>
          </a:stretch>
        </p:blipFill>
        <p:spPr>
          <a:xfrm>
            <a:off x="2805202" y="1391681"/>
            <a:ext cx="6216134" cy="4473461"/>
          </a:xfrm>
          <a:prstGeom prst="rect">
            <a:avLst/>
          </a:prstGeom>
        </p:spPr>
      </p:pic>
      <p:sp>
        <p:nvSpPr>
          <p:cNvPr id="6" name="Slide Number Placeholder 5">
            <a:extLst>
              <a:ext uri="{FF2B5EF4-FFF2-40B4-BE49-F238E27FC236}">
                <a16:creationId xmlns:a16="http://schemas.microsoft.com/office/drawing/2014/main" id="{155357A2-F79A-4A90-9449-699A3297B677}"/>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272DBD8C-4815-49A2-AC1D-7C5695E31DD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23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 name="Rectangle 1">
            <a:extLst>
              <a:ext uri="{FF2B5EF4-FFF2-40B4-BE49-F238E27FC236}">
                <a16:creationId xmlns:a16="http://schemas.microsoft.com/office/drawing/2014/main" id="{332A0CF5-4A40-40BD-A29A-78611A5BD09E}"/>
              </a:ext>
            </a:extLst>
          </p:cNvPr>
          <p:cNvSpPr/>
          <p:nvPr/>
        </p:nvSpPr>
        <p:spPr>
          <a:xfrm flipV="1">
            <a:off x="0" y="6626225"/>
            <a:ext cx="12192000" cy="231775"/>
          </a:xfrm>
          <a:prstGeom prst="rect">
            <a:avLst/>
          </a:prstGeom>
          <a:solidFill>
            <a:srgbClr val="DB55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F30C680F-65C9-4101-BDC9-A29B19B5D52F}"/>
              </a:ext>
            </a:extLst>
          </p:cNvPr>
          <p:cNvPicPr/>
          <p:nvPr/>
        </p:nvPicPr>
        <p:blipFill>
          <a:blip r:embed="rId4">
            <a:extLst>
              <a:ext uri="{28A0092B-C50C-407E-A947-70E740481C1C}">
                <a14:useLocalDpi xmlns:a14="http://schemas.microsoft.com/office/drawing/2010/main" val="0"/>
              </a:ext>
            </a:extLst>
          </a:blip>
          <a:stretch>
            <a:fillRect/>
          </a:stretch>
        </p:blipFill>
        <p:spPr>
          <a:xfrm>
            <a:off x="88900" y="6172200"/>
            <a:ext cx="1090295" cy="361950"/>
          </a:xfrm>
          <a:prstGeom prst="rect">
            <a:avLst/>
          </a:prstGeom>
        </p:spPr>
      </p:pic>
      <p:sp>
        <p:nvSpPr>
          <p:cNvPr id="8" name="TextBox 7">
            <a:extLst>
              <a:ext uri="{FF2B5EF4-FFF2-40B4-BE49-F238E27FC236}">
                <a16:creationId xmlns:a16="http://schemas.microsoft.com/office/drawing/2014/main" id="{92DB7379-4826-4EA2-BBB4-83A8604D0FE4}"/>
              </a:ext>
            </a:extLst>
          </p:cNvPr>
          <p:cNvSpPr txBox="1"/>
          <p:nvPr/>
        </p:nvSpPr>
        <p:spPr>
          <a:xfrm>
            <a:off x="1081668" y="602166"/>
            <a:ext cx="9433932"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a:ln>
                  <a:noFill/>
                </a:ln>
                <a:solidFill>
                  <a:prstClr val="black"/>
                </a:solidFill>
                <a:effectLst/>
                <a:uLnTx/>
                <a:uFillTx/>
                <a:latin typeface="Calibri" panose="020F0502020204030204"/>
                <a:ea typeface="+mn-ea"/>
                <a:cs typeface="+mn-cs"/>
              </a:rPr>
              <a:t>Anonymous </a:t>
            </a:r>
            <a:r>
              <a:rPr lang="en-US" sz="5400">
                <a:solidFill>
                  <a:prstClr val="black"/>
                </a:solidFill>
                <a:latin typeface="Calibri" panose="020F0502020204030204"/>
              </a:rPr>
              <a:t>Post</a:t>
            </a:r>
            <a:r>
              <a:rPr kumimoji="0" lang="en-US" sz="5400" b="0" i="0" u="none" strike="noStrike" kern="1200" cap="none" spc="0" normalizeH="0" baseline="0" noProof="0">
                <a:ln>
                  <a:noFill/>
                </a:ln>
                <a:solidFill>
                  <a:prstClr val="black"/>
                </a:solidFill>
                <a:effectLst/>
                <a:uLnTx/>
                <a:uFillTx/>
                <a:latin typeface="Calibri" panose="020F0502020204030204"/>
                <a:ea typeface="+mn-ea"/>
                <a:cs typeface="+mn-cs"/>
              </a:rPr>
              <a:t>-Workshop Poll</a:t>
            </a:r>
          </a:p>
        </p:txBody>
      </p:sp>
    </p:spTree>
    <p:extLst>
      <p:ext uri="{BB962C8B-B14F-4D97-AF65-F5344CB8AC3E}">
        <p14:creationId xmlns:p14="http://schemas.microsoft.com/office/powerpoint/2010/main" val="18370565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0DE4D9-1871-400D-A88F-052F7D1728E4}"/>
              </a:ext>
            </a:extLst>
          </p:cNvPr>
          <p:cNvSpPr>
            <a:spLocks noGrp="1"/>
          </p:cNvSpPr>
          <p:nvPr>
            <p:ph type="ctrTitle"/>
          </p:nvPr>
        </p:nvSpPr>
        <p:spPr>
          <a:xfrm>
            <a:off x="1046993" y="961896"/>
            <a:ext cx="4087306" cy="1236527"/>
          </a:xfrm>
        </p:spPr>
        <p:txBody>
          <a:bodyPr vert="horz" lIns="91440" tIns="45720" rIns="91440" bIns="45720" rtlCol="0" anchor="b">
            <a:normAutofit/>
          </a:bodyPr>
          <a:lstStyle/>
          <a:p>
            <a:pPr algn="l"/>
            <a:r>
              <a:rPr lang="en-US" b="1" kern="1200" dirty="0">
                <a:solidFill>
                  <a:schemeClr val="tx1"/>
                </a:solidFill>
                <a:latin typeface="+mj-lt"/>
                <a:ea typeface="+mj-ea"/>
                <a:cs typeface="+mj-cs"/>
              </a:rPr>
              <a:t>Thank you!</a:t>
            </a:r>
          </a:p>
        </p:txBody>
      </p:sp>
      <p:sp>
        <p:nvSpPr>
          <p:cNvPr id="6" name="Subtitle 5">
            <a:extLst>
              <a:ext uri="{FF2B5EF4-FFF2-40B4-BE49-F238E27FC236}">
                <a16:creationId xmlns:a16="http://schemas.microsoft.com/office/drawing/2014/main" id="{4EB8D084-66B9-46E5-BABC-E47FAAF9DB11}"/>
              </a:ext>
            </a:extLst>
          </p:cNvPr>
          <p:cNvSpPr>
            <a:spLocks noGrp="1"/>
          </p:cNvSpPr>
          <p:nvPr>
            <p:ph type="subTitle" idx="1"/>
          </p:nvPr>
        </p:nvSpPr>
        <p:spPr>
          <a:xfrm>
            <a:off x="1046993" y="2539976"/>
            <a:ext cx="10338823" cy="2836647"/>
          </a:xfrm>
        </p:spPr>
        <p:txBody>
          <a:bodyPr vert="horz" lIns="91440" tIns="45720" rIns="91440" bIns="45720" rtlCol="0" anchor="t">
            <a:normAutofit/>
          </a:bodyPr>
          <a:lstStyle/>
          <a:p>
            <a:pPr algn="l"/>
            <a:r>
              <a:rPr lang="en-US" sz="3000" dirty="0"/>
              <a:t>QUESTIONS?</a:t>
            </a:r>
          </a:p>
          <a:p>
            <a:pPr algn="l"/>
            <a:endParaRPr lang="en-US" sz="3000" dirty="0"/>
          </a:p>
          <a:p>
            <a:pPr algn="l"/>
            <a:r>
              <a:rPr lang="en-US" sz="3200" b="1" dirty="0">
                <a:solidFill>
                  <a:srgbClr val="D05F12"/>
                </a:solidFill>
              </a:rPr>
              <a:t>Stay tuned for other FHI 360 Safeguarding training </a:t>
            </a:r>
            <a:r>
              <a:rPr lang="en-US" sz="3200" dirty="0"/>
              <a:t>to continue to build knowledge and skills.</a:t>
            </a:r>
            <a:endParaRPr lang="en-US" sz="3200" b="1" dirty="0"/>
          </a:p>
          <a:p>
            <a:pPr algn="l"/>
            <a:endParaRPr lang="en-US" sz="3000" dirty="0"/>
          </a:p>
        </p:txBody>
      </p:sp>
      <p:sp>
        <p:nvSpPr>
          <p:cNvPr id="3" name="Rectangle 2">
            <a:extLst>
              <a:ext uri="{FF2B5EF4-FFF2-40B4-BE49-F238E27FC236}">
                <a16:creationId xmlns:a16="http://schemas.microsoft.com/office/drawing/2014/main" id="{AB1E7EDD-17D7-4C8D-A033-AEB7478982CA}"/>
              </a:ext>
            </a:extLst>
          </p:cNvPr>
          <p:cNvSpPr/>
          <p:nvPr/>
        </p:nvSpPr>
        <p:spPr>
          <a:xfrm flipV="1">
            <a:off x="0" y="6626225"/>
            <a:ext cx="12192000" cy="231775"/>
          </a:xfrm>
          <a:prstGeom prst="rect">
            <a:avLst/>
          </a:prstGeom>
          <a:solidFill>
            <a:srgbClr val="DB55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88281241-6646-427D-BE72-DF7944C7E583}"/>
              </a:ext>
            </a:extLst>
          </p:cNvPr>
          <p:cNvPicPr/>
          <p:nvPr/>
        </p:nvPicPr>
        <p:blipFill>
          <a:blip r:embed="rId3">
            <a:extLst>
              <a:ext uri="{28A0092B-C50C-407E-A947-70E740481C1C}">
                <a14:useLocalDpi xmlns:a14="http://schemas.microsoft.com/office/drawing/2010/main" val="0"/>
              </a:ext>
            </a:extLst>
          </a:blip>
          <a:stretch>
            <a:fillRect/>
          </a:stretch>
        </p:blipFill>
        <p:spPr>
          <a:xfrm>
            <a:off x="88900" y="6172200"/>
            <a:ext cx="1090295" cy="361950"/>
          </a:xfrm>
          <a:prstGeom prst="rect">
            <a:avLst/>
          </a:prstGeom>
        </p:spPr>
      </p:pic>
      <p:sp>
        <p:nvSpPr>
          <p:cNvPr id="8" name="Slide Number Placeholder 7">
            <a:extLst>
              <a:ext uri="{FF2B5EF4-FFF2-40B4-BE49-F238E27FC236}">
                <a16:creationId xmlns:a16="http://schemas.microsoft.com/office/drawing/2014/main" id="{7B494224-DD35-4CFC-BE4D-CC642866D7A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1DF4C06-4BCE-431A-A5FC-FEE771961E6D}"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1985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F0C1519-315C-4242-A8D3-36FC232F98AB}"/>
              </a:ext>
            </a:extLst>
          </p:cNvPr>
          <p:cNvPicPr>
            <a:picLocks noChangeAspect="1"/>
          </p:cNvPicPr>
          <p:nvPr/>
        </p:nvPicPr>
        <p:blipFill>
          <a:blip r:embed="rId3"/>
          <a:stretch>
            <a:fillRect/>
          </a:stretch>
        </p:blipFill>
        <p:spPr>
          <a:xfrm>
            <a:off x="2805202" y="1391681"/>
            <a:ext cx="6216134" cy="4473461"/>
          </a:xfrm>
          <a:prstGeom prst="rect">
            <a:avLst/>
          </a:prstGeom>
        </p:spPr>
      </p:pic>
      <p:sp>
        <p:nvSpPr>
          <p:cNvPr id="6" name="Slide Number Placeholder 5">
            <a:extLst>
              <a:ext uri="{FF2B5EF4-FFF2-40B4-BE49-F238E27FC236}">
                <a16:creationId xmlns:a16="http://schemas.microsoft.com/office/drawing/2014/main" id="{155357A2-F79A-4A90-9449-699A3297B677}"/>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272DBD8C-4815-49A2-AC1D-7C5695E31DD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 name="Rectangle 1">
            <a:extLst>
              <a:ext uri="{FF2B5EF4-FFF2-40B4-BE49-F238E27FC236}">
                <a16:creationId xmlns:a16="http://schemas.microsoft.com/office/drawing/2014/main" id="{332A0CF5-4A40-40BD-A29A-78611A5BD09E}"/>
              </a:ext>
            </a:extLst>
          </p:cNvPr>
          <p:cNvSpPr/>
          <p:nvPr/>
        </p:nvSpPr>
        <p:spPr>
          <a:xfrm flipV="1">
            <a:off x="0" y="6626225"/>
            <a:ext cx="12192000" cy="231775"/>
          </a:xfrm>
          <a:prstGeom prst="rect">
            <a:avLst/>
          </a:prstGeom>
          <a:solidFill>
            <a:srgbClr val="DB55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F30C680F-65C9-4101-BDC9-A29B19B5D52F}"/>
              </a:ext>
            </a:extLst>
          </p:cNvPr>
          <p:cNvPicPr/>
          <p:nvPr/>
        </p:nvPicPr>
        <p:blipFill>
          <a:blip r:embed="rId4">
            <a:extLst>
              <a:ext uri="{28A0092B-C50C-407E-A947-70E740481C1C}">
                <a14:useLocalDpi xmlns:a14="http://schemas.microsoft.com/office/drawing/2010/main" val="0"/>
              </a:ext>
            </a:extLst>
          </a:blip>
          <a:stretch>
            <a:fillRect/>
          </a:stretch>
        </p:blipFill>
        <p:spPr>
          <a:xfrm>
            <a:off x="88900" y="6172200"/>
            <a:ext cx="1090295" cy="361950"/>
          </a:xfrm>
          <a:prstGeom prst="rect">
            <a:avLst/>
          </a:prstGeom>
        </p:spPr>
      </p:pic>
      <p:sp>
        <p:nvSpPr>
          <p:cNvPr id="8" name="TextBox 7">
            <a:extLst>
              <a:ext uri="{FF2B5EF4-FFF2-40B4-BE49-F238E27FC236}">
                <a16:creationId xmlns:a16="http://schemas.microsoft.com/office/drawing/2014/main" id="{92DB7379-4826-4EA2-BBB4-83A8604D0FE4}"/>
              </a:ext>
            </a:extLst>
          </p:cNvPr>
          <p:cNvSpPr txBox="1"/>
          <p:nvPr/>
        </p:nvSpPr>
        <p:spPr>
          <a:xfrm>
            <a:off x="1081668" y="602166"/>
            <a:ext cx="9433932"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a:ln>
                  <a:noFill/>
                </a:ln>
                <a:solidFill>
                  <a:prstClr val="black"/>
                </a:solidFill>
                <a:effectLst/>
                <a:uLnTx/>
                <a:uFillTx/>
                <a:latin typeface="Calibri" panose="020F0502020204030204"/>
                <a:ea typeface="+mn-ea"/>
                <a:cs typeface="+mn-cs"/>
              </a:rPr>
              <a:t>Anonymous Pre-Workshop Poll</a:t>
            </a:r>
          </a:p>
        </p:txBody>
      </p:sp>
    </p:spTree>
    <p:extLst>
      <p:ext uri="{BB962C8B-B14F-4D97-AF65-F5344CB8AC3E}">
        <p14:creationId xmlns:p14="http://schemas.microsoft.com/office/powerpoint/2010/main" val="549799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B089417-C8A5-9E40-B15F-A97BE4D8B4A3}"/>
              </a:ext>
            </a:extLst>
          </p:cNvPr>
          <p:cNvSpPr>
            <a:spLocks noGrp="1"/>
          </p:cNvSpPr>
          <p:nvPr>
            <p:ph type="ctrTitle"/>
          </p:nvPr>
        </p:nvSpPr>
        <p:spPr>
          <a:xfrm>
            <a:off x="2897203" y="1452931"/>
            <a:ext cx="8483065" cy="2387600"/>
          </a:xfrm>
        </p:spPr>
        <p:txBody>
          <a:bodyPr>
            <a:normAutofit fontScale="90000"/>
          </a:bodyPr>
          <a:lstStyle/>
          <a:p>
            <a:r>
              <a:rPr lang="en-US"/>
              <a:t>Safeguarding Policies and Role of Safeguarding Focal Points</a:t>
            </a:r>
          </a:p>
        </p:txBody>
      </p:sp>
      <p:sp>
        <p:nvSpPr>
          <p:cNvPr id="5" name="Subtitle 4">
            <a:extLst>
              <a:ext uri="{FF2B5EF4-FFF2-40B4-BE49-F238E27FC236}">
                <a16:creationId xmlns:a16="http://schemas.microsoft.com/office/drawing/2014/main" id="{8DC3682A-A080-854D-A488-C3C216B10873}"/>
              </a:ext>
            </a:extLst>
          </p:cNvPr>
          <p:cNvSpPr>
            <a:spLocks noGrp="1"/>
          </p:cNvSpPr>
          <p:nvPr>
            <p:ph type="subTitle" idx="1"/>
          </p:nvPr>
        </p:nvSpPr>
        <p:spPr>
          <a:xfrm>
            <a:off x="2236268" y="3690002"/>
            <a:ext cx="9144000" cy="1655762"/>
          </a:xfrm>
        </p:spPr>
        <p:txBody>
          <a:bodyPr/>
          <a:lstStyle/>
          <a:p>
            <a:endParaRPr lang="en-US" dirty="0"/>
          </a:p>
          <a:p>
            <a:r>
              <a:rPr lang="en-US" sz="4000" dirty="0"/>
              <a:t>Quick Refresher from TOT</a:t>
            </a:r>
          </a:p>
        </p:txBody>
      </p:sp>
      <p:pic>
        <p:nvPicPr>
          <p:cNvPr id="3" name="Picture 2" descr="A picture containing text&#10;&#10;Description automatically generated">
            <a:extLst>
              <a:ext uri="{FF2B5EF4-FFF2-40B4-BE49-F238E27FC236}">
                <a16:creationId xmlns:a16="http://schemas.microsoft.com/office/drawing/2014/main" id="{C96184DE-6064-410A-A929-8305CBFC9C0B}"/>
              </a:ext>
            </a:extLst>
          </p:cNvPr>
          <p:cNvPicPr>
            <a:picLocks noChangeAspect="1"/>
          </p:cNvPicPr>
          <p:nvPr/>
        </p:nvPicPr>
        <p:blipFill>
          <a:blip r:embed="rId3"/>
          <a:stretch>
            <a:fillRect/>
          </a:stretch>
        </p:blipFill>
        <p:spPr>
          <a:xfrm>
            <a:off x="539659" y="-88134"/>
            <a:ext cx="2673759" cy="6858000"/>
          </a:xfrm>
          <a:prstGeom prst="rect">
            <a:avLst/>
          </a:prstGeom>
        </p:spPr>
      </p:pic>
      <p:pic>
        <p:nvPicPr>
          <p:cNvPr id="7" name="Picture 6">
            <a:extLst>
              <a:ext uri="{FF2B5EF4-FFF2-40B4-BE49-F238E27FC236}">
                <a16:creationId xmlns:a16="http://schemas.microsoft.com/office/drawing/2014/main" id="{2BA99227-B72E-4588-B5C2-23DCDB75F036}"/>
              </a:ext>
            </a:extLst>
          </p:cNvPr>
          <p:cNvPicPr>
            <a:picLocks noChangeAspect="1"/>
          </p:cNvPicPr>
          <p:nvPr/>
        </p:nvPicPr>
        <p:blipFill>
          <a:blip r:embed="rId4">
            <a:alphaModFix amt="40000"/>
          </a:blip>
          <a:stretch>
            <a:fillRect/>
          </a:stretch>
        </p:blipFill>
        <p:spPr>
          <a:xfrm>
            <a:off x="539659" y="2302526"/>
            <a:ext cx="1061021" cy="3503364"/>
          </a:xfrm>
          <a:prstGeom prst="rect">
            <a:avLst/>
          </a:prstGeom>
        </p:spPr>
      </p:pic>
    </p:spTree>
    <p:extLst>
      <p:ext uri="{BB962C8B-B14F-4D97-AF65-F5344CB8AC3E}">
        <p14:creationId xmlns:p14="http://schemas.microsoft.com/office/powerpoint/2010/main" val="3457772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814ACD-7DBB-4143-AC99-FBFF0405D515}"/>
              </a:ext>
            </a:extLst>
          </p:cNvPr>
          <p:cNvSpPr>
            <a:spLocks noGrp="1"/>
          </p:cNvSpPr>
          <p:nvPr>
            <p:ph idx="1"/>
          </p:nvPr>
        </p:nvSpPr>
        <p:spPr>
          <a:xfrm>
            <a:off x="2629073" y="3429000"/>
            <a:ext cx="8931145" cy="2743200"/>
          </a:xfrm>
        </p:spPr>
        <p:txBody>
          <a:bodyPr vert="horz" lIns="91440" tIns="45720" rIns="91440" bIns="45720" rtlCol="0" anchor="t">
            <a:normAutofit/>
          </a:bodyPr>
          <a:lstStyle/>
          <a:p>
            <a:pPr marL="914400" lvl="1" indent="-457200">
              <a:buFont typeface="+mj-lt"/>
              <a:buAutoNum type="arabicPeriod"/>
            </a:pPr>
            <a:r>
              <a:rPr lang="en-US" sz="2000">
                <a:solidFill>
                  <a:srgbClr val="7030A0"/>
                </a:solidFill>
              </a:rPr>
              <a:t>Code of Ethics and Conduct</a:t>
            </a:r>
            <a:endParaRPr lang="en-US" sz="2000">
              <a:solidFill>
                <a:srgbClr val="7030A0"/>
              </a:solidFill>
              <a:cs typeface="Calibri" panose="020F0502020204030204"/>
            </a:endParaRPr>
          </a:p>
          <a:p>
            <a:pPr marL="914400" lvl="1" indent="-457200">
              <a:buFont typeface="+mj-lt"/>
              <a:buAutoNum type="arabicPeriod"/>
            </a:pPr>
            <a:r>
              <a:rPr lang="en-US" sz="2000">
                <a:solidFill>
                  <a:srgbClr val="0070C0"/>
                </a:solidFill>
              </a:rPr>
              <a:t>Protecting Program Participants from Sexual Exploitation and Abuse (PSEA)</a:t>
            </a:r>
          </a:p>
          <a:p>
            <a:pPr marL="914400" lvl="1" indent="-457200">
              <a:buFont typeface="+mj-lt"/>
              <a:buAutoNum type="arabicPeriod"/>
            </a:pPr>
            <a:r>
              <a:rPr lang="en-US" sz="2000">
                <a:solidFill>
                  <a:srgbClr val="0070C0"/>
                </a:solidFill>
              </a:rPr>
              <a:t>Safeguarding of Children​ </a:t>
            </a:r>
            <a:endParaRPr lang="en-US">
              <a:solidFill>
                <a:srgbClr val="0070C0"/>
              </a:solidFill>
              <a:cs typeface="Calibri" panose="020F0502020204030204"/>
            </a:endParaRPr>
          </a:p>
          <a:p>
            <a:pPr marL="914400" lvl="1" indent="-457200">
              <a:buFont typeface="+mj-lt"/>
              <a:buAutoNum type="arabicPeriod"/>
            </a:pPr>
            <a:r>
              <a:rPr lang="en-US" sz="2000">
                <a:solidFill>
                  <a:srgbClr val="0070C0"/>
                </a:solidFill>
              </a:rPr>
              <a:t>Combating Trafficking in Persons</a:t>
            </a:r>
            <a:r>
              <a:rPr lang="en-US" sz="2000">
                <a:solidFill>
                  <a:schemeClr val="accent2">
                    <a:lumMod val="75000"/>
                  </a:schemeClr>
                </a:solidFill>
              </a:rPr>
              <a:t> </a:t>
            </a:r>
          </a:p>
          <a:p>
            <a:pPr marL="914400" lvl="1" indent="-457200">
              <a:buFont typeface="+mj-lt"/>
              <a:buAutoNum type="arabicPeriod"/>
            </a:pPr>
            <a:r>
              <a:rPr lang="en-US" sz="2000">
                <a:solidFill>
                  <a:schemeClr val="accent6">
                    <a:lumMod val="75000"/>
                  </a:schemeClr>
                </a:solidFill>
              </a:rPr>
              <a:t>Harassment-free Work Environment </a:t>
            </a:r>
          </a:p>
          <a:p>
            <a:pPr marL="914400" lvl="1" indent="-457200">
              <a:buFont typeface="+mj-lt"/>
              <a:buAutoNum type="arabicPeriod"/>
            </a:pPr>
            <a:r>
              <a:rPr lang="en-US" sz="2000">
                <a:solidFill>
                  <a:schemeClr val="accent6">
                    <a:lumMod val="75000"/>
                  </a:schemeClr>
                </a:solidFill>
              </a:rPr>
              <a:t>Violence-free Work Environment</a:t>
            </a:r>
          </a:p>
          <a:p>
            <a:pPr marL="914400" lvl="1" indent="-457200">
              <a:buAutoNum type="arabicPeriod"/>
            </a:pPr>
            <a:r>
              <a:rPr lang="en-US" sz="2000"/>
              <a:t>Open</a:t>
            </a:r>
            <a:r>
              <a:rPr lang="en-US" sz="2000">
                <a:ea typeface="+mn-lt"/>
                <a:cs typeface="+mn-lt"/>
              </a:rPr>
              <a:t> Door and No Retaliation Policy</a:t>
            </a:r>
            <a:endParaRPr lang="en-US"/>
          </a:p>
          <a:p>
            <a:pPr marL="914400" lvl="1" indent="-457200">
              <a:buAutoNum type="arabicPeriod"/>
            </a:pPr>
            <a:endParaRPr lang="en-US" sz="2000">
              <a:cs typeface="Calibri" panose="020F0502020204030204"/>
            </a:endParaRPr>
          </a:p>
        </p:txBody>
      </p:sp>
      <p:sp>
        <p:nvSpPr>
          <p:cNvPr id="4" name="Slide Number Placeholder 3">
            <a:extLst>
              <a:ext uri="{FF2B5EF4-FFF2-40B4-BE49-F238E27FC236}">
                <a16:creationId xmlns:a16="http://schemas.microsoft.com/office/drawing/2014/main" id="{486E1B98-3DD9-4F67-95D9-FF71F4FCFDE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C0A3798-3E55-40AD-888C-464D28038119}"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DA069F18-7516-4527-968D-EB95484D1A02}"/>
              </a:ext>
            </a:extLst>
          </p:cNvPr>
          <p:cNvSpPr/>
          <p:nvPr/>
        </p:nvSpPr>
        <p:spPr>
          <a:xfrm>
            <a:off x="5974813" y="3244334"/>
            <a:ext cx="24237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6B850771-DC94-4D99-A284-E15E867C34A8}"/>
              </a:ext>
            </a:extLst>
          </p:cNvPr>
          <p:cNvSpPr txBox="1"/>
          <p:nvPr/>
        </p:nvSpPr>
        <p:spPr>
          <a:xfrm>
            <a:off x="189651" y="3787360"/>
            <a:ext cx="2364362"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4472C4"/>
                </a:solidFill>
                <a:effectLst/>
                <a:uLnTx/>
                <a:uFillTx/>
                <a:latin typeface="Calibri" panose="020F0502020204030204"/>
                <a:ea typeface="+mn-ea"/>
                <a:cs typeface="+mn-cs"/>
              </a:rPr>
              <a:t>Relate to protecting program participants</a:t>
            </a:r>
          </a:p>
        </p:txBody>
      </p:sp>
      <p:sp>
        <p:nvSpPr>
          <p:cNvPr id="13" name="object 5">
            <a:extLst>
              <a:ext uri="{FF2B5EF4-FFF2-40B4-BE49-F238E27FC236}">
                <a16:creationId xmlns:a16="http://schemas.microsoft.com/office/drawing/2014/main" id="{50F03800-3E91-48F7-925D-7EBF4561D887}"/>
              </a:ext>
            </a:extLst>
          </p:cNvPr>
          <p:cNvSpPr/>
          <p:nvPr/>
        </p:nvSpPr>
        <p:spPr>
          <a:xfrm>
            <a:off x="0" y="-6019"/>
            <a:ext cx="12192000" cy="2552624"/>
          </a:xfrm>
          <a:prstGeom prst="rect">
            <a:avLst/>
          </a:prstGeom>
          <a:solidFill>
            <a:srgbClr val="330B3D"/>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1" i="0" u="none" strike="noStrike" kern="1200" cap="none" spc="0" normalizeH="0" baseline="0" noProof="0">
              <a:ln>
                <a:noFill/>
              </a:ln>
              <a:solidFill>
                <a:prstClr val="black"/>
              </a:solidFill>
              <a:effectLst/>
              <a:uLnTx/>
              <a:uFillTx/>
              <a:latin typeface="Calibri"/>
              <a:ea typeface="+mn-ea"/>
              <a:cs typeface="+mn-cs"/>
            </a:endParaRPr>
          </a:p>
        </p:txBody>
      </p:sp>
      <p:sp>
        <p:nvSpPr>
          <p:cNvPr id="2" name="Title 1">
            <a:extLst>
              <a:ext uri="{FF2B5EF4-FFF2-40B4-BE49-F238E27FC236}">
                <a16:creationId xmlns:a16="http://schemas.microsoft.com/office/drawing/2014/main" id="{F4A90BD6-55C9-40F4-A69A-57937FE1D509}"/>
              </a:ext>
            </a:extLst>
          </p:cNvPr>
          <p:cNvSpPr>
            <a:spLocks noGrp="1"/>
          </p:cNvSpPr>
          <p:nvPr>
            <p:ph type="title"/>
          </p:nvPr>
        </p:nvSpPr>
        <p:spPr>
          <a:xfrm>
            <a:off x="946150" y="624015"/>
            <a:ext cx="10299700" cy="992188"/>
          </a:xfrm>
        </p:spPr>
        <p:txBody>
          <a:bodyPr>
            <a:noAutofit/>
          </a:bodyPr>
          <a:lstStyle/>
          <a:p>
            <a:pPr algn="ctr"/>
            <a:r>
              <a:rPr lang="en-US" sz="4500" b="1" dirty="0">
                <a:solidFill>
                  <a:schemeClr val="bg1"/>
                </a:solidFill>
              </a:rPr>
              <a:t>FHI 360  has</a:t>
            </a:r>
            <a:br>
              <a:rPr lang="en-US" sz="4500" b="1" dirty="0">
                <a:solidFill>
                  <a:schemeClr val="bg1"/>
                </a:solidFill>
              </a:rPr>
            </a:br>
            <a:r>
              <a:rPr lang="en-US" sz="4500" b="1" dirty="0">
                <a:solidFill>
                  <a:schemeClr val="bg1"/>
                </a:solidFill>
              </a:rPr>
              <a:t>Several Safeguarding-Related Policies</a:t>
            </a:r>
          </a:p>
        </p:txBody>
      </p:sp>
      <p:sp>
        <p:nvSpPr>
          <p:cNvPr id="11" name="TextBox 10">
            <a:extLst>
              <a:ext uri="{FF2B5EF4-FFF2-40B4-BE49-F238E27FC236}">
                <a16:creationId xmlns:a16="http://schemas.microsoft.com/office/drawing/2014/main" id="{9FCBC549-6FDC-4B8E-8EB2-5544D0BE5167}"/>
              </a:ext>
            </a:extLst>
          </p:cNvPr>
          <p:cNvSpPr txBox="1"/>
          <p:nvPr/>
        </p:nvSpPr>
        <p:spPr>
          <a:xfrm>
            <a:off x="333701" y="4800600"/>
            <a:ext cx="2364362"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70AD47">
                    <a:lumMod val="75000"/>
                  </a:srgbClr>
                </a:solidFill>
                <a:effectLst/>
                <a:uLnTx/>
                <a:uFillTx/>
                <a:latin typeface="Calibri" panose="020F0502020204030204"/>
                <a:ea typeface="+mn-ea"/>
                <a:cs typeface="+mn-cs"/>
              </a:rPr>
              <a:t>Relate to protecting FHI 360 personnel</a:t>
            </a:r>
          </a:p>
        </p:txBody>
      </p:sp>
      <p:sp>
        <p:nvSpPr>
          <p:cNvPr id="14" name="Arrow: Right 13">
            <a:extLst>
              <a:ext uri="{FF2B5EF4-FFF2-40B4-BE49-F238E27FC236}">
                <a16:creationId xmlns:a16="http://schemas.microsoft.com/office/drawing/2014/main" id="{56555F1F-AA4A-4D6B-B05C-16F2B752CE07}"/>
              </a:ext>
            </a:extLst>
          </p:cNvPr>
          <p:cNvSpPr/>
          <p:nvPr/>
        </p:nvSpPr>
        <p:spPr>
          <a:xfrm>
            <a:off x="2508371" y="3787857"/>
            <a:ext cx="552025" cy="8695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7C07EA2D-E063-4E60-8404-1E96305615F3}"/>
              </a:ext>
            </a:extLst>
          </p:cNvPr>
          <p:cNvSpPr/>
          <p:nvPr/>
        </p:nvSpPr>
        <p:spPr>
          <a:xfrm flipV="1">
            <a:off x="0" y="6626225"/>
            <a:ext cx="12192000" cy="231775"/>
          </a:xfrm>
          <a:prstGeom prst="rect">
            <a:avLst/>
          </a:prstGeom>
          <a:solidFill>
            <a:srgbClr val="DB55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5ADB2236-2E2E-4410-A995-166D607FFD76}"/>
              </a:ext>
            </a:extLst>
          </p:cNvPr>
          <p:cNvPicPr/>
          <p:nvPr/>
        </p:nvPicPr>
        <p:blipFill>
          <a:blip r:embed="rId3">
            <a:extLst>
              <a:ext uri="{28A0092B-C50C-407E-A947-70E740481C1C}">
                <a14:useLocalDpi xmlns:a14="http://schemas.microsoft.com/office/drawing/2010/main" val="0"/>
              </a:ext>
            </a:extLst>
          </a:blip>
          <a:stretch>
            <a:fillRect/>
          </a:stretch>
        </p:blipFill>
        <p:spPr>
          <a:xfrm>
            <a:off x="88900" y="6172200"/>
            <a:ext cx="1090295" cy="361950"/>
          </a:xfrm>
          <a:prstGeom prst="rect">
            <a:avLst/>
          </a:prstGeom>
        </p:spPr>
      </p:pic>
    </p:spTree>
    <p:extLst>
      <p:ext uri="{BB962C8B-B14F-4D97-AF65-F5344CB8AC3E}">
        <p14:creationId xmlns:p14="http://schemas.microsoft.com/office/powerpoint/2010/main" val="205957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53E89-F4AD-4B28-A33D-5CBEF63748A3}"/>
              </a:ext>
            </a:extLst>
          </p:cNvPr>
          <p:cNvSpPr>
            <a:spLocks noGrp="1"/>
          </p:cNvSpPr>
          <p:nvPr>
            <p:ph type="title"/>
          </p:nvPr>
        </p:nvSpPr>
        <p:spPr>
          <a:xfrm>
            <a:off x="191990" y="-47827"/>
            <a:ext cx="6771908" cy="761113"/>
          </a:xfrm>
        </p:spPr>
        <p:txBody>
          <a:bodyPr vert="horz" lIns="91440" tIns="45720" rIns="91440" bIns="45720" rtlCol="0" anchor="b">
            <a:normAutofit/>
          </a:bodyPr>
          <a:lstStyle/>
          <a:p>
            <a:r>
              <a:rPr lang="en-US" sz="3000" b="1" dirty="0">
                <a:solidFill>
                  <a:srgbClr val="764268"/>
                </a:solidFill>
              </a:rPr>
              <a:t>Role of FHI 360 Safeguarding Focal Points</a:t>
            </a:r>
          </a:p>
        </p:txBody>
      </p:sp>
      <p:pic>
        <p:nvPicPr>
          <p:cNvPr id="2052" name="Picture 4" descr="Roles and Responsibilities of Internet Intermediaries: the Council ...">
            <a:extLst>
              <a:ext uri="{FF2B5EF4-FFF2-40B4-BE49-F238E27FC236}">
                <a16:creationId xmlns:a16="http://schemas.microsoft.com/office/drawing/2014/main" id="{6D3BDE54-3E11-478C-8F30-6241F0B66CAC}"/>
              </a:ext>
            </a:extLst>
          </p:cNvPr>
          <p:cNvPicPr>
            <a:picLocks noChangeAspect="1" noChangeArrowheads="1"/>
          </p:cNvPicPr>
          <p:nvPr/>
        </p:nvPicPr>
        <p:blipFill rotWithShape="1">
          <a:blip r:embed="rId3">
            <a:duotone>
              <a:prstClr val="black"/>
              <a:prstClr val="white"/>
            </a:duotone>
            <a:extLst>
              <a:ext uri="{28A0092B-C50C-407E-A947-70E740481C1C}">
                <a14:useLocalDpi xmlns:a14="http://schemas.microsoft.com/office/drawing/2010/main" val="0"/>
              </a:ext>
            </a:extLst>
          </a:blip>
          <a:srcRect l="27912" r="22088"/>
          <a:stretch/>
        </p:blipFill>
        <p:spPr bwMode="auto">
          <a:xfrm>
            <a:off x="6096000" y="10"/>
            <a:ext cx="6096000" cy="6857990"/>
          </a:xfrm>
          <a:custGeom>
            <a:avLst/>
            <a:gdLst/>
            <a:ahLst/>
            <a:cxnLst/>
            <a:rect l="l" t="t" r="r" b="b"/>
            <a:pathLst>
              <a:path w="6096000" h="6858000">
                <a:moveTo>
                  <a:pt x="3068432" y="0"/>
                </a:moveTo>
                <a:lnTo>
                  <a:pt x="6096000" y="0"/>
                </a:lnTo>
                <a:lnTo>
                  <a:pt x="6096000" y="6858000"/>
                </a:lnTo>
                <a:lnTo>
                  <a:pt x="3068431" y="6858000"/>
                </a:lnTo>
                <a:lnTo>
                  <a:pt x="3064426" y="6854853"/>
                </a:lnTo>
                <a:cubicBezTo>
                  <a:pt x="2077725" y="6040555"/>
                  <a:pt x="1448804" y="4808224"/>
                  <a:pt x="1448804" y="3429000"/>
                </a:cubicBezTo>
                <a:cubicBezTo>
                  <a:pt x="1448804" y="2049777"/>
                  <a:pt x="2077725" y="817446"/>
                  <a:pt x="3064426" y="3148"/>
                </a:cubicBezTo>
                <a:close/>
                <a:moveTo>
                  <a:pt x="1056707" y="0"/>
                </a:moveTo>
                <a:lnTo>
                  <a:pt x="2472663" y="0"/>
                </a:lnTo>
                <a:lnTo>
                  <a:pt x="2400426" y="75768"/>
                </a:lnTo>
                <a:cubicBezTo>
                  <a:pt x="1595468" y="961418"/>
                  <a:pt x="1104860" y="2137915"/>
                  <a:pt x="1104860" y="3429000"/>
                </a:cubicBezTo>
                <a:cubicBezTo>
                  <a:pt x="1104860" y="4720086"/>
                  <a:pt x="1595468" y="5896583"/>
                  <a:pt x="2400426" y="6782233"/>
                </a:cubicBezTo>
                <a:lnTo>
                  <a:pt x="2472663" y="6858000"/>
                </a:lnTo>
                <a:lnTo>
                  <a:pt x="1056707" y="6858000"/>
                </a:lnTo>
                <a:lnTo>
                  <a:pt x="1040415" y="6835090"/>
                </a:lnTo>
                <a:cubicBezTo>
                  <a:pt x="383550" y="5862802"/>
                  <a:pt x="0" y="4690693"/>
                  <a:pt x="0" y="3429000"/>
                </a:cubicBezTo>
                <a:cubicBezTo>
                  <a:pt x="0" y="2167308"/>
                  <a:pt x="383550" y="995199"/>
                  <a:pt x="1040415" y="22911"/>
                </a:cubicBezTo>
                <a:close/>
              </a:path>
            </a:pathLst>
          </a:custGeom>
          <a:noFill/>
          <a:extLst>
            <a:ext uri="{909E8E84-426E-40DD-AFC4-6F175D3DCCD1}">
              <a14:hiddenFill xmlns:a14="http://schemas.microsoft.com/office/drawing/2010/main">
                <a:solidFill>
                  <a:srgbClr val="FFFFFF"/>
                </a:solidFill>
              </a14:hiddenFill>
            </a:ext>
          </a:extLst>
        </p:spPr>
      </p:pic>
      <p:sp>
        <p:nvSpPr>
          <p:cNvPr id="8" name="Content Placeholder 2">
            <a:extLst>
              <a:ext uri="{FF2B5EF4-FFF2-40B4-BE49-F238E27FC236}">
                <a16:creationId xmlns:a16="http://schemas.microsoft.com/office/drawing/2014/main" id="{9B8C602F-E0C0-490B-BF5E-0D7B9AB98C0E}"/>
              </a:ext>
            </a:extLst>
          </p:cNvPr>
          <p:cNvSpPr>
            <a:spLocks noGrp="1"/>
          </p:cNvSpPr>
          <p:nvPr>
            <p:ph idx="1"/>
          </p:nvPr>
        </p:nvSpPr>
        <p:spPr>
          <a:xfrm>
            <a:off x="144250" y="1151757"/>
            <a:ext cx="5951750" cy="5025205"/>
          </a:xfrm>
        </p:spPr>
        <p:txBody>
          <a:bodyPr vert="horz" lIns="91440" tIns="45720" rIns="91440" bIns="45720" rtlCol="0">
            <a:noAutofit/>
          </a:bodyPr>
          <a:lstStyle/>
          <a:p>
            <a:r>
              <a:rPr lang="en-US" sz="1800" b="1" dirty="0">
                <a:solidFill>
                  <a:schemeClr val="tx1">
                    <a:lumMod val="85000"/>
                    <a:lumOff val="15000"/>
                  </a:schemeClr>
                </a:solidFill>
              </a:rPr>
              <a:t>Coordinate with Project Leader/Chief of Party to complete required safeguarding tools.</a:t>
            </a:r>
            <a:endParaRPr lang="en-US" sz="1800" dirty="0">
              <a:solidFill>
                <a:schemeClr val="tx1">
                  <a:lumMod val="85000"/>
                  <a:lumOff val="15000"/>
                </a:schemeClr>
              </a:solidFill>
            </a:endParaRPr>
          </a:p>
          <a:p>
            <a:r>
              <a:rPr lang="en-US" sz="1800" b="1" dirty="0">
                <a:solidFill>
                  <a:schemeClr val="tx1">
                    <a:lumMod val="85000"/>
                    <a:lumOff val="15000"/>
                  </a:schemeClr>
                </a:solidFill>
              </a:rPr>
              <a:t>Train </a:t>
            </a:r>
            <a:r>
              <a:rPr lang="en-US" sz="1800" dirty="0">
                <a:solidFill>
                  <a:schemeClr val="tx1">
                    <a:lumMod val="85000"/>
                    <a:lumOff val="15000"/>
                  </a:schemeClr>
                </a:solidFill>
              </a:rPr>
              <a:t>project staff, volunteers, partners.</a:t>
            </a:r>
          </a:p>
          <a:p>
            <a:r>
              <a:rPr lang="en-US" sz="1800" b="1" dirty="0">
                <a:solidFill>
                  <a:srgbClr val="0070C0"/>
                </a:solidFill>
              </a:rPr>
              <a:t>Collaborate with project team to establish community-based complaint mechanisms (CBCMs), where needed, that are safe, confidential and accessible.</a:t>
            </a:r>
          </a:p>
          <a:p>
            <a:r>
              <a:rPr lang="en-US" sz="1800" b="1" dirty="0">
                <a:solidFill>
                  <a:schemeClr val="tx1">
                    <a:lumMod val="85000"/>
                    <a:lumOff val="15000"/>
                  </a:schemeClr>
                </a:solidFill>
              </a:rPr>
              <a:t>Work with project staff to increase awareness among program participants </a:t>
            </a:r>
            <a:r>
              <a:rPr lang="en-US" sz="1800" dirty="0">
                <a:solidFill>
                  <a:schemeClr val="tx1">
                    <a:lumMod val="85000"/>
                    <a:lumOff val="15000"/>
                  </a:schemeClr>
                </a:solidFill>
              </a:rPr>
              <a:t>about how to report harm.</a:t>
            </a:r>
            <a:endParaRPr lang="en-US" sz="1800" b="1" dirty="0">
              <a:solidFill>
                <a:schemeClr val="tx1">
                  <a:lumMod val="85000"/>
                  <a:lumOff val="15000"/>
                </a:schemeClr>
              </a:solidFill>
            </a:endParaRPr>
          </a:p>
          <a:p>
            <a:r>
              <a:rPr lang="en-US" sz="1800" b="1" dirty="0">
                <a:solidFill>
                  <a:schemeClr val="tx1">
                    <a:lumMod val="85000"/>
                    <a:lumOff val="15000"/>
                  </a:schemeClr>
                </a:solidFill>
              </a:rPr>
              <a:t>Support complaints from program participants:</a:t>
            </a:r>
            <a:r>
              <a:rPr lang="en-US" sz="1800" dirty="0">
                <a:solidFill>
                  <a:schemeClr val="tx1">
                    <a:lumMod val="85000"/>
                    <a:lumOff val="15000"/>
                  </a:schemeClr>
                </a:solidFill>
              </a:rPr>
              <a:t> provide survivor-centered support and make referrals.</a:t>
            </a:r>
          </a:p>
          <a:p>
            <a:r>
              <a:rPr lang="en-US" sz="1800" b="1" dirty="0">
                <a:solidFill>
                  <a:schemeClr val="tx1">
                    <a:lumMod val="85000"/>
                    <a:lumOff val="15000"/>
                  </a:schemeClr>
                </a:solidFill>
              </a:rPr>
              <a:t>Liaise with OCIA </a:t>
            </a:r>
            <a:r>
              <a:rPr lang="en-US" sz="1800" dirty="0">
                <a:solidFill>
                  <a:schemeClr val="tx1">
                    <a:lumMod val="85000"/>
                    <a:lumOff val="15000"/>
                  </a:schemeClr>
                </a:solidFill>
              </a:rPr>
              <a:t>to </a:t>
            </a:r>
            <a:r>
              <a:rPr lang="en-US" sz="1800" u="sng" dirty="0">
                <a:solidFill>
                  <a:schemeClr val="tx1">
                    <a:lumMod val="85000"/>
                    <a:lumOff val="15000"/>
                  </a:schemeClr>
                </a:solidFill>
              </a:rPr>
              <a:t>coordinate</a:t>
            </a:r>
            <a:r>
              <a:rPr lang="en-US" sz="1800" dirty="0">
                <a:solidFill>
                  <a:schemeClr val="tx1">
                    <a:lumMod val="85000"/>
                    <a:lumOff val="15000"/>
                  </a:schemeClr>
                </a:solidFill>
              </a:rPr>
              <a:t> in-country investigation activities (not investigating cases!)</a:t>
            </a:r>
          </a:p>
          <a:p>
            <a:r>
              <a:rPr lang="en-US" sz="1800" b="1" dirty="0">
                <a:solidFill>
                  <a:schemeClr val="tx1">
                    <a:lumMod val="85000"/>
                    <a:lumOff val="15000"/>
                  </a:schemeClr>
                </a:solidFill>
              </a:rPr>
              <a:t>Participate in inter-agency coordination and regular meetings </a:t>
            </a:r>
            <a:r>
              <a:rPr lang="en-US" sz="1800" dirty="0">
                <a:solidFill>
                  <a:schemeClr val="tx1">
                    <a:lumMod val="85000"/>
                    <a:lumOff val="15000"/>
                  </a:schemeClr>
                </a:solidFill>
              </a:rPr>
              <a:t>with regional FHI 360 Safeguarding Focal Points to build knowledge and share information.</a:t>
            </a:r>
          </a:p>
        </p:txBody>
      </p:sp>
      <p:sp>
        <p:nvSpPr>
          <p:cNvPr id="3" name="Rectangle 2">
            <a:extLst>
              <a:ext uri="{FF2B5EF4-FFF2-40B4-BE49-F238E27FC236}">
                <a16:creationId xmlns:a16="http://schemas.microsoft.com/office/drawing/2014/main" id="{66EFF715-B182-43B2-92AF-CC19D78F51DB}"/>
              </a:ext>
            </a:extLst>
          </p:cNvPr>
          <p:cNvSpPr/>
          <p:nvPr/>
        </p:nvSpPr>
        <p:spPr>
          <a:xfrm flipV="1">
            <a:off x="0" y="6626225"/>
            <a:ext cx="12192000" cy="231775"/>
          </a:xfrm>
          <a:prstGeom prst="rect">
            <a:avLst/>
          </a:prstGeom>
          <a:solidFill>
            <a:srgbClr val="DB55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a:p>
        </p:txBody>
      </p:sp>
      <p:pic>
        <p:nvPicPr>
          <p:cNvPr id="4" name="Picture 3">
            <a:extLst>
              <a:ext uri="{FF2B5EF4-FFF2-40B4-BE49-F238E27FC236}">
                <a16:creationId xmlns:a16="http://schemas.microsoft.com/office/drawing/2014/main" id="{74510B23-D2A3-4B3C-B101-E134A90EA895}"/>
              </a:ext>
            </a:extLst>
          </p:cNvPr>
          <p:cNvPicPr/>
          <p:nvPr/>
        </p:nvPicPr>
        <p:blipFill>
          <a:blip r:embed="rId4">
            <a:extLst>
              <a:ext uri="{28A0092B-C50C-407E-A947-70E740481C1C}">
                <a14:useLocalDpi xmlns:a14="http://schemas.microsoft.com/office/drawing/2010/main" val="0"/>
              </a:ext>
            </a:extLst>
          </a:blip>
          <a:stretch>
            <a:fillRect/>
          </a:stretch>
        </p:blipFill>
        <p:spPr>
          <a:xfrm>
            <a:off x="191990" y="6176962"/>
            <a:ext cx="1090295" cy="361950"/>
          </a:xfrm>
          <a:prstGeom prst="rect">
            <a:avLst/>
          </a:prstGeom>
        </p:spPr>
      </p:pic>
      <p:sp>
        <p:nvSpPr>
          <p:cNvPr id="6" name="Slide Number Placeholder 5">
            <a:extLst>
              <a:ext uri="{FF2B5EF4-FFF2-40B4-BE49-F238E27FC236}">
                <a16:creationId xmlns:a16="http://schemas.microsoft.com/office/drawing/2014/main" id="{C1788D83-6F4F-4318-9081-B8820AAC7698}"/>
              </a:ext>
            </a:extLst>
          </p:cNvPr>
          <p:cNvSpPr>
            <a:spLocks noGrp="1"/>
          </p:cNvSpPr>
          <p:nvPr>
            <p:ph type="sldNum" sz="quarter" idx="10"/>
          </p:nvPr>
        </p:nvSpPr>
        <p:spPr/>
        <p:txBody>
          <a:bodyPr/>
          <a:lstStyle/>
          <a:p>
            <a:pPr>
              <a:defRPr/>
            </a:pPr>
            <a:fld id="{4C0A3798-3E55-40AD-888C-464D28038119}" type="slidenum">
              <a:rPr lang="en-US" smtClean="0"/>
              <a:pPr>
                <a:defRPr/>
              </a:pPr>
              <a:t>6</a:t>
            </a:fld>
            <a:endParaRPr lang="en-US"/>
          </a:p>
        </p:txBody>
      </p:sp>
      <p:sp>
        <p:nvSpPr>
          <p:cNvPr id="5" name="Arrow: Left 4">
            <a:extLst>
              <a:ext uri="{FF2B5EF4-FFF2-40B4-BE49-F238E27FC236}">
                <a16:creationId xmlns:a16="http://schemas.microsoft.com/office/drawing/2014/main" id="{2670090F-68BF-4021-BFA3-7E02515AC9CC}"/>
              </a:ext>
            </a:extLst>
          </p:cNvPr>
          <p:cNvSpPr/>
          <p:nvPr/>
        </p:nvSpPr>
        <p:spPr>
          <a:xfrm>
            <a:off x="6096000" y="1596912"/>
            <a:ext cx="3513762" cy="1716205"/>
          </a:xfrm>
          <a:prstGeom prst="leftArrow">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85354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B089417-C8A5-9E40-B15F-A97BE4D8B4A3}"/>
              </a:ext>
            </a:extLst>
          </p:cNvPr>
          <p:cNvSpPr>
            <a:spLocks noGrp="1"/>
          </p:cNvSpPr>
          <p:nvPr>
            <p:ph type="ctrTitle"/>
          </p:nvPr>
        </p:nvSpPr>
        <p:spPr>
          <a:xfrm>
            <a:off x="1872753" y="1642193"/>
            <a:ext cx="9144000" cy="2387600"/>
          </a:xfrm>
        </p:spPr>
        <p:txBody>
          <a:bodyPr/>
          <a:lstStyle/>
          <a:p>
            <a:r>
              <a:rPr lang="en-US"/>
              <a:t>FHI 360’s Standard</a:t>
            </a:r>
            <a:br>
              <a:rPr lang="en-US"/>
            </a:br>
            <a:r>
              <a:rPr lang="en-US"/>
              <a:t> Reporting Mechanisms</a:t>
            </a:r>
          </a:p>
        </p:txBody>
      </p:sp>
      <p:pic>
        <p:nvPicPr>
          <p:cNvPr id="3076" name="Picture 4">
            <a:extLst>
              <a:ext uri="{FF2B5EF4-FFF2-40B4-BE49-F238E27FC236}">
                <a16:creationId xmlns:a16="http://schemas.microsoft.com/office/drawing/2014/main" id="{840A93E0-3654-4573-B566-50C8B71179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34" y="91865"/>
            <a:ext cx="2554287"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29F0027C-0048-475D-9947-C57B98CB168E}"/>
              </a:ext>
            </a:extLst>
          </p:cNvPr>
          <p:cNvPicPr>
            <a:picLocks noChangeAspect="1"/>
          </p:cNvPicPr>
          <p:nvPr/>
        </p:nvPicPr>
        <p:blipFill>
          <a:blip r:embed="rId4">
            <a:alphaModFix amt="40000"/>
          </a:blip>
          <a:stretch>
            <a:fillRect/>
          </a:stretch>
        </p:blipFill>
        <p:spPr>
          <a:xfrm>
            <a:off x="1175247" y="2693095"/>
            <a:ext cx="1461474" cy="2977045"/>
          </a:xfrm>
          <a:prstGeom prst="rect">
            <a:avLst/>
          </a:prstGeom>
        </p:spPr>
      </p:pic>
    </p:spTree>
    <p:extLst>
      <p:ext uri="{BB962C8B-B14F-4D97-AF65-F5344CB8AC3E}">
        <p14:creationId xmlns:p14="http://schemas.microsoft.com/office/powerpoint/2010/main" val="25424514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F8C33-0F02-4627-87D9-84D76AD2CA66}"/>
              </a:ext>
            </a:extLst>
          </p:cNvPr>
          <p:cNvSpPr>
            <a:spLocks noGrp="1"/>
          </p:cNvSpPr>
          <p:nvPr>
            <p:ph type="title"/>
          </p:nvPr>
        </p:nvSpPr>
        <p:spPr>
          <a:xfrm>
            <a:off x="838200" y="365125"/>
            <a:ext cx="10515600" cy="1325563"/>
          </a:xfrm>
        </p:spPr>
        <p:txBody>
          <a:bodyPr vert="horz" lIns="91440" tIns="45720" rIns="91440" bIns="45720" rtlCol="0" anchor="ctr">
            <a:normAutofit/>
          </a:bodyPr>
          <a:lstStyle/>
          <a:p>
            <a:pPr algn="ctr"/>
            <a:r>
              <a:rPr lang="en-US" kern="1200" dirty="0">
                <a:solidFill>
                  <a:schemeClr val="tx1"/>
                </a:solidFill>
                <a:latin typeface="+mj-lt"/>
                <a:ea typeface="+mj-ea"/>
                <a:cs typeface="+mj-cs"/>
              </a:rPr>
              <a:t>Obligation to Report</a:t>
            </a:r>
          </a:p>
        </p:txBody>
      </p:sp>
      <p:graphicFrame>
        <p:nvGraphicFramePr>
          <p:cNvPr id="7" name="Content Placeholder 2">
            <a:extLst>
              <a:ext uri="{FF2B5EF4-FFF2-40B4-BE49-F238E27FC236}">
                <a16:creationId xmlns:a16="http://schemas.microsoft.com/office/drawing/2014/main" id="{48C648CC-9B62-44AD-9B7A-7C65294F3A96}"/>
              </a:ext>
            </a:extLst>
          </p:cNvPr>
          <p:cNvGraphicFramePr>
            <a:graphicFrameLocks noGrp="1"/>
          </p:cNvGraphicFramePr>
          <p:nvPr>
            <p:ph sz="half" idx="1"/>
          </p:nvPr>
        </p:nvGraphicFramePr>
        <p:xfrm>
          <a:off x="753140" y="1552354"/>
          <a:ext cx="10515600" cy="4352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a:extLst>
              <a:ext uri="{FF2B5EF4-FFF2-40B4-BE49-F238E27FC236}">
                <a16:creationId xmlns:a16="http://schemas.microsoft.com/office/drawing/2014/main" id="{987BEFE3-3F6B-4226-82EE-C258A4232C33}"/>
              </a:ext>
            </a:extLst>
          </p:cNvPr>
          <p:cNvSpPr/>
          <p:nvPr/>
        </p:nvSpPr>
        <p:spPr>
          <a:xfrm flipV="1">
            <a:off x="0" y="6626225"/>
            <a:ext cx="12192000" cy="231775"/>
          </a:xfrm>
          <a:prstGeom prst="rect">
            <a:avLst/>
          </a:prstGeom>
          <a:solidFill>
            <a:srgbClr val="DB55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DC10D93C-D7C8-438E-B7E2-6D730B321764}"/>
              </a:ext>
            </a:extLst>
          </p:cNvPr>
          <p:cNvPicPr/>
          <p:nvPr/>
        </p:nvPicPr>
        <p:blipFill>
          <a:blip r:embed="rId8">
            <a:extLst>
              <a:ext uri="{28A0092B-C50C-407E-A947-70E740481C1C}">
                <a14:useLocalDpi xmlns:a14="http://schemas.microsoft.com/office/drawing/2010/main" val="0"/>
              </a:ext>
            </a:extLst>
          </a:blip>
          <a:stretch>
            <a:fillRect/>
          </a:stretch>
        </p:blipFill>
        <p:spPr>
          <a:xfrm>
            <a:off x="88900" y="6172200"/>
            <a:ext cx="1090295" cy="361950"/>
          </a:xfrm>
          <a:prstGeom prst="rect">
            <a:avLst/>
          </a:prstGeom>
        </p:spPr>
      </p:pic>
      <p:sp>
        <p:nvSpPr>
          <p:cNvPr id="6" name="Slide Number Placeholder 5">
            <a:extLst>
              <a:ext uri="{FF2B5EF4-FFF2-40B4-BE49-F238E27FC236}">
                <a16:creationId xmlns:a16="http://schemas.microsoft.com/office/drawing/2014/main" id="{DBBA05CC-B5C5-400E-B582-F7442A2DF04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1DF4C06-4BCE-431A-A5FC-FEE771961E6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38214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19149-6497-4BE5-BBF1-B24B641C48F5}"/>
              </a:ext>
            </a:extLst>
          </p:cNvPr>
          <p:cNvSpPr>
            <a:spLocks noGrp="1"/>
          </p:cNvSpPr>
          <p:nvPr>
            <p:ph type="title"/>
          </p:nvPr>
        </p:nvSpPr>
        <p:spPr>
          <a:xfrm>
            <a:off x="31881" y="0"/>
            <a:ext cx="6086475" cy="872720"/>
          </a:xfrm>
        </p:spPr>
        <p:txBody>
          <a:bodyPr>
            <a:normAutofit/>
          </a:bodyPr>
          <a:lstStyle/>
          <a:p>
            <a:r>
              <a:rPr lang="en-US" sz="2800" b="1" dirty="0">
                <a:solidFill>
                  <a:schemeClr val="accent1"/>
                </a:solidFill>
              </a:rPr>
              <a:t>FHI 360’s Standard Reporting Mechanisms</a:t>
            </a:r>
          </a:p>
        </p:txBody>
      </p:sp>
      <p:sp>
        <p:nvSpPr>
          <p:cNvPr id="3" name="Content Placeholder 2">
            <a:extLst>
              <a:ext uri="{FF2B5EF4-FFF2-40B4-BE49-F238E27FC236}">
                <a16:creationId xmlns:a16="http://schemas.microsoft.com/office/drawing/2014/main" id="{2312504D-51ED-42E5-BEC9-194571556D37}"/>
              </a:ext>
            </a:extLst>
          </p:cNvPr>
          <p:cNvSpPr>
            <a:spLocks noGrp="1"/>
          </p:cNvSpPr>
          <p:nvPr>
            <p:ph idx="1"/>
          </p:nvPr>
        </p:nvSpPr>
        <p:spPr>
          <a:xfrm>
            <a:off x="122341" y="712485"/>
            <a:ext cx="5905553" cy="970661"/>
          </a:xfrm>
        </p:spPr>
        <p:txBody>
          <a:bodyPr>
            <a:noAutofit/>
          </a:bodyPr>
          <a:lstStyle/>
          <a:p>
            <a:pPr marL="0" indent="0">
              <a:buNone/>
            </a:pPr>
            <a:r>
              <a:rPr lang="en-US" sz="2000" dirty="0"/>
              <a:t>All suspected or known harm towards program participants committed by FHI 360 personnel must be reported immediately by using </a:t>
            </a:r>
            <a:r>
              <a:rPr lang="en-US" sz="2000" b="1" u="sng" dirty="0"/>
              <a:t>one</a:t>
            </a:r>
            <a:r>
              <a:rPr lang="en-US" sz="2000" dirty="0"/>
              <a:t> of these options.</a:t>
            </a:r>
          </a:p>
        </p:txBody>
      </p:sp>
      <p:sp>
        <p:nvSpPr>
          <p:cNvPr id="5" name="TextBox 4">
            <a:extLst>
              <a:ext uri="{FF2B5EF4-FFF2-40B4-BE49-F238E27FC236}">
                <a16:creationId xmlns:a16="http://schemas.microsoft.com/office/drawing/2014/main" id="{845E4C5E-3F50-4F1F-A301-449DE2B20628}"/>
              </a:ext>
            </a:extLst>
          </p:cNvPr>
          <p:cNvSpPr txBox="1"/>
          <p:nvPr/>
        </p:nvSpPr>
        <p:spPr>
          <a:xfrm>
            <a:off x="6345334" y="197346"/>
            <a:ext cx="5656220" cy="6463308"/>
          </a:xfrm>
          <a:prstGeom prst="rect">
            <a:avLst/>
          </a:prstGeom>
          <a:noFill/>
        </p:spPr>
        <p:txBody>
          <a:bodyPr wrap="square" rtlCol="0">
            <a:spAutoFit/>
          </a:bodyPr>
          <a:lstStyle/>
          <a:p>
            <a:pPr marL="514350" marR="0" lvl="0" indent="-51435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Lato Light"/>
              </a:rPr>
              <a:t>Immediate supervisor, manager or supervisor of another department  </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FHI 360 local, regional or department’s Human Resources (HR) representative</a:t>
            </a:r>
          </a:p>
          <a:p>
            <a:pPr marL="514350" marR="0" lvl="0" indent="-51435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FHI 360 Headquarters (HQ) HR: </a:t>
            </a:r>
          </a:p>
          <a:p>
            <a:pPr marL="457200" marR="0" lvl="1" indent="5715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Useetha Rhodes,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URhodes@fhi360.org</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or </a:t>
            </a:r>
          </a:p>
          <a:p>
            <a:pPr marL="457200" marR="0" lvl="1" indent="5715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Pam Myers,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PMyers@fhi360.org</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514350" marR="0" lvl="0" indent="-51435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514350" marR="0" lvl="0" indent="-51435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FHI 360 Office of Compliance &amp; Internal Audit (OCIA)</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5"/>
            </a:endParaRPr>
          </a:p>
          <a:p>
            <a:pPr marL="800100" marR="0" lvl="1"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Email: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6"/>
              </a:rPr>
              <a:t>Compliance@fhi360.org</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800100" marR="0" lvl="1"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Lato Light"/>
              </a:rPr>
              <a:t>OCIA Hotline: </a:t>
            </a:r>
            <a:endParaRPr kumimoji="0" lang="en-US" sz="18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Lato Light"/>
            </a:endParaRPr>
          </a:p>
          <a:p>
            <a:pPr marL="1257300" marR="0" lvl="2"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Lato Light"/>
              </a:rPr>
              <a:t>(800) 461-9330 (TOLL-FREE inside U.S.)</a:t>
            </a:r>
          </a:p>
          <a:p>
            <a:pPr marL="1257300" marR="0" lvl="2"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Lato Light"/>
              </a:rPr>
              <a:t>+1-720-514-4400 (International Collect)</a:t>
            </a:r>
          </a:p>
          <a:p>
            <a:pPr marL="914400" marR="0" lvl="2"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Lato Light"/>
              </a:rPr>
              <a:t>     </a:t>
            </a:r>
            <a:r>
              <a:rPr kumimoji="0" lang="en-US" sz="1800" b="0" i="1" u="none" strike="noStrike" kern="1200" cap="none" spc="0" normalizeH="0" baseline="0" noProof="0" dirty="0">
                <a:ln>
                  <a:noFill/>
                </a:ln>
                <a:solidFill>
                  <a:prstClr val="black"/>
                </a:solidFill>
                <a:effectLst/>
                <a:uLnTx/>
                <a:uFillTx/>
                <a:latin typeface="Calibri" panose="020F0502020204030204"/>
                <a:ea typeface="+mn-ea"/>
                <a:cs typeface="Lato Light"/>
              </a:rPr>
              <a:t> (when asked for your name, say “FHI 360”)</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Lato Light"/>
            </a:endParaRPr>
          </a:p>
          <a:p>
            <a:pPr marL="1257300" marR="0" lvl="2"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Lato Light"/>
              </a:rPr>
              <a:t>In-country hotline number (look at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Lato Light"/>
                <a:hlinkClick r:id="rId7"/>
              </a:rPr>
              <a:t>www.fhi360.org/anonreportregistry</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Lato Light"/>
              </a:rPr>
              <a:t> for in-country hotline numbers where one exists.</a:t>
            </a:r>
          </a:p>
          <a:p>
            <a:pPr marL="800100" marR="0" lvl="1"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Skype: +1-800-461-9330</a:t>
            </a:r>
          </a:p>
          <a:p>
            <a:pPr marL="800100" marR="0" lvl="1"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OCIA’s reporting website either with your name or anonymously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7"/>
              </a:rPr>
              <a:t>http://www.fhi360.org/anonreportregistry</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4" name="TextBox 3">
            <a:extLst>
              <a:ext uri="{FF2B5EF4-FFF2-40B4-BE49-F238E27FC236}">
                <a16:creationId xmlns:a16="http://schemas.microsoft.com/office/drawing/2014/main" id="{CC040895-1C9E-4A2B-9DF6-49F57034C8D6}"/>
              </a:ext>
            </a:extLst>
          </p:cNvPr>
          <p:cNvSpPr txBox="1"/>
          <p:nvPr/>
        </p:nvSpPr>
        <p:spPr>
          <a:xfrm>
            <a:off x="247007" y="1895590"/>
            <a:ext cx="5656220" cy="1323439"/>
          </a:xfrm>
          <a:prstGeom prst="rect">
            <a:avLst/>
          </a:prstGeom>
          <a:solidFill>
            <a:schemeClr val="accent1">
              <a:alpha val="94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Note: Any complaints involving harm towards program participants by FHI 360 or personnel that come through a community-based reporting mechanism (CBCM) or other project-level local reporting mechanism, must be escalated to FHI 360 using one of the reporting mechanisms listed on this slide.</a:t>
            </a:r>
          </a:p>
        </p:txBody>
      </p:sp>
      <p:pic>
        <p:nvPicPr>
          <p:cNvPr id="6" name="Picture 5">
            <a:extLst>
              <a:ext uri="{FF2B5EF4-FFF2-40B4-BE49-F238E27FC236}">
                <a16:creationId xmlns:a16="http://schemas.microsoft.com/office/drawing/2014/main" id="{75967E8B-1A6F-4CD3-B18E-230C0CFC130B}"/>
              </a:ext>
            </a:extLst>
          </p:cNvPr>
          <p:cNvPicPr>
            <a:picLocks noChangeAspect="1"/>
          </p:cNvPicPr>
          <p:nvPr/>
        </p:nvPicPr>
        <p:blipFill>
          <a:blip r:embed="rId8"/>
          <a:stretch>
            <a:fillRect/>
          </a:stretch>
        </p:blipFill>
        <p:spPr>
          <a:xfrm>
            <a:off x="3353413" y="3783187"/>
            <a:ext cx="2878432" cy="2266111"/>
          </a:xfrm>
          <a:prstGeom prst="rect">
            <a:avLst/>
          </a:prstGeom>
        </p:spPr>
      </p:pic>
      <p:sp>
        <p:nvSpPr>
          <p:cNvPr id="7" name="Arrow: Left 6">
            <a:extLst>
              <a:ext uri="{FF2B5EF4-FFF2-40B4-BE49-F238E27FC236}">
                <a16:creationId xmlns:a16="http://schemas.microsoft.com/office/drawing/2014/main" id="{3D3A483C-5F50-4AED-B84B-11FB0B4D57F1}"/>
              </a:ext>
            </a:extLst>
          </p:cNvPr>
          <p:cNvSpPr/>
          <p:nvPr/>
        </p:nvSpPr>
        <p:spPr>
          <a:xfrm>
            <a:off x="6345334" y="4680284"/>
            <a:ext cx="797744" cy="23596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2F2F5590-C9E6-4DBF-985A-BE2D03215555}"/>
              </a:ext>
            </a:extLst>
          </p:cNvPr>
          <p:cNvSpPr txBox="1"/>
          <p:nvPr/>
        </p:nvSpPr>
        <p:spPr>
          <a:xfrm>
            <a:off x="190446" y="3638971"/>
            <a:ext cx="3049478" cy="2554545"/>
          </a:xfrm>
          <a:prstGeom prst="rect">
            <a:avLst/>
          </a:prstGeom>
          <a:solidFill>
            <a:srgbClr val="7030A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Calibri" panose="020F0502020204030204"/>
                <a:ea typeface="+mn-ea"/>
                <a:cs typeface="+mn-cs"/>
              </a:rPr>
              <a:t>FHI 360 suppliers/partners are required to report directly to OCIA within 24 hours of receiving information about suspected or known harm against program participants.</a:t>
            </a:r>
          </a:p>
        </p:txBody>
      </p:sp>
    </p:spTree>
    <p:extLst>
      <p:ext uri="{BB962C8B-B14F-4D97-AF65-F5344CB8AC3E}">
        <p14:creationId xmlns:p14="http://schemas.microsoft.com/office/powerpoint/2010/main" val="2532946754"/>
      </p:ext>
    </p:extLst>
  </p:cSld>
  <p:clrMapOvr>
    <a:masterClrMapping/>
  </p:clrMapOvr>
</p:sld>
</file>

<file path=ppt/theme/theme1.xml><?xml version="1.0" encoding="utf-8"?>
<a:theme xmlns:a="http://schemas.openxmlformats.org/drawingml/2006/main" name="FHI 360 Theme">
  <a:themeElements>
    <a:clrScheme name="FHI 360 Orange Palette">
      <a:dk1>
        <a:srgbClr val="000000"/>
      </a:dk1>
      <a:lt1>
        <a:srgbClr val="FFFFFF"/>
      </a:lt1>
      <a:dk2>
        <a:srgbClr val="000000"/>
      </a:dk2>
      <a:lt2>
        <a:srgbClr val="FFFFFF"/>
      </a:lt2>
      <a:accent1>
        <a:srgbClr val="F37421"/>
      </a:accent1>
      <a:accent2>
        <a:srgbClr val="ADAFA7"/>
      </a:accent2>
      <a:accent3>
        <a:srgbClr val="5C707C"/>
      </a:accent3>
      <a:accent4>
        <a:srgbClr val="3B352F"/>
      </a:accent4>
      <a:accent5>
        <a:srgbClr val="D2CCB8"/>
      </a:accent5>
      <a:accent6>
        <a:srgbClr val="717074"/>
      </a:accent6>
      <a:hlink>
        <a:srgbClr val="C2D1D3"/>
      </a:hlink>
      <a:folHlink>
        <a:srgbClr val="F8981D"/>
      </a:folHlink>
    </a:clrScheme>
    <a:fontScheme name="FHI 360 fonts">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FHI 360 Theme">
  <a:themeElements>
    <a:clrScheme name="FHI 360 Orange Palette">
      <a:dk1>
        <a:srgbClr val="000000"/>
      </a:dk1>
      <a:lt1>
        <a:srgbClr val="FFFFFF"/>
      </a:lt1>
      <a:dk2>
        <a:srgbClr val="000000"/>
      </a:dk2>
      <a:lt2>
        <a:srgbClr val="FFFFFF"/>
      </a:lt2>
      <a:accent1>
        <a:srgbClr val="F37421"/>
      </a:accent1>
      <a:accent2>
        <a:srgbClr val="ADAFA7"/>
      </a:accent2>
      <a:accent3>
        <a:srgbClr val="5C707C"/>
      </a:accent3>
      <a:accent4>
        <a:srgbClr val="3B352F"/>
      </a:accent4>
      <a:accent5>
        <a:srgbClr val="D2CCB8"/>
      </a:accent5>
      <a:accent6>
        <a:srgbClr val="717074"/>
      </a:accent6>
      <a:hlink>
        <a:srgbClr val="C2D1D3"/>
      </a:hlink>
      <a:folHlink>
        <a:srgbClr val="F8981D"/>
      </a:folHlink>
    </a:clrScheme>
    <a:fontScheme name="FHI 360 fonts">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EFEE2724BDB744A9EE6D5ED9ECD69A6" ma:contentTypeVersion="11" ma:contentTypeDescription="Create a new document." ma:contentTypeScope="" ma:versionID="596dfcc2cc8ec46ebcaa959b0612f663">
  <xsd:schema xmlns:xsd="http://www.w3.org/2001/XMLSchema" xmlns:xs="http://www.w3.org/2001/XMLSchema" xmlns:p="http://schemas.microsoft.com/office/2006/metadata/properties" xmlns:ns2="f21a2516-b267-42f6-9626-92cb3b4c905a" xmlns:ns3="d8dc1935-77fc-4f22-941f-e0c9327cc1fd" targetNamespace="http://schemas.microsoft.com/office/2006/metadata/properties" ma:root="true" ma:fieldsID="f1101fe1753e84bc9afa664fffb7796b" ns2:_="" ns3:_="">
    <xsd:import namespace="f21a2516-b267-42f6-9626-92cb3b4c905a"/>
    <xsd:import namespace="d8dc1935-77fc-4f22-941f-e0c9327cc1f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a2516-b267-42f6-9626-92cb3b4c90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dc1935-77fc-4f22-941f-e0c9327cc1f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48107B4-DBE6-4700-9630-413C4BCC77FE}">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C8841703-6F65-4D80-B579-09B1BA4FD44B}">
  <ds:schemaRefs>
    <ds:schemaRef ds:uri="http://schemas.microsoft.com/sharepoint/v3/contenttype/forms"/>
  </ds:schemaRefs>
</ds:datastoreItem>
</file>

<file path=customXml/itemProps3.xml><?xml version="1.0" encoding="utf-8"?>
<ds:datastoreItem xmlns:ds="http://schemas.openxmlformats.org/officeDocument/2006/customXml" ds:itemID="{D9B94401-4FC7-4F8B-8FD7-BEAEC07DF6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1a2516-b267-42f6-9626-92cb3b4c905a"/>
    <ds:schemaRef ds:uri="d8dc1935-77fc-4f22-941f-e0c9327cc1f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824</TotalTime>
  <Words>4301</Words>
  <Application>Microsoft Office PowerPoint</Application>
  <PresentationFormat>Widescreen</PresentationFormat>
  <Paragraphs>318</Paragraphs>
  <Slides>24</Slides>
  <Notes>24</Notes>
  <HiddenSlides>0</HiddenSlides>
  <MMClips>0</MMClips>
  <ScaleCrop>false</ScaleCrop>
  <HeadingPairs>
    <vt:vector size="4" baseType="variant">
      <vt:variant>
        <vt:lpstr>Theme</vt:lpstr>
      </vt:variant>
      <vt:variant>
        <vt:i4>3</vt:i4>
      </vt:variant>
      <vt:variant>
        <vt:lpstr>Slide Titles</vt:lpstr>
      </vt:variant>
      <vt:variant>
        <vt:i4>24</vt:i4>
      </vt:variant>
    </vt:vector>
  </HeadingPairs>
  <TitlesOfParts>
    <vt:vector size="27" baseType="lpstr">
      <vt:lpstr>FHI 360 Theme</vt:lpstr>
      <vt:lpstr>1_FHI 360 Theme</vt:lpstr>
      <vt:lpstr>1_Office Theme</vt:lpstr>
      <vt:lpstr>Establishing Community-Based Complaint Mechanisms</vt:lpstr>
      <vt:lpstr>Agenda</vt:lpstr>
      <vt:lpstr>PowerPoint Presentation</vt:lpstr>
      <vt:lpstr>Safeguarding Policies and Role of Safeguarding Focal Points</vt:lpstr>
      <vt:lpstr>FHI 360  has Several Safeguarding-Related Policies</vt:lpstr>
      <vt:lpstr>Role of FHI 360 Safeguarding Focal Points</vt:lpstr>
      <vt:lpstr>FHI 360’s Standard  Reporting Mechanisms</vt:lpstr>
      <vt:lpstr>Obligation to Report</vt:lpstr>
      <vt:lpstr>FHI 360’s Standard Reporting Mechanisms</vt:lpstr>
      <vt:lpstr>PowerPoint Presentation</vt:lpstr>
      <vt:lpstr>Community-Based  Complaint Mechanisms</vt:lpstr>
      <vt:lpstr>Barriers to Reporting Harm</vt:lpstr>
      <vt:lpstr>What is a Community-Based Reporting Mechanism (CBCM)?</vt:lpstr>
      <vt:lpstr>What are common types of CBCMs?</vt:lpstr>
      <vt:lpstr>When is a Community-Based Reporting Mechanism (CBCM) needed/required?</vt:lpstr>
      <vt:lpstr>How to determine what type of CBCM is best?</vt:lpstr>
      <vt:lpstr>How to get input from program participants about what type of CBCM will work best?</vt:lpstr>
      <vt:lpstr>What to ask program participants: “We’re trying to learn more about the best way to communicate with program participants and understand their preferences for sharing information with FHI 360, especially related to harm they experience as a result of engaging with our programs.”</vt:lpstr>
      <vt:lpstr>Important Tips</vt:lpstr>
      <vt:lpstr>Small group discussions (20 minutes)</vt:lpstr>
      <vt:lpstr>Large Group Sharing from Small Groups</vt:lpstr>
      <vt:lpstr>CBCMs: Key Takeaways</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ANNOUNCEMENT: Launching end of July</dc:title>
  <dc:creator>Kim Dixon</dc:creator>
  <cp:lastModifiedBy>Kim Dixon</cp:lastModifiedBy>
  <cp:revision>16</cp:revision>
  <dcterms:created xsi:type="dcterms:W3CDTF">2022-07-15T16:23:13Z</dcterms:created>
  <dcterms:modified xsi:type="dcterms:W3CDTF">2022-08-18T13:56:27Z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0x010100AEFEE2724BDB744A9EE6D5ED9ECD69A6</vt:lpwstr>
  </property>
</Properties>
</file>