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1"/>
  </p:notesMasterIdLst>
  <p:sldIdLst>
    <p:sldId id="273" r:id="rId2"/>
    <p:sldId id="274" r:id="rId3"/>
    <p:sldId id="275" r:id="rId4"/>
    <p:sldId id="276" r:id="rId5"/>
    <p:sldId id="281" r:id="rId6"/>
    <p:sldId id="282" r:id="rId7"/>
    <p:sldId id="309" r:id="rId8"/>
    <p:sldId id="296" r:id="rId9"/>
    <p:sldId id="310" r:id="rId10"/>
    <p:sldId id="297" r:id="rId11"/>
    <p:sldId id="311" r:id="rId12"/>
    <p:sldId id="298" r:id="rId13"/>
    <p:sldId id="312" r:id="rId14"/>
    <p:sldId id="300" r:id="rId15"/>
    <p:sldId id="313" r:id="rId16"/>
    <p:sldId id="299" r:id="rId17"/>
    <p:sldId id="314" r:id="rId18"/>
    <p:sldId id="301" r:id="rId19"/>
    <p:sldId id="315" r:id="rId20"/>
    <p:sldId id="308" r:id="rId21"/>
    <p:sldId id="316" r:id="rId22"/>
    <p:sldId id="303" r:id="rId23"/>
    <p:sldId id="317" r:id="rId24"/>
    <p:sldId id="304" r:id="rId25"/>
    <p:sldId id="318" r:id="rId26"/>
    <p:sldId id="306" r:id="rId27"/>
    <p:sldId id="319" r:id="rId28"/>
    <p:sldId id="307" r:id="rId29"/>
    <p:sldId id="320" r:id="rId30"/>
  </p:sldIdLst>
  <p:sldSz cx="2660650" cy="3776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m Dixon" initials="KD" lastIdx="1" clrIdx="0">
    <p:extLst>
      <p:ext uri="{19B8F6BF-5375-455C-9EA6-DF929625EA0E}">
        <p15:presenceInfo xmlns:p15="http://schemas.microsoft.com/office/powerpoint/2012/main" userId="S::kdixon@fhi360.org::94c3f094-9e9a-4b63-af1b-7cd919f322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2B66"/>
    <a:srgbClr val="009B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0BB999-8E15-4EAB-B468-A20114D3E7A9}" v="46" dt="2021-09-22T12:53:57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59" autoAdjust="0"/>
  </p:normalViewPr>
  <p:slideViewPr>
    <p:cSldViewPr snapToGrid="0">
      <p:cViewPr varScale="1">
        <p:scale>
          <a:sx n="174" d="100"/>
          <a:sy n="174" d="100"/>
        </p:scale>
        <p:origin x="361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Dixon" userId="94c3f094-9e9a-4b63-af1b-7cd919f3220d" providerId="ADAL" clId="{C4F88A1A-0CBF-44A2-8C0B-29AE383519AE}"/>
    <pc:docChg chg="undo redo custSel addSld delSld modSld sldOrd">
      <pc:chgData name="Kim Dixon" userId="94c3f094-9e9a-4b63-af1b-7cd919f3220d" providerId="ADAL" clId="{C4F88A1A-0CBF-44A2-8C0B-29AE383519AE}" dt="2021-08-29T16:03:54.679" v="955"/>
      <pc:docMkLst>
        <pc:docMk/>
      </pc:docMkLst>
      <pc:sldChg chg="modSp mod ord setBg">
        <pc:chgData name="Kim Dixon" userId="94c3f094-9e9a-4b63-af1b-7cd919f3220d" providerId="ADAL" clId="{C4F88A1A-0CBF-44A2-8C0B-29AE383519AE}" dt="2021-08-24T23:38:58.523" v="912"/>
        <pc:sldMkLst>
          <pc:docMk/>
          <pc:sldMk cId="1385254135" sldId="256"/>
        </pc:sldMkLst>
        <pc:spChg chg="mod">
          <ac:chgData name="Kim Dixon" userId="94c3f094-9e9a-4b63-af1b-7cd919f3220d" providerId="ADAL" clId="{C4F88A1A-0CBF-44A2-8C0B-29AE383519AE}" dt="2021-08-24T23:10:48.337" v="749" actId="207"/>
          <ac:spMkLst>
            <pc:docMk/>
            <pc:sldMk cId="1385254135" sldId="256"/>
            <ac:spMk id="7" creationId="{3360D994-B20C-A143-8C68-70B3C05D0011}"/>
          </ac:spMkLst>
        </pc:spChg>
        <pc:spChg chg="mod ord">
          <ac:chgData name="Kim Dixon" userId="94c3f094-9e9a-4b63-af1b-7cd919f3220d" providerId="ADAL" clId="{C4F88A1A-0CBF-44A2-8C0B-29AE383519AE}" dt="2021-08-24T23:02:23.687" v="687" actId="20577"/>
          <ac:spMkLst>
            <pc:docMk/>
            <pc:sldMk cId="1385254135" sldId="256"/>
            <ac:spMk id="9" creationId="{A9E72000-E511-3E4F-BD6E-0A6B09E640B7}"/>
          </ac:spMkLst>
        </pc:spChg>
        <pc:spChg chg="mod">
          <ac:chgData name="Kim Dixon" userId="94c3f094-9e9a-4b63-af1b-7cd919f3220d" providerId="ADAL" clId="{C4F88A1A-0CBF-44A2-8C0B-29AE383519AE}" dt="2021-08-24T23:10:54.845" v="750" actId="207"/>
          <ac:spMkLst>
            <pc:docMk/>
            <pc:sldMk cId="1385254135" sldId="256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29:00.141" v="851" actId="114"/>
          <ac:spMkLst>
            <pc:docMk/>
            <pc:sldMk cId="1385254135" sldId="256"/>
            <ac:spMk id="36" creationId="{5E752A56-B51C-3946-9975-2DA6A51029B7}"/>
          </ac:spMkLst>
        </pc:spChg>
        <pc:picChg chg="mod ord">
          <ac:chgData name="Kim Dixon" userId="94c3f094-9e9a-4b63-af1b-7cd919f3220d" providerId="ADAL" clId="{C4F88A1A-0CBF-44A2-8C0B-29AE383519AE}" dt="2021-08-24T23:01:24.621" v="683" actId="167"/>
          <ac:picMkLst>
            <pc:docMk/>
            <pc:sldMk cId="1385254135" sldId="256"/>
            <ac:picMk id="3" creationId="{E03162A4-29E1-2E43-AE33-7E9957E48F4F}"/>
          </ac:picMkLst>
        </pc:picChg>
      </pc:sldChg>
      <pc:sldChg chg="modSp mod ord setBg">
        <pc:chgData name="Kim Dixon" userId="94c3f094-9e9a-4b63-af1b-7cd919f3220d" providerId="ADAL" clId="{C4F88A1A-0CBF-44A2-8C0B-29AE383519AE}" dt="2021-08-24T23:39:05.789" v="914"/>
        <pc:sldMkLst>
          <pc:docMk/>
          <pc:sldMk cId="3795060655" sldId="257"/>
        </pc:sldMkLst>
        <pc:spChg chg="mod">
          <ac:chgData name="Kim Dixon" userId="94c3f094-9e9a-4b63-af1b-7cd919f3220d" providerId="ADAL" clId="{C4F88A1A-0CBF-44A2-8C0B-29AE383519AE}" dt="2021-08-24T23:31:58.772" v="864" actId="207"/>
          <ac:spMkLst>
            <pc:docMk/>
            <pc:sldMk cId="3795060655" sldId="257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21:51.820" v="814" actId="207"/>
          <ac:spMkLst>
            <pc:docMk/>
            <pc:sldMk cId="3795060655" sldId="257"/>
            <ac:spMk id="46" creationId="{F0820CF6-B28C-7E43-BBFC-E6C21FCA9E27}"/>
          </ac:spMkLst>
        </pc:spChg>
      </pc:sldChg>
      <pc:sldChg chg="modSp add mod ord setBg modCm">
        <pc:chgData name="Kim Dixon" userId="94c3f094-9e9a-4b63-af1b-7cd919f3220d" providerId="ADAL" clId="{C4F88A1A-0CBF-44A2-8C0B-29AE383519AE}" dt="2021-08-29T16:03:54.679" v="955"/>
        <pc:sldMkLst>
          <pc:docMk/>
          <pc:sldMk cId="1829187219" sldId="258"/>
        </pc:sldMkLst>
        <pc:spChg chg="mod">
          <ac:chgData name="Kim Dixon" userId="94c3f094-9e9a-4b63-af1b-7cd919f3220d" providerId="ADAL" clId="{C4F88A1A-0CBF-44A2-8C0B-29AE383519AE}" dt="2021-08-24T23:22:15.662" v="816" actId="207"/>
          <ac:spMkLst>
            <pc:docMk/>
            <pc:sldMk cId="1829187219" sldId="258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03:25.525" v="695" actId="1076"/>
          <ac:spMkLst>
            <pc:docMk/>
            <pc:sldMk cId="1829187219" sldId="258"/>
            <ac:spMk id="9" creationId="{A9E72000-E511-3E4F-BD6E-0A6B09E640B7}"/>
          </ac:spMkLst>
        </pc:spChg>
        <pc:spChg chg="mod">
          <ac:chgData name="Kim Dixon" userId="94c3f094-9e9a-4b63-af1b-7cd919f3220d" providerId="ADAL" clId="{C4F88A1A-0CBF-44A2-8C0B-29AE383519AE}" dt="2021-08-24T23:22:21.547" v="817" actId="207"/>
          <ac:spMkLst>
            <pc:docMk/>
            <pc:sldMk cId="1829187219" sldId="258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29:13.289" v="852" actId="114"/>
          <ac:spMkLst>
            <pc:docMk/>
            <pc:sldMk cId="1829187219" sldId="258"/>
            <ac:spMk id="36" creationId="{5E752A56-B51C-3946-9975-2DA6A51029B7}"/>
          </ac:spMkLst>
        </pc:spChg>
        <pc:picChg chg="mod">
          <ac:chgData name="Kim Dixon" userId="94c3f094-9e9a-4b63-af1b-7cd919f3220d" providerId="ADAL" clId="{C4F88A1A-0CBF-44A2-8C0B-29AE383519AE}" dt="2021-08-24T23:39:47.447" v="918" actId="14826"/>
          <ac:picMkLst>
            <pc:docMk/>
            <pc:sldMk cId="1829187219" sldId="258"/>
            <ac:picMk id="3" creationId="{E03162A4-29E1-2E43-AE33-7E9957E48F4F}"/>
          </ac:picMkLst>
        </pc:picChg>
      </pc:sldChg>
      <pc:sldChg chg="modSp add mod ord setBg">
        <pc:chgData name="Kim Dixon" userId="94c3f094-9e9a-4b63-af1b-7cd919f3220d" providerId="ADAL" clId="{C4F88A1A-0CBF-44A2-8C0B-29AE383519AE}" dt="2021-08-24T23:22:42.149" v="819" actId="207"/>
        <pc:sldMkLst>
          <pc:docMk/>
          <pc:sldMk cId="1941595346" sldId="259"/>
        </pc:sldMkLst>
        <pc:spChg chg="mod">
          <ac:chgData name="Kim Dixon" userId="94c3f094-9e9a-4b63-af1b-7cd919f3220d" providerId="ADAL" clId="{C4F88A1A-0CBF-44A2-8C0B-29AE383519AE}" dt="2021-08-24T23:22:35.729" v="818" actId="207"/>
          <ac:spMkLst>
            <pc:docMk/>
            <pc:sldMk cId="1941595346" sldId="259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22:42.149" v="819" actId="207"/>
          <ac:spMkLst>
            <pc:docMk/>
            <pc:sldMk cId="1941595346" sldId="259"/>
            <ac:spMk id="46" creationId="{F0820CF6-B28C-7E43-BBFC-E6C21FCA9E27}"/>
          </ac:spMkLst>
        </pc:spChg>
      </pc:sldChg>
      <pc:sldChg chg="modSp add del ord">
        <pc:chgData name="Kim Dixon" userId="94c3f094-9e9a-4b63-af1b-7cd919f3220d" providerId="ADAL" clId="{C4F88A1A-0CBF-44A2-8C0B-29AE383519AE}" dt="2021-08-24T23:04:29.811" v="706" actId="47"/>
        <pc:sldMkLst>
          <pc:docMk/>
          <pc:sldMk cId="77722344" sldId="260"/>
        </pc:sldMkLst>
        <pc:picChg chg="mod">
          <ac:chgData name="Kim Dixon" userId="94c3f094-9e9a-4b63-af1b-7cd919f3220d" providerId="ADAL" clId="{C4F88A1A-0CBF-44A2-8C0B-29AE383519AE}" dt="2021-08-24T23:04:25.587" v="705" actId="14826"/>
          <ac:picMkLst>
            <pc:docMk/>
            <pc:sldMk cId="77722344" sldId="260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C4F88A1A-0CBF-44A2-8C0B-29AE383519AE}" dt="2021-08-24T23:15:04.362" v="783" actId="47"/>
        <pc:sldMkLst>
          <pc:docMk/>
          <pc:sldMk cId="3833409043" sldId="261"/>
        </pc:sldMkLst>
      </pc:sldChg>
      <pc:sldChg chg="modSp add mod ord setBg">
        <pc:chgData name="Kim Dixon" userId="94c3f094-9e9a-4b63-af1b-7cd919f3220d" providerId="ADAL" clId="{C4F88A1A-0CBF-44A2-8C0B-29AE383519AE}" dt="2021-08-26T00:29:36.304" v="954" actId="14826"/>
        <pc:sldMkLst>
          <pc:docMk/>
          <pc:sldMk cId="2124762725" sldId="262"/>
        </pc:sldMkLst>
        <pc:spChg chg="mod">
          <ac:chgData name="Kim Dixon" userId="94c3f094-9e9a-4b63-af1b-7cd919f3220d" providerId="ADAL" clId="{C4F88A1A-0CBF-44A2-8C0B-29AE383519AE}" dt="2021-08-24T23:26:07.230" v="831" actId="207"/>
          <ac:spMkLst>
            <pc:docMk/>
            <pc:sldMk cId="2124762725" sldId="262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28:23.147" v="849" actId="1076"/>
          <ac:spMkLst>
            <pc:docMk/>
            <pc:sldMk cId="2124762725" sldId="262"/>
            <ac:spMk id="9" creationId="{A9E72000-E511-3E4F-BD6E-0A6B09E640B7}"/>
          </ac:spMkLst>
        </pc:spChg>
        <pc:spChg chg="mod">
          <ac:chgData name="Kim Dixon" userId="94c3f094-9e9a-4b63-af1b-7cd919f3220d" providerId="ADAL" clId="{C4F88A1A-0CBF-44A2-8C0B-29AE383519AE}" dt="2021-08-24T23:26:12.761" v="832" actId="207"/>
          <ac:spMkLst>
            <pc:docMk/>
            <pc:sldMk cId="2124762725" sldId="262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29:50.542" v="855" actId="114"/>
          <ac:spMkLst>
            <pc:docMk/>
            <pc:sldMk cId="2124762725" sldId="262"/>
            <ac:spMk id="36" creationId="{5E752A56-B51C-3946-9975-2DA6A51029B7}"/>
          </ac:spMkLst>
        </pc:spChg>
        <pc:spChg chg="mod">
          <ac:chgData name="Kim Dixon" userId="94c3f094-9e9a-4b63-af1b-7cd919f3220d" providerId="ADAL" clId="{C4F88A1A-0CBF-44A2-8C0B-29AE383519AE}" dt="2021-08-24T23:28:15.641" v="848" actId="1076"/>
          <ac:spMkLst>
            <pc:docMk/>
            <pc:sldMk cId="2124762725" sldId="262"/>
            <ac:spMk id="43" creationId="{AE9FAD16-08FF-224D-B9C0-1F189E57C145}"/>
          </ac:spMkLst>
        </pc:spChg>
        <pc:picChg chg="mod">
          <ac:chgData name="Kim Dixon" userId="94c3f094-9e9a-4b63-af1b-7cd919f3220d" providerId="ADAL" clId="{C4F88A1A-0CBF-44A2-8C0B-29AE383519AE}" dt="2021-08-26T00:29:36.304" v="954" actId="14826"/>
          <ac:picMkLst>
            <pc:docMk/>
            <pc:sldMk cId="2124762725" sldId="262"/>
            <ac:picMk id="3" creationId="{E03162A4-29E1-2E43-AE33-7E9957E48F4F}"/>
          </ac:picMkLst>
        </pc:picChg>
        <pc:picChg chg="mod">
          <ac:chgData name="Kim Dixon" userId="94c3f094-9e9a-4b63-af1b-7cd919f3220d" providerId="ADAL" clId="{C4F88A1A-0CBF-44A2-8C0B-29AE383519AE}" dt="2021-08-24T23:05:10.835" v="713" actId="1076"/>
          <ac:picMkLst>
            <pc:docMk/>
            <pc:sldMk cId="2124762725" sldId="262"/>
            <ac:picMk id="6" creationId="{3C2AA61E-51AD-774B-805E-FA1ECB49866E}"/>
          </ac:picMkLst>
        </pc:picChg>
      </pc:sldChg>
      <pc:sldChg chg="modSp add mod ord setBg">
        <pc:chgData name="Kim Dixon" userId="94c3f094-9e9a-4b63-af1b-7cd919f3220d" providerId="ADAL" clId="{C4F88A1A-0CBF-44A2-8C0B-29AE383519AE}" dt="2021-08-26T00:28:42.400" v="952" actId="14826"/>
        <pc:sldMkLst>
          <pc:docMk/>
          <pc:sldMk cId="888512730" sldId="263"/>
        </pc:sldMkLst>
        <pc:spChg chg="mod">
          <ac:chgData name="Kim Dixon" userId="94c3f094-9e9a-4b63-af1b-7cd919f3220d" providerId="ADAL" clId="{C4F88A1A-0CBF-44A2-8C0B-29AE383519AE}" dt="2021-08-24T23:26:55.574" v="836" actId="207"/>
          <ac:spMkLst>
            <pc:docMk/>
            <pc:sldMk cId="888512730" sldId="263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28:37.331" v="850" actId="1076"/>
          <ac:spMkLst>
            <pc:docMk/>
            <pc:sldMk cId="888512730" sldId="263"/>
            <ac:spMk id="9" creationId="{A9E72000-E511-3E4F-BD6E-0A6B09E640B7}"/>
          </ac:spMkLst>
        </pc:spChg>
        <pc:spChg chg="mod">
          <ac:chgData name="Kim Dixon" userId="94c3f094-9e9a-4b63-af1b-7cd919f3220d" providerId="ADAL" clId="{C4F88A1A-0CBF-44A2-8C0B-29AE383519AE}" dt="2021-08-24T23:27:00.696" v="837" actId="207"/>
          <ac:spMkLst>
            <pc:docMk/>
            <pc:sldMk cId="888512730" sldId="263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30:00.870" v="856" actId="114"/>
          <ac:spMkLst>
            <pc:docMk/>
            <pc:sldMk cId="888512730" sldId="263"/>
            <ac:spMk id="36" creationId="{5E752A56-B51C-3946-9975-2DA6A51029B7}"/>
          </ac:spMkLst>
        </pc:spChg>
        <pc:picChg chg="mod">
          <ac:chgData name="Kim Dixon" userId="94c3f094-9e9a-4b63-af1b-7cd919f3220d" providerId="ADAL" clId="{C4F88A1A-0CBF-44A2-8C0B-29AE383519AE}" dt="2021-08-26T00:28:42.400" v="952" actId="14826"/>
          <ac:picMkLst>
            <pc:docMk/>
            <pc:sldMk cId="888512730" sldId="263"/>
            <ac:picMk id="3" creationId="{E03162A4-29E1-2E43-AE33-7E9957E48F4F}"/>
          </ac:picMkLst>
        </pc:picChg>
        <pc:picChg chg="mod">
          <ac:chgData name="Kim Dixon" userId="94c3f094-9e9a-4b63-af1b-7cd919f3220d" providerId="ADAL" clId="{C4F88A1A-0CBF-44A2-8C0B-29AE383519AE}" dt="2021-08-24T23:06:38.855" v="723" actId="1076"/>
          <ac:picMkLst>
            <pc:docMk/>
            <pc:sldMk cId="888512730" sldId="263"/>
            <ac:picMk id="6" creationId="{3C2AA61E-51AD-774B-805E-FA1ECB49866E}"/>
          </ac:picMkLst>
        </pc:picChg>
      </pc:sldChg>
      <pc:sldChg chg="add del ord">
        <pc:chgData name="Kim Dixon" userId="94c3f094-9e9a-4b63-af1b-7cd919f3220d" providerId="ADAL" clId="{C4F88A1A-0CBF-44A2-8C0B-29AE383519AE}" dt="2021-08-24T23:15:19.695" v="789" actId="47"/>
        <pc:sldMkLst>
          <pc:docMk/>
          <pc:sldMk cId="554148886" sldId="264"/>
        </pc:sldMkLst>
      </pc:sldChg>
      <pc:sldChg chg="modSp add del mod ord setBg">
        <pc:chgData name="Kim Dixon" userId="94c3f094-9e9a-4b63-af1b-7cd919f3220d" providerId="ADAL" clId="{C4F88A1A-0CBF-44A2-8C0B-29AE383519AE}" dt="2021-08-24T23:38:40.779" v="903" actId="47"/>
        <pc:sldMkLst>
          <pc:docMk/>
          <pc:sldMk cId="1034412551" sldId="265"/>
        </pc:sldMkLst>
        <pc:spChg chg="mod">
          <ac:chgData name="Kim Dixon" userId="94c3f094-9e9a-4b63-af1b-7cd919f3220d" providerId="ADAL" clId="{C4F88A1A-0CBF-44A2-8C0B-29AE383519AE}" dt="2021-08-24T23:27:28.251" v="841" actId="207"/>
          <ac:spMkLst>
            <pc:docMk/>
            <pc:sldMk cId="1034412551" sldId="265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27:33.567" v="842" actId="207"/>
          <ac:spMkLst>
            <pc:docMk/>
            <pc:sldMk cId="1034412551" sldId="265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33:19.779" v="876" actId="20577"/>
          <ac:spMkLst>
            <pc:docMk/>
            <pc:sldMk cId="1034412551" sldId="265"/>
            <ac:spMk id="36" creationId="{5E752A56-B51C-3946-9975-2DA6A51029B7}"/>
          </ac:spMkLst>
        </pc:spChg>
        <pc:picChg chg="mod">
          <ac:chgData name="Kim Dixon" userId="94c3f094-9e9a-4b63-af1b-7cd919f3220d" providerId="ADAL" clId="{C4F88A1A-0CBF-44A2-8C0B-29AE383519AE}" dt="2021-08-24T23:07:40.992" v="731" actId="14826"/>
          <ac:picMkLst>
            <pc:docMk/>
            <pc:sldMk cId="1034412551" sldId="265"/>
            <ac:picMk id="3" creationId="{E03162A4-29E1-2E43-AE33-7E9957E48F4F}"/>
          </ac:picMkLst>
        </pc:picChg>
      </pc:sldChg>
      <pc:sldChg chg="modSp add del mod ord setBg">
        <pc:chgData name="Kim Dixon" userId="94c3f094-9e9a-4b63-af1b-7cd919f3220d" providerId="ADAL" clId="{C4F88A1A-0CBF-44A2-8C0B-29AE383519AE}" dt="2021-08-24T23:38:17.269" v="898" actId="47"/>
        <pc:sldMkLst>
          <pc:docMk/>
          <pc:sldMk cId="2307658136" sldId="266"/>
        </pc:sldMkLst>
        <pc:spChg chg="mod">
          <ac:chgData name="Kim Dixon" userId="94c3f094-9e9a-4b63-af1b-7cd919f3220d" providerId="ADAL" clId="{C4F88A1A-0CBF-44A2-8C0B-29AE383519AE}" dt="2021-08-24T23:23:14.138" v="821" actId="207"/>
          <ac:spMkLst>
            <pc:docMk/>
            <pc:sldMk cId="2307658136" sldId="266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23:21.252" v="822" actId="207"/>
          <ac:spMkLst>
            <pc:docMk/>
            <pc:sldMk cId="2307658136" sldId="266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29:23.087" v="853" actId="114"/>
          <ac:spMkLst>
            <pc:docMk/>
            <pc:sldMk cId="2307658136" sldId="266"/>
            <ac:spMk id="36" creationId="{5E752A56-B51C-3946-9975-2DA6A51029B7}"/>
          </ac:spMkLst>
        </pc:spChg>
        <pc:picChg chg="mod">
          <ac:chgData name="Kim Dixon" userId="94c3f094-9e9a-4b63-af1b-7cd919f3220d" providerId="ADAL" clId="{C4F88A1A-0CBF-44A2-8C0B-29AE383519AE}" dt="2021-08-24T23:08:49.282" v="739" actId="1076"/>
          <ac:picMkLst>
            <pc:docMk/>
            <pc:sldMk cId="2307658136" sldId="266"/>
            <ac:picMk id="3" creationId="{E03162A4-29E1-2E43-AE33-7E9957E48F4F}"/>
          </ac:picMkLst>
        </pc:picChg>
      </pc:sldChg>
      <pc:sldChg chg="modSp add del mod ord">
        <pc:chgData name="Kim Dixon" userId="94c3f094-9e9a-4b63-af1b-7cd919f3220d" providerId="ADAL" clId="{C4F88A1A-0CBF-44A2-8C0B-29AE383519AE}" dt="2021-08-24T23:14:28.507" v="775" actId="47"/>
        <pc:sldMkLst>
          <pc:docMk/>
          <pc:sldMk cId="3375480932" sldId="267"/>
        </pc:sldMkLst>
        <pc:spChg chg="mod">
          <ac:chgData name="Kim Dixon" userId="94c3f094-9e9a-4b63-af1b-7cd919f3220d" providerId="ADAL" clId="{C4F88A1A-0CBF-44A2-8C0B-29AE383519AE}" dt="2021-08-24T23:13:01.125" v="762" actId="207"/>
          <ac:spMkLst>
            <pc:docMk/>
            <pc:sldMk cId="3375480932" sldId="267"/>
            <ac:spMk id="46" creationId="{F0820CF6-B28C-7E43-BBFC-E6C21FCA9E27}"/>
          </ac:spMkLst>
        </pc:spChg>
      </pc:sldChg>
      <pc:sldChg chg="modSp add del mod ord setBg">
        <pc:chgData name="Kim Dixon" userId="94c3f094-9e9a-4b63-af1b-7cd919f3220d" providerId="ADAL" clId="{C4F88A1A-0CBF-44A2-8C0B-29AE383519AE}" dt="2021-08-24T23:38:23.227" v="900" actId="47"/>
        <pc:sldMkLst>
          <pc:docMk/>
          <pc:sldMk cId="1357573470" sldId="268"/>
        </pc:sldMkLst>
        <pc:spChg chg="mod">
          <ac:chgData name="Kim Dixon" userId="94c3f094-9e9a-4b63-af1b-7cd919f3220d" providerId="ADAL" clId="{C4F88A1A-0CBF-44A2-8C0B-29AE383519AE}" dt="2021-08-24T23:25:49.294" v="828" actId="207"/>
          <ac:spMkLst>
            <pc:docMk/>
            <pc:sldMk cId="1357573470" sldId="268"/>
            <ac:spMk id="7" creationId="{3360D994-B20C-A143-8C68-70B3C05D0011}"/>
          </ac:spMkLst>
        </pc:spChg>
        <pc:spChg chg="mod">
          <ac:chgData name="Kim Dixon" userId="94c3f094-9e9a-4b63-af1b-7cd919f3220d" providerId="ADAL" clId="{C4F88A1A-0CBF-44A2-8C0B-29AE383519AE}" dt="2021-08-24T23:25:54.958" v="829" actId="207"/>
          <ac:spMkLst>
            <pc:docMk/>
            <pc:sldMk cId="1357573470" sldId="268"/>
            <ac:spMk id="33" creationId="{B695CDB0-0436-124B-BDB4-D55CB89BA5FF}"/>
          </ac:spMkLst>
        </pc:spChg>
        <pc:spChg chg="mod">
          <ac:chgData name="Kim Dixon" userId="94c3f094-9e9a-4b63-af1b-7cd919f3220d" providerId="ADAL" clId="{C4F88A1A-0CBF-44A2-8C0B-29AE383519AE}" dt="2021-08-24T23:29:40.888" v="854" actId="114"/>
          <ac:spMkLst>
            <pc:docMk/>
            <pc:sldMk cId="1357573470" sldId="268"/>
            <ac:spMk id="36" creationId="{5E752A56-B51C-3946-9975-2DA6A51029B7}"/>
          </ac:spMkLst>
        </pc:spChg>
        <pc:picChg chg="mod">
          <ac:chgData name="Kim Dixon" userId="94c3f094-9e9a-4b63-af1b-7cd919f3220d" providerId="ADAL" clId="{C4F88A1A-0CBF-44A2-8C0B-29AE383519AE}" dt="2021-08-24T23:09:56.819" v="746" actId="14826"/>
          <ac:picMkLst>
            <pc:docMk/>
            <pc:sldMk cId="1357573470" sldId="268"/>
            <ac:picMk id="3" creationId="{E03162A4-29E1-2E43-AE33-7E9957E48F4F}"/>
          </ac:picMkLst>
        </pc:picChg>
      </pc:sldChg>
      <pc:sldChg chg="modSp add del mod ord">
        <pc:chgData name="Kim Dixon" userId="94c3f094-9e9a-4b63-af1b-7cd919f3220d" providerId="ADAL" clId="{C4F88A1A-0CBF-44A2-8C0B-29AE383519AE}" dt="2021-08-24T23:14:49.108" v="782" actId="47"/>
        <pc:sldMkLst>
          <pc:docMk/>
          <pc:sldMk cId="2376836430" sldId="269"/>
        </pc:sldMkLst>
        <pc:spChg chg="mod">
          <ac:chgData name="Kim Dixon" userId="94c3f094-9e9a-4b63-af1b-7cd919f3220d" providerId="ADAL" clId="{C4F88A1A-0CBF-44A2-8C0B-29AE383519AE}" dt="2021-08-24T23:12:59.852" v="760" actId="207"/>
          <ac:spMkLst>
            <pc:docMk/>
            <pc:sldMk cId="2376836430" sldId="269"/>
            <ac:spMk id="46" creationId="{F0820CF6-B28C-7E43-BBFC-E6C21FCA9E27}"/>
          </ac:spMkLst>
        </pc:spChg>
      </pc:sldChg>
      <pc:sldChg chg="modSp add del mod ord">
        <pc:chgData name="Kim Dixon" userId="94c3f094-9e9a-4b63-af1b-7cd919f3220d" providerId="ADAL" clId="{C4F88A1A-0CBF-44A2-8C0B-29AE383519AE}" dt="2021-08-24T23:38:20.557" v="899" actId="47"/>
        <pc:sldMkLst>
          <pc:docMk/>
          <pc:sldMk cId="2513561362" sldId="270"/>
        </pc:sldMkLst>
        <pc:spChg chg="mod">
          <ac:chgData name="Kim Dixon" userId="94c3f094-9e9a-4b63-af1b-7cd919f3220d" providerId="ADAL" clId="{C4F88A1A-0CBF-44A2-8C0B-29AE383519AE}" dt="2021-08-24T23:23:33.332" v="823" actId="207"/>
          <ac:spMkLst>
            <pc:docMk/>
            <pc:sldMk cId="2513561362" sldId="270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23:39.356" v="824" actId="207"/>
          <ac:spMkLst>
            <pc:docMk/>
            <pc:sldMk cId="2513561362" sldId="270"/>
            <ac:spMk id="46" creationId="{F0820CF6-B28C-7E43-BBFC-E6C21FCA9E27}"/>
          </ac:spMkLst>
        </pc:spChg>
      </pc:sldChg>
      <pc:sldChg chg="modSp add mod ord">
        <pc:chgData name="Kim Dixon" userId="94c3f094-9e9a-4b63-af1b-7cd919f3220d" providerId="ADAL" clId="{C4F88A1A-0CBF-44A2-8C0B-29AE383519AE}" dt="2021-08-24T23:26:37.372" v="834" actId="207"/>
        <pc:sldMkLst>
          <pc:docMk/>
          <pc:sldMk cId="2838174871" sldId="271"/>
        </pc:sldMkLst>
        <pc:spChg chg="mod">
          <ac:chgData name="Kim Dixon" userId="94c3f094-9e9a-4b63-af1b-7cd919f3220d" providerId="ADAL" clId="{C4F88A1A-0CBF-44A2-8C0B-29AE383519AE}" dt="2021-08-24T23:26:25.227" v="833" actId="207"/>
          <ac:spMkLst>
            <pc:docMk/>
            <pc:sldMk cId="2838174871" sldId="271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18:44.200" v="799" actId="207"/>
          <ac:spMkLst>
            <pc:docMk/>
            <pc:sldMk cId="2838174871" sldId="271"/>
            <ac:spMk id="41" creationId="{C2334882-C4E8-244A-8131-28B672440E98}"/>
          </ac:spMkLst>
        </pc:spChg>
        <pc:spChg chg="mod">
          <ac:chgData name="Kim Dixon" userId="94c3f094-9e9a-4b63-af1b-7cd919f3220d" providerId="ADAL" clId="{C4F88A1A-0CBF-44A2-8C0B-29AE383519AE}" dt="2021-08-24T23:18:44.830" v="800" actId="207"/>
          <ac:spMkLst>
            <pc:docMk/>
            <pc:sldMk cId="2838174871" sldId="271"/>
            <ac:spMk id="42" creationId="{C613E18D-64C5-4642-975D-4D33F1E91C02}"/>
          </ac:spMkLst>
        </pc:spChg>
        <pc:spChg chg="mod">
          <ac:chgData name="Kim Dixon" userId="94c3f094-9e9a-4b63-af1b-7cd919f3220d" providerId="ADAL" clId="{C4F88A1A-0CBF-44A2-8C0B-29AE383519AE}" dt="2021-08-24T23:26:37.372" v="834" actId="207"/>
          <ac:spMkLst>
            <pc:docMk/>
            <pc:sldMk cId="2838174871" sldId="271"/>
            <ac:spMk id="46" creationId="{F0820CF6-B28C-7E43-BBFC-E6C21FCA9E27}"/>
          </ac:spMkLst>
        </pc:spChg>
      </pc:sldChg>
      <pc:sldChg chg="add ord">
        <pc:chgData name="Kim Dixon" userId="94c3f094-9e9a-4b63-af1b-7cd919f3220d" providerId="ADAL" clId="{C4F88A1A-0CBF-44A2-8C0B-29AE383519AE}" dt="2021-08-24T23:39:12.053" v="917"/>
        <pc:sldMkLst>
          <pc:docMk/>
          <pc:sldMk cId="2070302859" sldId="272"/>
        </pc:sldMkLst>
      </pc:sldChg>
      <pc:sldChg chg="modSp add del mod ord">
        <pc:chgData name="Kim Dixon" userId="94c3f094-9e9a-4b63-af1b-7cd919f3220d" providerId="ADAL" clId="{C4F88A1A-0CBF-44A2-8C0B-29AE383519AE}" dt="2021-08-24T23:38:30.913" v="901" actId="47"/>
        <pc:sldMkLst>
          <pc:docMk/>
          <pc:sldMk cId="3230770765" sldId="272"/>
        </pc:sldMkLst>
        <pc:spChg chg="mod">
          <ac:chgData name="Kim Dixon" userId="94c3f094-9e9a-4b63-af1b-7cd919f3220d" providerId="ADAL" clId="{C4F88A1A-0CBF-44A2-8C0B-29AE383519AE}" dt="2021-08-24T23:24:01.189" v="826" actId="207"/>
          <ac:spMkLst>
            <pc:docMk/>
            <pc:sldMk cId="3230770765" sldId="272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24:07.866" v="827" actId="207"/>
          <ac:spMkLst>
            <pc:docMk/>
            <pc:sldMk cId="3230770765" sldId="272"/>
            <ac:spMk id="46" creationId="{F0820CF6-B28C-7E43-BBFC-E6C21FCA9E27}"/>
          </ac:spMkLst>
        </pc:spChg>
      </pc:sldChg>
      <pc:sldChg chg="modSp mod">
        <pc:chgData name="Kim Dixon" userId="94c3f094-9e9a-4b63-af1b-7cd919f3220d" providerId="ADAL" clId="{C4F88A1A-0CBF-44A2-8C0B-29AE383519AE}" dt="2021-08-26T00:23:54.660" v="946" actId="20577"/>
        <pc:sldMkLst>
          <pc:docMk/>
          <pc:sldMk cId="173815457" sldId="273"/>
        </pc:sldMkLst>
        <pc:spChg chg="mod">
          <ac:chgData name="Kim Dixon" userId="94c3f094-9e9a-4b63-af1b-7cd919f3220d" providerId="ADAL" clId="{C4F88A1A-0CBF-44A2-8C0B-29AE383519AE}" dt="2021-08-26T00:23:54.660" v="946" actId="20577"/>
          <ac:spMkLst>
            <pc:docMk/>
            <pc:sldMk cId="173815457" sldId="273"/>
            <ac:spMk id="24" creationId="{2AE686B9-7CF9-4959-8236-9E4785BDEA6D}"/>
          </ac:spMkLst>
        </pc:spChg>
      </pc:sldChg>
      <pc:sldChg chg="modSp add del mod ord">
        <pc:chgData name="Kim Dixon" userId="94c3f094-9e9a-4b63-af1b-7cd919f3220d" providerId="ADAL" clId="{C4F88A1A-0CBF-44A2-8C0B-29AE383519AE}" dt="2021-08-24T23:38:39.204" v="902" actId="47"/>
        <pc:sldMkLst>
          <pc:docMk/>
          <pc:sldMk cId="1714092869" sldId="273"/>
        </pc:sldMkLst>
        <pc:spChg chg="mod">
          <ac:chgData name="Kim Dixon" userId="94c3f094-9e9a-4b63-af1b-7cd919f3220d" providerId="ADAL" clId="{C4F88A1A-0CBF-44A2-8C0B-29AE383519AE}" dt="2021-08-24T23:27:09.636" v="838" actId="207"/>
          <ac:spMkLst>
            <pc:docMk/>
            <pc:sldMk cId="1714092869" sldId="273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18:45.049" v="801" actId="207"/>
          <ac:spMkLst>
            <pc:docMk/>
            <pc:sldMk cId="1714092869" sldId="273"/>
            <ac:spMk id="41" creationId="{C2334882-C4E8-244A-8131-28B672440E98}"/>
          </ac:spMkLst>
        </pc:spChg>
        <pc:spChg chg="mod">
          <ac:chgData name="Kim Dixon" userId="94c3f094-9e9a-4b63-af1b-7cd919f3220d" providerId="ADAL" clId="{C4F88A1A-0CBF-44A2-8C0B-29AE383519AE}" dt="2021-08-24T23:18:45.624" v="802" actId="207"/>
          <ac:spMkLst>
            <pc:docMk/>
            <pc:sldMk cId="1714092869" sldId="273"/>
            <ac:spMk id="42" creationId="{C613E18D-64C5-4642-975D-4D33F1E91C02}"/>
          </ac:spMkLst>
        </pc:spChg>
        <pc:spChg chg="mod">
          <ac:chgData name="Kim Dixon" userId="94c3f094-9e9a-4b63-af1b-7cd919f3220d" providerId="ADAL" clId="{C4F88A1A-0CBF-44A2-8C0B-29AE383519AE}" dt="2021-08-24T23:27:16.179" v="839" actId="207"/>
          <ac:spMkLst>
            <pc:docMk/>
            <pc:sldMk cId="1714092869" sldId="273"/>
            <ac:spMk id="46" creationId="{F0820CF6-B28C-7E43-BBFC-E6C21FCA9E27}"/>
          </ac:spMkLst>
        </pc:spChg>
      </pc:sldChg>
      <pc:sldChg chg="modSp add del mod ord">
        <pc:chgData name="Kim Dixon" userId="94c3f094-9e9a-4b63-af1b-7cd919f3220d" providerId="ADAL" clId="{C4F88A1A-0CBF-44A2-8C0B-29AE383519AE}" dt="2021-08-24T23:38:42.075" v="904" actId="47"/>
        <pc:sldMkLst>
          <pc:docMk/>
          <pc:sldMk cId="2425051561" sldId="274"/>
        </pc:sldMkLst>
        <pc:spChg chg="mod">
          <ac:chgData name="Kim Dixon" userId="94c3f094-9e9a-4b63-af1b-7cd919f3220d" providerId="ADAL" clId="{C4F88A1A-0CBF-44A2-8C0B-29AE383519AE}" dt="2021-08-24T23:27:43.583" v="843" actId="207"/>
          <ac:spMkLst>
            <pc:docMk/>
            <pc:sldMk cId="2425051561" sldId="274"/>
            <ac:spMk id="27" creationId="{DED55681-8910-CB48-BA5B-AF99F8F62EBD}"/>
          </ac:spMkLst>
        </pc:spChg>
        <pc:spChg chg="mod">
          <ac:chgData name="Kim Dixon" userId="94c3f094-9e9a-4b63-af1b-7cd919f3220d" providerId="ADAL" clId="{C4F88A1A-0CBF-44A2-8C0B-29AE383519AE}" dt="2021-08-24T23:18:46.088" v="803" actId="207"/>
          <ac:spMkLst>
            <pc:docMk/>
            <pc:sldMk cId="2425051561" sldId="274"/>
            <ac:spMk id="41" creationId="{C2334882-C4E8-244A-8131-28B672440E98}"/>
          </ac:spMkLst>
        </pc:spChg>
        <pc:spChg chg="mod">
          <ac:chgData name="Kim Dixon" userId="94c3f094-9e9a-4b63-af1b-7cd919f3220d" providerId="ADAL" clId="{C4F88A1A-0CBF-44A2-8C0B-29AE383519AE}" dt="2021-08-24T23:18:47.129" v="804" actId="207"/>
          <ac:spMkLst>
            <pc:docMk/>
            <pc:sldMk cId="2425051561" sldId="274"/>
            <ac:spMk id="42" creationId="{C613E18D-64C5-4642-975D-4D33F1E91C02}"/>
          </ac:spMkLst>
        </pc:spChg>
        <pc:spChg chg="mod">
          <ac:chgData name="Kim Dixon" userId="94c3f094-9e9a-4b63-af1b-7cd919f3220d" providerId="ADAL" clId="{C4F88A1A-0CBF-44A2-8C0B-29AE383519AE}" dt="2021-08-24T23:27:54.465" v="844" actId="207"/>
          <ac:spMkLst>
            <pc:docMk/>
            <pc:sldMk cId="2425051561" sldId="274"/>
            <ac:spMk id="46" creationId="{F0820CF6-B28C-7E43-BBFC-E6C21FCA9E27}"/>
          </ac:spMkLst>
        </pc:spChg>
      </pc:sldChg>
      <pc:sldChg chg="modSp add del ord">
        <pc:chgData name="Kim Dixon" userId="94c3f094-9e9a-4b63-af1b-7cd919f3220d" providerId="ADAL" clId="{C4F88A1A-0CBF-44A2-8C0B-29AE383519AE}" dt="2021-08-24T23:38:43.545" v="905" actId="47"/>
        <pc:sldMkLst>
          <pc:docMk/>
          <pc:sldMk cId="3234301120" sldId="275"/>
        </pc:sldMkLst>
        <pc:picChg chg="mod">
          <ac:chgData name="Kim Dixon" userId="94c3f094-9e9a-4b63-af1b-7cd919f3220d" providerId="ADAL" clId="{C4F88A1A-0CBF-44A2-8C0B-29AE383519AE}" dt="2021-08-24T23:34:24.183" v="883" actId="14826"/>
          <ac:picMkLst>
            <pc:docMk/>
            <pc:sldMk cId="3234301120" sldId="275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C4F88A1A-0CBF-44A2-8C0B-29AE383519AE}" dt="2021-08-24T23:38:44.332" v="906" actId="47"/>
        <pc:sldMkLst>
          <pc:docMk/>
          <pc:sldMk cId="3497427733" sldId="276"/>
        </pc:sldMkLst>
      </pc:sldChg>
      <pc:sldChg chg="modSp add del">
        <pc:chgData name="Kim Dixon" userId="94c3f094-9e9a-4b63-af1b-7cd919f3220d" providerId="ADAL" clId="{C4F88A1A-0CBF-44A2-8C0B-29AE383519AE}" dt="2021-08-24T23:38:45.504" v="907" actId="47"/>
        <pc:sldMkLst>
          <pc:docMk/>
          <pc:sldMk cId="831317895" sldId="277"/>
        </pc:sldMkLst>
        <pc:picChg chg="mod">
          <ac:chgData name="Kim Dixon" userId="94c3f094-9e9a-4b63-af1b-7cd919f3220d" providerId="ADAL" clId="{C4F88A1A-0CBF-44A2-8C0B-29AE383519AE}" dt="2021-08-24T23:34:57.584" v="887" actId="14826"/>
          <ac:picMkLst>
            <pc:docMk/>
            <pc:sldMk cId="831317895" sldId="277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C4F88A1A-0CBF-44A2-8C0B-29AE383519AE}" dt="2021-08-24T23:38:46.366" v="908" actId="47"/>
        <pc:sldMkLst>
          <pc:docMk/>
          <pc:sldMk cId="2125826456" sldId="278"/>
        </pc:sldMkLst>
      </pc:sldChg>
      <pc:sldChg chg="modSp add del ord">
        <pc:chgData name="Kim Dixon" userId="94c3f094-9e9a-4b63-af1b-7cd919f3220d" providerId="ADAL" clId="{C4F88A1A-0CBF-44A2-8C0B-29AE383519AE}" dt="2021-08-24T23:38:47.600" v="909" actId="47"/>
        <pc:sldMkLst>
          <pc:docMk/>
          <pc:sldMk cId="3035742745" sldId="279"/>
        </pc:sldMkLst>
        <pc:picChg chg="mod">
          <ac:chgData name="Kim Dixon" userId="94c3f094-9e9a-4b63-af1b-7cd919f3220d" providerId="ADAL" clId="{C4F88A1A-0CBF-44A2-8C0B-29AE383519AE}" dt="2021-08-24T23:37:32.924" v="894" actId="14826"/>
          <ac:picMkLst>
            <pc:docMk/>
            <pc:sldMk cId="3035742745" sldId="279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C4F88A1A-0CBF-44A2-8C0B-29AE383519AE}" dt="2021-08-24T23:38:48.818" v="910" actId="47"/>
        <pc:sldMkLst>
          <pc:docMk/>
          <pc:sldMk cId="4020823698" sldId="280"/>
        </pc:sldMkLst>
      </pc:sldChg>
    </pc:docChg>
  </pc:docChgLst>
  <pc:docChgLst>
    <pc:chgData name="Kim Dixon" userId="94c3f094-9e9a-4b63-af1b-7cd919f3220d" providerId="ADAL" clId="{AA0BB999-8E15-4EAB-B468-A20114D3E7A9}"/>
    <pc:docChg chg="undo redo custSel addSld delSld modSld sldOrd">
      <pc:chgData name="Kim Dixon" userId="94c3f094-9e9a-4b63-af1b-7cd919f3220d" providerId="ADAL" clId="{AA0BB999-8E15-4EAB-B468-A20114D3E7A9}" dt="2021-11-16T15:36:36.499" v="1100" actId="47"/>
      <pc:docMkLst>
        <pc:docMk/>
      </pc:docMkLst>
      <pc:sldChg chg="del setBg">
        <pc:chgData name="Kim Dixon" userId="94c3f094-9e9a-4b63-af1b-7cd919f3220d" providerId="ADAL" clId="{AA0BB999-8E15-4EAB-B468-A20114D3E7A9}" dt="2021-09-21T19:45:09.771" v="577" actId="47"/>
        <pc:sldMkLst>
          <pc:docMk/>
          <pc:sldMk cId="1385254135" sldId="256"/>
        </pc:sldMkLst>
      </pc:sldChg>
      <pc:sldChg chg="modSp del mod">
        <pc:chgData name="Kim Dixon" userId="94c3f094-9e9a-4b63-af1b-7cd919f3220d" providerId="ADAL" clId="{AA0BB999-8E15-4EAB-B468-A20114D3E7A9}" dt="2021-09-21T19:29:09.828" v="563" actId="47"/>
        <pc:sldMkLst>
          <pc:docMk/>
          <pc:sldMk cId="3795060655" sldId="257"/>
        </pc:sldMkLst>
        <pc:spChg chg="mod">
          <ac:chgData name="Kim Dixon" userId="94c3f094-9e9a-4b63-af1b-7cd919f3220d" providerId="ADAL" clId="{AA0BB999-8E15-4EAB-B468-A20114D3E7A9}" dt="2021-08-24T19:32:01.224" v="27" actId="255"/>
          <ac:spMkLst>
            <pc:docMk/>
            <pc:sldMk cId="3795060655" sldId="257"/>
            <ac:spMk id="39" creationId="{12742310-E6C7-3448-BB24-66ED4AFE5336}"/>
          </ac:spMkLst>
        </pc:spChg>
        <pc:spChg chg="mod">
          <ac:chgData name="Kim Dixon" userId="94c3f094-9e9a-4b63-af1b-7cd919f3220d" providerId="ADAL" clId="{AA0BB999-8E15-4EAB-B468-A20114D3E7A9}" dt="2021-08-24T19:32:09.734" v="29" actId="20577"/>
          <ac:spMkLst>
            <pc:docMk/>
            <pc:sldMk cId="3795060655" sldId="257"/>
            <ac:spMk id="40" creationId="{F6C9CC78-AF4C-AE47-A9A3-A5A332E034F0}"/>
          </ac:spMkLst>
        </pc:spChg>
        <pc:spChg chg="mod">
          <ac:chgData name="Kim Dixon" userId="94c3f094-9e9a-4b63-af1b-7cd919f3220d" providerId="ADAL" clId="{AA0BB999-8E15-4EAB-B468-A20114D3E7A9}" dt="2021-08-24T19:32:37.243" v="44" actId="14100"/>
          <ac:spMkLst>
            <pc:docMk/>
            <pc:sldMk cId="3795060655" sldId="257"/>
            <ac:spMk id="42" creationId="{C613E18D-64C5-4642-975D-4D33F1E91C02}"/>
          </ac:spMkLst>
        </pc:spChg>
      </pc:sldChg>
      <pc:sldChg chg="del setBg delCm modNotesTx">
        <pc:chgData name="Kim Dixon" userId="94c3f094-9e9a-4b63-af1b-7cd919f3220d" providerId="ADAL" clId="{AA0BB999-8E15-4EAB-B468-A20114D3E7A9}" dt="2021-09-21T19:37:57.267" v="572" actId="47"/>
        <pc:sldMkLst>
          <pc:docMk/>
          <pc:sldMk cId="1829187219" sldId="258"/>
        </pc:sldMkLst>
      </pc:sldChg>
      <pc:sldChg chg="addSp modSp del mod setBg">
        <pc:chgData name="Kim Dixon" userId="94c3f094-9e9a-4b63-af1b-7cd919f3220d" providerId="ADAL" clId="{AA0BB999-8E15-4EAB-B468-A20114D3E7A9}" dt="2021-11-16T15:36:36.499" v="1100" actId="47"/>
        <pc:sldMkLst>
          <pc:docMk/>
          <pc:sldMk cId="1941595346" sldId="259"/>
        </pc:sldMkLst>
        <pc:spChg chg="add mod">
          <ac:chgData name="Kim Dixon" userId="94c3f094-9e9a-4b63-af1b-7cd919f3220d" providerId="ADAL" clId="{AA0BB999-8E15-4EAB-B468-A20114D3E7A9}" dt="2021-09-22T12:52:35.669" v="1086" actId="113"/>
          <ac:spMkLst>
            <pc:docMk/>
            <pc:sldMk cId="1941595346" sldId="259"/>
            <ac:spMk id="3" creationId="{7B955B65-FE55-4EEE-AA55-A8F9B2B292AA}"/>
          </ac:spMkLst>
        </pc:spChg>
        <pc:spChg chg="mod">
          <ac:chgData name="Kim Dixon" userId="94c3f094-9e9a-4b63-af1b-7cd919f3220d" providerId="ADAL" clId="{AA0BB999-8E15-4EAB-B468-A20114D3E7A9}" dt="2021-09-22T12:52:18.310" v="1082" actId="1076"/>
          <ac:spMkLst>
            <pc:docMk/>
            <pc:sldMk cId="1941595346" sldId="259"/>
            <ac:spMk id="26" creationId="{C9D4BFB9-584C-024D-96D0-CFFC8035D076}"/>
          </ac:spMkLst>
        </pc:spChg>
        <pc:spChg chg="mod">
          <ac:chgData name="Kim Dixon" userId="94c3f094-9e9a-4b63-af1b-7cd919f3220d" providerId="ADAL" clId="{AA0BB999-8E15-4EAB-B468-A20114D3E7A9}" dt="2021-09-21T19:26:30.887" v="545" actId="207"/>
          <ac:spMkLst>
            <pc:docMk/>
            <pc:sldMk cId="1941595346" sldId="259"/>
            <ac:spMk id="27" creationId="{DED55681-8910-CB48-BA5B-AF99F8F62EBD}"/>
          </ac:spMkLst>
        </pc:spChg>
        <pc:spChg chg="mod">
          <ac:chgData name="Kim Dixon" userId="94c3f094-9e9a-4b63-af1b-7cd919f3220d" providerId="ADAL" clId="{AA0BB999-8E15-4EAB-B468-A20114D3E7A9}" dt="2021-09-21T20:09:33.067" v="919" actId="207"/>
          <ac:spMkLst>
            <pc:docMk/>
            <pc:sldMk cId="1941595346" sldId="259"/>
            <ac:spMk id="46" creationId="{F0820CF6-B28C-7E43-BBFC-E6C21FCA9E27}"/>
          </ac:spMkLst>
        </pc:spChg>
        <pc:spChg chg="mod">
          <ac:chgData name="Kim Dixon" userId="94c3f094-9e9a-4b63-af1b-7cd919f3220d" providerId="ADAL" clId="{AA0BB999-8E15-4EAB-B468-A20114D3E7A9}" dt="2021-09-22T12:51:27.886" v="1057" actId="1076"/>
          <ac:spMkLst>
            <pc:docMk/>
            <pc:sldMk cId="1941595346" sldId="259"/>
            <ac:spMk id="58" creationId="{A86ED9B1-8424-0242-AFF6-AEED40EBBAC1}"/>
          </ac:spMkLst>
        </pc:spChg>
        <pc:grpChg chg="mod">
          <ac:chgData name="Kim Dixon" userId="94c3f094-9e9a-4b63-af1b-7cd919f3220d" providerId="ADAL" clId="{AA0BB999-8E15-4EAB-B468-A20114D3E7A9}" dt="2021-09-22T12:51:29.889" v="1058" actId="1076"/>
          <ac:grpSpMkLst>
            <pc:docMk/>
            <pc:sldMk cId="1941595346" sldId="259"/>
            <ac:grpSpMk id="4" creationId="{F2905F8B-769A-A34C-A9C2-EE8907400E96}"/>
          </ac:grpSpMkLst>
        </pc:grpChg>
        <pc:cxnChg chg="mod">
          <ac:chgData name="Kim Dixon" userId="94c3f094-9e9a-4b63-af1b-7cd919f3220d" providerId="ADAL" clId="{AA0BB999-8E15-4EAB-B468-A20114D3E7A9}" dt="2021-09-22T12:51:35.080" v="1059" actId="1076"/>
          <ac:cxnSpMkLst>
            <pc:docMk/>
            <pc:sldMk cId="1941595346" sldId="259"/>
            <ac:cxnSpMk id="6" creationId="{B299CEE5-4E58-614A-B5BF-5852A64E1671}"/>
          </ac:cxnSpMkLst>
        </pc:cxnChg>
      </pc:sldChg>
      <pc:sldChg chg="modSp del setBg">
        <pc:chgData name="Kim Dixon" userId="94c3f094-9e9a-4b63-af1b-7cd919f3220d" providerId="ADAL" clId="{AA0BB999-8E15-4EAB-B468-A20114D3E7A9}" dt="2021-09-21T19:45:05.295" v="575" actId="47"/>
        <pc:sldMkLst>
          <pc:docMk/>
          <pc:sldMk cId="2124762725" sldId="262"/>
        </pc:sldMkLst>
        <pc:picChg chg="mod">
          <ac:chgData name="Kim Dixon" userId="94c3f094-9e9a-4b63-af1b-7cd919f3220d" providerId="ADAL" clId="{AA0BB999-8E15-4EAB-B468-A20114D3E7A9}" dt="2021-09-21T19:44:27.670" v="574" actId="14826"/>
          <ac:picMkLst>
            <pc:docMk/>
            <pc:sldMk cId="2124762725" sldId="262"/>
            <ac:picMk id="3" creationId="{E03162A4-29E1-2E43-AE33-7E9957E48F4F}"/>
          </ac:picMkLst>
        </pc:picChg>
      </pc:sldChg>
      <pc:sldChg chg="del setBg">
        <pc:chgData name="Kim Dixon" userId="94c3f094-9e9a-4b63-af1b-7cd919f3220d" providerId="ADAL" clId="{AA0BB999-8E15-4EAB-B468-A20114D3E7A9}" dt="2021-09-21T19:45:07.710" v="576" actId="47"/>
        <pc:sldMkLst>
          <pc:docMk/>
          <pc:sldMk cId="888512730" sldId="263"/>
        </pc:sldMkLst>
      </pc:sldChg>
      <pc:sldChg chg="modSp del mod">
        <pc:chgData name="Kim Dixon" userId="94c3f094-9e9a-4b63-af1b-7cd919f3220d" providerId="ADAL" clId="{AA0BB999-8E15-4EAB-B468-A20114D3E7A9}" dt="2021-09-21T20:09:45.286" v="923" actId="47"/>
        <pc:sldMkLst>
          <pc:docMk/>
          <pc:sldMk cId="2838174871" sldId="271"/>
        </pc:sldMkLst>
        <pc:spChg chg="mod">
          <ac:chgData name="Kim Dixon" userId="94c3f094-9e9a-4b63-af1b-7cd919f3220d" providerId="ADAL" clId="{AA0BB999-8E15-4EAB-B468-A20114D3E7A9}" dt="2021-09-21T19:28:15.732" v="552" actId="207"/>
          <ac:spMkLst>
            <pc:docMk/>
            <pc:sldMk cId="2838174871" sldId="271"/>
            <ac:spMk id="27" creationId="{DED55681-8910-CB48-BA5B-AF99F8F62EBD}"/>
          </ac:spMkLst>
        </pc:spChg>
        <pc:spChg chg="mod">
          <ac:chgData name="Kim Dixon" userId="94c3f094-9e9a-4b63-af1b-7cd919f3220d" providerId="ADAL" clId="{AA0BB999-8E15-4EAB-B468-A20114D3E7A9}" dt="2021-09-21T19:28:21.933" v="553" actId="207"/>
          <ac:spMkLst>
            <pc:docMk/>
            <pc:sldMk cId="2838174871" sldId="271"/>
            <ac:spMk id="46" creationId="{F0820CF6-B28C-7E43-BBFC-E6C21FCA9E27}"/>
          </ac:spMkLst>
        </pc:spChg>
      </pc:sldChg>
      <pc:sldChg chg="del">
        <pc:chgData name="Kim Dixon" userId="94c3f094-9e9a-4b63-af1b-7cd919f3220d" providerId="ADAL" clId="{AA0BB999-8E15-4EAB-B468-A20114D3E7A9}" dt="2021-09-21T19:28:51.254" v="558" actId="47"/>
        <pc:sldMkLst>
          <pc:docMk/>
          <pc:sldMk cId="2070302859" sldId="272"/>
        </pc:sldMkLst>
      </pc:sldChg>
      <pc:sldChg chg="addSp delSp modSp new mod ord">
        <pc:chgData name="Kim Dixon" userId="94c3f094-9e9a-4b63-af1b-7cd919f3220d" providerId="ADAL" clId="{AA0BB999-8E15-4EAB-B468-A20114D3E7A9}" dt="2021-08-25T15:52:14.539" v="192" actId="20577"/>
        <pc:sldMkLst>
          <pc:docMk/>
          <pc:sldMk cId="173815457" sldId="273"/>
        </pc:sldMkLst>
        <pc:spChg chg="mod">
          <ac:chgData name="Kim Dixon" userId="94c3f094-9e9a-4b63-af1b-7cd919f3220d" providerId="ADAL" clId="{AA0BB999-8E15-4EAB-B468-A20114D3E7A9}" dt="2021-08-25T15:51:04.020" v="166" actId="255"/>
          <ac:spMkLst>
            <pc:docMk/>
            <pc:sldMk cId="173815457" sldId="273"/>
            <ac:spMk id="2" creationId="{48017633-E7B5-45D3-819D-4F5C25A9EA56}"/>
          </ac:spMkLst>
        </pc:spChg>
        <pc:spChg chg="add del mod">
          <ac:chgData name="Kim Dixon" userId="94c3f094-9e9a-4b63-af1b-7cd919f3220d" providerId="ADAL" clId="{AA0BB999-8E15-4EAB-B468-A20114D3E7A9}" dt="2021-08-25T15:38:29.627" v="64"/>
          <ac:spMkLst>
            <pc:docMk/>
            <pc:sldMk cId="173815457" sldId="273"/>
            <ac:spMk id="3" creationId="{2EC71217-401F-48B4-92FD-945F68088F7A}"/>
          </ac:spMkLst>
        </pc:spChg>
        <pc:spChg chg="add del mod">
          <ac:chgData name="Kim Dixon" userId="94c3f094-9e9a-4b63-af1b-7cd919f3220d" providerId="ADAL" clId="{AA0BB999-8E15-4EAB-B468-A20114D3E7A9}" dt="2021-08-25T15:36:15.184" v="50"/>
          <ac:spMkLst>
            <pc:docMk/>
            <pc:sldMk cId="173815457" sldId="273"/>
            <ac:spMk id="5" creationId="{4B7AE4CE-1205-4B6C-983E-D6E0FDAA4649}"/>
          </ac:spMkLst>
        </pc:spChg>
        <pc:spChg chg="add del mod">
          <ac:chgData name="Kim Dixon" userId="94c3f094-9e9a-4b63-af1b-7cd919f3220d" providerId="ADAL" clId="{AA0BB999-8E15-4EAB-B468-A20114D3E7A9}" dt="2021-08-25T15:42:29.375" v="100"/>
          <ac:spMkLst>
            <pc:docMk/>
            <pc:sldMk cId="173815457" sldId="273"/>
            <ac:spMk id="10" creationId="{5CDCE917-2595-4469-8918-F29E22626E5D}"/>
          </ac:spMkLst>
        </pc:spChg>
        <pc:spChg chg="add del mod">
          <ac:chgData name="Kim Dixon" userId="94c3f094-9e9a-4b63-af1b-7cd919f3220d" providerId="ADAL" clId="{AA0BB999-8E15-4EAB-B468-A20114D3E7A9}" dt="2021-08-25T15:50:48.795" v="162" actId="478"/>
          <ac:spMkLst>
            <pc:docMk/>
            <pc:sldMk cId="173815457" sldId="273"/>
            <ac:spMk id="14" creationId="{A2E68D25-F5F3-4FC2-B397-074CD00CEF39}"/>
          </ac:spMkLst>
        </pc:spChg>
        <pc:spChg chg="add del mod">
          <ac:chgData name="Kim Dixon" userId="94c3f094-9e9a-4b63-af1b-7cd919f3220d" providerId="ADAL" clId="{AA0BB999-8E15-4EAB-B468-A20114D3E7A9}" dt="2021-08-25T15:51:09.845" v="167" actId="22"/>
          <ac:spMkLst>
            <pc:docMk/>
            <pc:sldMk cId="173815457" sldId="273"/>
            <ac:spMk id="20" creationId="{BAC3A38F-9B8A-4FF1-96C5-178A29FE25A3}"/>
          </ac:spMkLst>
        </pc:spChg>
        <pc:spChg chg="add mod">
          <ac:chgData name="Kim Dixon" userId="94c3f094-9e9a-4b63-af1b-7cd919f3220d" providerId="ADAL" clId="{AA0BB999-8E15-4EAB-B468-A20114D3E7A9}" dt="2021-08-25T15:52:14.539" v="192" actId="20577"/>
          <ac:spMkLst>
            <pc:docMk/>
            <pc:sldMk cId="173815457" sldId="273"/>
            <ac:spMk id="24" creationId="{2AE686B9-7CF9-4959-8236-9E4785BDEA6D}"/>
          </ac:spMkLst>
        </pc:spChg>
        <pc:graphicFrameChg chg="add del mod">
          <ac:chgData name="Kim Dixon" userId="94c3f094-9e9a-4b63-af1b-7cd919f3220d" providerId="ADAL" clId="{AA0BB999-8E15-4EAB-B468-A20114D3E7A9}" dt="2021-08-25T15:36:15.184" v="50"/>
          <ac:graphicFrameMkLst>
            <pc:docMk/>
            <pc:sldMk cId="173815457" sldId="273"/>
            <ac:graphicFrameMk id="4" creationId="{5848EC2D-14E3-4400-855C-0915AC56031D}"/>
          </ac:graphicFrameMkLst>
        </pc:graphicFrameChg>
        <pc:graphicFrameChg chg="add del mod">
          <ac:chgData name="Kim Dixon" userId="94c3f094-9e9a-4b63-af1b-7cd919f3220d" providerId="ADAL" clId="{AA0BB999-8E15-4EAB-B468-A20114D3E7A9}" dt="2021-08-25T15:50:45.055" v="147"/>
          <ac:graphicFrameMkLst>
            <pc:docMk/>
            <pc:sldMk cId="173815457" sldId="273"/>
            <ac:graphicFrameMk id="18" creationId="{A5F252EF-E0D7-4BDB-9858-BF128D35CD42}"/>
          </ac:graphicFrameMkLst>
        </pc:graphicFrameChg>
        <pc:picChg chg="add del mod">
          <ac:chgData name="Kim Dixon" userId="94c3f094-9e9a-4b63-af1b-7cd919f3220d" providerId="ADAL" clId="{AA0BB999-8E15-4EAB-B468-A20114D3E7A9}" dt="2021-08-25T15:37:09.061" v="56"/>
          <ac:picMkLst>
            <pc:docMk/>
            <pc:sldMk cId="173815457" sldId="273"/>
            <ac:picMk id="6" creationId="{E883527E-90B1-4C68-9D06-6065F3507A0E}"/>
          </ac:picMkLst>
        </pc:picChg>
        <pc:picChg chg="add del mod">
          <ac:chgData name="Kim Dixon" userId="94c3f094-9e9a-4b63-af1b-7cd919f3220d" providerId="ADAL" clId="{AA0BB999-8E15-4EAB-B468-A20114D3E7A9}" dt="2021-08-25T15:37:56.467" v="58"/>
          <ac:picMkLst>
            <pc:docMk/>
            <pc:sldMk cId="173815457" sldId="273"/>
            <ac:picMk id="7" creationId="{F0A0F019-1B76-4C99-A7E2-4CC3676B7A51}"/>
          </ac:picMkLst>
        </pc:picChg>
        <pc:picChg chg="add del mod">
          <ac:chgData name="Kim Dixon" userId="94c3f094-9e9a-4b63-af1b-7cd919f3220d" providerId="ADAL" clId="{AA0BB999-8E15-4EAB-B468-A20114D3E7A9}" dt="2021-08-25T15:42:17.741" v="99" actId="478"/>
          <ac:picMkLst>
            <pc:docMk/>
            <pc:sldMk cId="173815457" sldId="273"/>
            <ac:picMk id="8" creationId="{49B098E0-7AD5-40B4-B2D6-B3E85EDE2536}"/>
          </ac:picMkLst>
        </pc:picChg>
        <pc:picChg chg="add del mod">
          <ac:chgData name="Kim Dixon" userId="94c3f094-9e9a-4b63-af1b-7cd919f3220d" providerId="ADAL" clId="{AA0BB999-8E15-4EAB-B468-A20114D3E7A9}" dt="2021-08-25T15:50:54.094" v="163" actId="478"/>
          <ac:picMkLst>
            <pc:docMk/>
            <pc:sldMk cId="173815457" sldId="273"/>
            <ac:picMk id="11" creationId="{0148D98B-74C0-422B-A6B1-0A0DF2E65737}"/>
          </ac:picMkLst>
        </pc:picChg>
        <pc:picChg chg="add del mod">
          <ac:chgData name="Kim Dixon" userId="94c3f094-9e9a-4b63-af1b-7cd919f3220d" providerId="ADAL" clId="{AA0BB999-8E15-4EAB-B468-A20114D3E7A9}" dt="2021-08-25T15:46:49.731" v="122" actId="478"/>
          <ac:picMkLst>
            <pc:docMk/>
            <pc:sldMk cId="173815457" sldId="273"/>
            <ac:picMk id="12" creationId="{6365F627-14C6-47A4-A89F-F42FEF003936}"/>
          </ac:picMkLst>
        </pc:picChg>
        <pc:picChg chg="add del mod">
          <ac:chgData name="Kim Dixon" userId="94c3f094-9e9a-4b63-af1b-7cd919f3220d" providerId="ADAL" clId="{AA0BB999-8E15-4EAB-B468-A20114D3E7A9}" dt="2021-08-25T15:50:47.555" v="157"/>
          <ac:picMkLst>
            <pc:docMk/>
            <pc:sldMk cId="173815457" sldId="273"/>
            <ac:picMk id="15" creationId="{A926AA55-E3EB-46F5-AF26-F87D728135BB}"/>
          </ac:picMkLst>
        </pc:picChg>
        <pc:picChg chg="add del mod">
          <ac:chgData name="Kim Dixon" userId="94c3f094-9e9a-4b63-af1b-7cd919f3220d" providerId="ADAL" clId="{AA0BB999-8E15-4EAB-B468-A20114D3E7A9}" dt="2021-08-25T15:50:46.519" v="153"/>
          <ac:picMkLst>
            <pc:docMk/>
            <pc:sldMk cId="173815457" sldId="273"/>
            <ac:picMk id="16" creationId="{9258BF3C-4FDF-453B-B42D-39343078A29B}"/>
          </ac:picMkLst>
        </pc:picChg>
        <pc:picChg chg="add del mod">
          <ac:chgData name="Kim Dixon" userId="94c3f094-9e9a-4b63-af1b-7cd919f3220d" providerId="ADAL" clId="{AA0BB999-8E15-4EAB-B468-A20114D3E7A9}" dt="2021-08-25T15:50:45.788" v="150"/>
          <ac:picMkLst>
            <pc:docMk/>
            <pc:sldMk cId="173815457" sldId="273"/>
            <ac:picMk id="17" creationId="{D84F99C5-C6D9-417F-9130-47E5E37945A2}"/>
          </ac:picMkLst>
        </pc:picChg>
        <pc:picChg chg="add del mod ord">
          <ac:chgData name="Kim Dixon" userId="94c3f094-9e9a-4b63-af1b-7cd919f3220d" providerId="ADAL" clId="{AA0BB999-8E15-4EAB-B468-A20114D3E7A9}" dt="2021-08-25T15:51:16.581" v="169" actId="478"/>
          <ac:picMkLst>
            <pc:docMk/>
            <pc:sldMk cId="173815457" sldId="273"/>
            <ac:picMk id="22" creationId="{310451C0-A003-4F91-96A5-686E40E6958B}"/>
          </ac:picMkLst>
        </pc:picChg>
        <pc:picChg chg="add del mod">
          <ac:chgData name="Kim Dixon" userId="94c3f094-9e9a-4b63-af1b-7cd919f3220d" providerId="ADAL" clId="{AA0BB999-8E15-4EAB-B468-A20114D3E7A9}" dt="2021-08-25T15:36:15.184" v="50"/>
          <ac:picMkLst>
            <pc:docMk/>
            <pc:sldMk cId="173815457" sldId="273"/>
            <ac:picMk id="2049" creationId="{B88338FC-27EF-4F78-9F3F-F24BEAF67AEC}"/>
          </ac:picMkLst>
        </pc:picChg>
      </pc:sldChg>
      <pc:sldChg chg="addSp delSp modSp add mod">
        <pc:chgData name="Kim Dixon" userId="94c3f094-9e9a-4b63-af1b-7cd919f3220d" providerId="ADAL" clId="{AA0BB999-8E15-4EAB-B468-A20114D3E7A9}" dt="2021-08-25T15:56:04.093" v="213" actId="1076"/>
        <pc:sldMkLst>
          <pc:docMk/>
          <pc:sldMk cId="3788667092" sldId="274"/>
        </pc:sldMkLst>
        <pc:spChg chg="mod">
          <ac:chgData name="Kim Dixon" userId="94c3f094-9e9a-4b63-af1b-7cd919f3220d" providerId="ADAL" clId="{AA0BB999-8E15-4EAB-B468-A20114D3E7A9}" dt="2021-08-25T15:53:48.515" v="197" actId="14100"/>
          <ac:spMkLst>
            <pc:docMk/>
            <pc:sldMk cId="3788667092" sldId="274"/>
            <ac:spMk id="2" creationId="{48017633-E7B5-45D3-819D-4F5C25A9EA56}"/>
          </ac:spMkLst>
        </pc:spChg>
        <pc:spChg chg="add del mod">
          <ac:chgData name="Kim Dixon" userId="94c3f094-9e9a-4b63-af1b-7cd919f3220d" providerId="ADAL" clId="{AA0BB999-8E15-4EAB-B468-A20114D3E7A9}" dt="2021-08-25T15:39:33.617" v="84"/>
          <ac:spMkLst>
            <pc:docMk/>
            <pc:sldMk cId="3788667092" sldId="274"/>
            <ac:spMk id="4" creationId="{44B5AA8A-12F0-4AE8-8227-F84DE51CB81D}"/>
          </ac:spMkLst>
        </pc:spChg>
        <pc:spChg chg="add del mod">
          <ac:chgData name="Kim Dixon" userId="94c3f094-9e9a-4b63-af1b-7cd919f3220d" providerId="ADAL" clId="{AA0BB999-8E15-4EAB-B468-A20114D3E7A9}" dt="2021-08-25T15:44:11.419" v="106" actId="478"/>
          <ac:spMkLst>
            <pc:docMk/>
            <pc:sldMk cId="3788667092" sldId="274"/>
            <ac:spMk id="10" creationId="{847528EC-646E-47E4-A207-904EBAD930F9}"/>
          </ac:spMkLst>
        </pc:spChg>
        <pc:graphicFrameChg chg="add del mod">
          <ac:chgData name="Kim Dixon" userId="94c3f094-9e9a-4b63-af1b-7cd919f3220d" providerId="ADAL" clId="{AA0BB999-8E15-4EAB-B468-A20114D3E7A9}" dt="2021-08-25T15:39:29.408" v="83"/>
          <ac:graphicFrameMkLst>
            <pc:docMk/>
            <pc:sldMk cId="3788667092" sldId="274"/>
            <ac:graphicFrameMk id="5" creationId="{109DE5DA-1D18-4064-AAD4-BD7846A4CE6D}"/>
          </ac:graphicFrameMkLst>
        </pc:graphicFrameChg>
        <pc:graphicFrameChg chg="add del mod">
          <ac:chgData name="Kim Dixon" userId="94c3f094-9e9a-4b63-af1b-7cd919f3220d" providerId="ADAL" clId="{AA0BB999-8E15-4EAB-B468-A20114D3E7A9}" dt="2021-08-25T15:44:01.801" v="105"/>
          <ac:graphicFrameMkLst>
            <pc:docMk/>
            <pc:sldMk cId="3788667092" sldId="274"/>
            <ac:graphicFrameMk id="11" creationId="{80855A07-0D99-4854-AF44-D80CFA89E228}"/>
          </ac:graphicFrameMkLst>
        </pc:graphicFrameChg>
        <pc:picChg chg="add del mod">
          <ac:chgData name="Kim Dixon" userId="94c3f094-9e9a-4b63-af1b-7cd919f3220d" providerId="ADAL" clId="{AA0BB999-8E15-4EAB-B468-A20114D3E7A9}" dt="2021-08-25T15:43:10.717" v="103" actId="478"/>
          <ac:picMkLst>
            <pc:docMk/>
            <pc:sldMk cId="3788667092" sldId="274"/>
            <ac:picMk id="6" creationId="{FEB2FCC0-74DA-4CDD-8C77-6E27A25995A0}"/>
          </ac:picMkLst>
        </pc:picChg>
        <pc:picChg chg="add del mod">
          <ac:chgData name="Kim Dixon" userId="94c3f094-9e9a-4b63-af1b-7cd919f3220d" providerId="ADAL" clId="{AA0BB999-8E15-4EAB-B468-A20114D3E7A9}" dt="2021-08-25T15:53:29.422" v="194" actId="478"/>
          <ac:picMkLst>
            <pc:docMk/>
            <pc:sldMk cId="3788667092" sldId="274"/>
            <ac:picMk id="7" creationId="{BEED9186-2A4B-4D34-987E-E7E26ECB2AC8}"/>
          </ac:picMkLst>
        </pc:picChg>
        <pc:picChg chg="del">
          <ac:chgData name="Kim Dixon" userId="94c3f094-9e9a-4b63-af1b-7cd919f3220d" providerId="ADAL" clId="{AA0BB999-8E15-4EAB-B468-A20114D3E7A9}" dt="2021-08-25T15:38:46.026" v="68" actId="478"/>
          <ac:picMkLst>
            <pc:docMk/>
            <pc:sldMk cId="3788667092" sldId="274"/>
            <ac:picMk id="8" creationId="{49B098E0-7AD5-40B4-B2D6-B3E85EDE2536}"/>
          </ac:picMkLst>
        </pc:picChg>
        <pc:picChg chg="add del">
          <ac:chgData name="Kim Dixon" userId="94c3f094-9e9a-4b63-af1b-7cd919f3220d" providerId="ADAL" clId="{AA0BB999-8E15-4EAB-B468-A20114D3E7A9}" dt="2021-08-25T15:44:45.995" v="108" actId="478"/>
          <ac:picMkLst>
            <pc:docMk/>
            <pc:sldMk cId="3788667092" sldId="274"/>
            <ac:picMk id="12" creationId="{711F677D-CEC6-4980-AB6E-CBFBAC1FF372}"/>
          </ac:picMkLst>
        </pc:picChg>
        <pc:picChg chg="add del mod">
          <ac:chgData name="Kim Dixon" userId="94c3f094-9e9a-4b63-af1b-7cd919f3220d" providerId="ADAL" clId="{AA0BB999-8E15-4EAB-B468-A20114D3E7A9}" dt="2021-08-25T15:53:27.260" v="193" actId="478"/>
          <ac:picMkLst>
            <pc:docMk/>
            <pc:sldMk cId="3788667092" sldId="274"/>
            <ac:picMk id="14" creationId="{341D8498-6947-4C46-B17F-39D53E17A3CC}"/>
          </ac:picMkLst>
        </pc:picChg>
        <pc:picChg chg="add mod">
          <ac:chgData name="Kim Dixon" userId="94c3f094-9e9a-4b63-af1b-7cd919f3220d" providerId="ADAL" clId="{AA0BB999-8E15-4EAB-B468-A20114D3E7A9}" dt="2021-08-25T15:54:00.562" v="200" actId="1076"/>
          <ac:picMkLst>
            <pc:docMk/>
            <pc:sldMk cId="3788667092" sldId="274"/>
            <ac:picMk id="15" creationId="{8A71367D-9955-48C2-B382-F05354AD8B74}"/>
          </ac:picMkLst>
        </pc:picChg>
        <pc:picChg chg="add mod">
          <ac:chgData name="Kim Dixon" userId="94c3f094-9e9a-4b63-af1b-7cd919f3220d" providerId="ADAL" clId="{AA0BB999-8E15-4EAB-B468-A20114D3E7A9}" dt="2021-08-25T15:56:04.093" v="213" actId="1076"/>
          <ac:picMkLst>
            <pc:docMk/>
            <pc:sldMk cId="3788667092" sldId="274"/>
            <ac:picMk id="18" creationId="{A0147ED0-8BF0-4C8F-B1AB-458BBEC05DF5}"/>
          </ac:picMkLst>
        </pc:picChg>
        <pc:picChg chg="add del mod">
          <ac:chgData name="Kim Dixon" userId="94c3f094-9e9a-4b63-af1b-7cd919f3220d" providerId="ADAL" clId="{AA0BB999-8E15-4EAB-B468-A20114D3E7A9}" dt="2021-08-25T15:44:01.801" v="105"/>
          <ac:picMkLst>
            <pc:docMk/>
            <pc:sldMk cId="3788667092" sldId="274"/>
            <ac:picMk id="3073" creationId="{F30362CF-6A49-4C34-AA5D-74FD84033B20}"/>
          </ac:picMkLst>
        </pc:picChg>
        <pc:picChg chg="add del mod">
          <ac:chgData name="Kim Dixon" userId="94c3f094-9e9a-4b63-af1b-7cd919f3220d" providerId="ADAL" clId="{AA0BB999-8E15-4EAB-B468-A20114D3E7A9}" dt="2021-08-25T15:44:01.801" v="105"/>
          <ac:picMkLst>
            <pc:docMk/>
            <pc:sldMk cId="3788667092" sldId="274"/>
            <ac:picMk id="3074" creationId="{40700C39-DC0F-43A5-82D8-F37D06C007BF}"/>
          </ac:picMkLst>
        </pc:picChg>
        <pc:cxnChg chg="add mod">
          <ac:chgData name="Kim Dixon" userId="94c3f094-9e9a-4b63-af1b-7cd919f3220d" providerId="ADAL" clId="{AA0BB999-8E15-4EAB-B468-A20114D3E7A9}" dt="2021-08-25T15:54:41.926" v="203" actId="1076"/>
          <ac:cxnSpMkLst>
            <pc:docMk/>
            <pc:sldMk cId="3788667092" sldId="274"/>
            <ac:cxnSpMk id="17" creationId="{23B92491-0944-4DFD-8430-99D19FDC0E5B}"/>
          </ac:cxnSpMkLst>
        </pc:cxnChg>
      </pc:sldChg>
      <pc:sldChg chg="addSp delSp modSp add mod">
        <pc:chgData name="Kim Dixon" userId="94c3f094-9e9a-4b63-af1b-7cd919f3220d" providerId="ADAL" clId="{AA0BB999-8E15-4EAB-B468-A20114D3E7A9}" dt="2021-08-25T15:55:29.251" v="211" actId="14100"/>
        <pc:sldMkLst>
          <pc:docMk/>
          <pc:sldMk cId="74907353" sldId="275"/>
        </pc:sldMkLst>
        <pc:spChg chg="mod">
          <ac:chgData name="Kim Dixon" userId="94c3f094-9e9a-4b63-af1b-7cd919f3220d" providerId="ADAL" clId="{AA0BB999-8E15-4EAB-B468-A20114D3E7A9}" dt="2021-08-25T15:55:01.580" v="207" actId="14100"/>
          <ac:spMkLst>
            <pc:docMk/>
            <pc:sldMk cId="74907353" sldId="275"/>
            <ac:spMk id="2" creationId="{48017633-E7B5-45D3-819D-4F5C25A9EA56}"/>
          </ac:spMkLst>
        </pc:spChg>
        <pc:spChg chg="add del mod">
          <ac:chgData name="Kim Dixon" userId="94c3f094-9e9a-4b63-af1b-7cd919f3220d" providerId="ADAL" clId="{AA0BB999-8E15-4EAB-B468-A20114D3E7A9}" dt="2021-08-25T15:41:03.234" v="92" actId="478"/>
          <ac:spMkLst>
            <pc:docMk/>
            <pc:sldMk cId="74907353" sldId="275"/>
            <ac:spMk id="4" creationId="{04DF901A-2A78-4747-9ADB-F1BE710EF816}"/>
          </ac:spMkLst>
        </pc:spChg>
        <pc:picChg chg="del">
          <ac:chgData name="Kim Dixon" userId="94c3f094-9e9a-4b63-af1b-7cd919f3220d" providerId="ADAL" clId="{AA0BB999-8E15-4EAB-B468-A20114D3E7A9}" dt="2021-08-25T15:40:55.161" v="91" actId="478"/>
          <ac:picMkLst>
            <pc:docMk/>
            <pc:sldMk cId="74907353" sldId="275"/>
            <ac:picMk id="6" creationId="{FEB2FCC0-74DA-4CDD-8C77-6E27A25995A0}"/>
          </ac:picMkLst>
        </pc:picChg>
        <pc:picChg chg="del">
          <ac:chgData name="Kim Dixon" userId="94c3f094-9e9a-4b63-af1b-7cd919f3220d" providerId="ADAL" clId="{AA0BB999-8E15-4EAB-B468-A20114D3E7A9}" dt="2021-08-25T15:41:05.170" v="93" actId="478"/>
          <ac:picMkLst>
            <pc:docMk/>
            <pc:sldMk cId="74907353" sldId="275"/>
            <ac:picMk id="7" creationId="{BEED9186-2A4B-4D34-987E-E7E26ECB2AC8}"/>
          </ac:picMkLst>
        </pc:picChg>
        <pc:picChg chg="add mod">
          <ac:chgData name="Kim Dixon" userId="94c3f094-9e9a-4b63-af1b-7cd919f3220d" providerId="ADAL" clId="{AA0BB999-8E15-4EAB-B468-A20114D3E7A9}" dt="2021-08-25T15:54:54.643" v="204" actId="1076"/>
          <ac:picMkLst>
            <pc:docMk/>
            <pc:sldMk cId="74907353" sldId="275"/>
            <ac:picMk id="8" creationId="{A6F4E37F-BCE3-4DAC-A72D-A2D19372F89F}"/>
          </ac:picMkLst>
        </pc:picChg>
        <pc:picChg chg="add mod">
          <ac:chgData name="Kim Dixon" userId="94c3f094-9e9a-4b63-af1b-7cd919f3220d" providerId="ADAL" clId="{AA0BB999-8E15-4EAB-B468-A20114D3E7A9}" dt="2021-08-25T15:55:29.251" v="211" actId="14100"/>
          <ac:picMkLst>
            <pc:docMk/>
            <pc:sldMk cId="74907353" sldId="275"/>
            <ac:picMk id="9" creationId="{D7C38A0E-03C5-43FD-AA57-45F612D6B878}"/>
          </ac:picMkLst>
        </pc:picChg>
      </pc:sldChg>
      <pc:sldChg chg="modSp new mod">
        <pc:chgData name="Kim Dixon" userId="94c3f094-9e9a-4b63-af1b-7cd919f3220d" providerId="ADAL" clId="{AA0BB999-8E15-4EAB-B468-A20114D3E7A9}" dt="2021-08-25T16:00:26.933" v="540" actId="20577"/>
        <pc:sldMkLst>
          <pc:docMk/>
          <pc:sldMk cId="3468911577" sldId="276"/>
        </pc:sldMkLst>
        <pc:spChg chg="mod">
          <ac:chgData name="Kim Dixon" userId="94c3f094-9e9a-4b63-af1b-7cd919f3220d" providerId="ADAL" clId="{AA0BB999-8E15-4EAB-B468-A20114D3E7A9}" dt="2021-08-25T15:58:53.793" v="483" actId="255"/>
          <ac:spMkLst>
            <pc:docMk/>
            <pc:sldMk cId="3468911577" sldId="276"/>
            <ac:spMk id="2" creationId="{10F0D962-9F55-4E36-8FF8-3B6672481B9F}"/>
          </ac:spMkLst>
        </pc:spChg>
        <pc:spChg chg="mod">
          <ac:chgData name="Kim Dixon" userId="94c3f094-9e9a-4b63-af1b-7cd919f3220d" providerId="ADAL" clId="{AA0BB999-8E15-4EAB-B468-A20114D3E7A9}" dt="2021-08-25T16:00:26.933" v="540" actId="20577"/>
          <ac:spMkLst>
            <pc:docMk/>
            <pc:sldMk cId="3468911577" sldId="276"/>
            <ac:spMk id="3" creationId="{447FA9D5-2158-40DF-9A11-59A79F30456B}"/>
          </ac:spMkLst>
        </pc:spChg>
      </pc:sldChg>
      <pc:sldChg chg="add del ord">
        <pc:chgData name="Kim Dixon" userId="94c3f094-9e9a-4b63-af1b-7cd919f3220d" providerId="ADAL" clId="{AA0BB999-8E15-4EAB-B468-A20114D3E7A9}" dt="2021-09-21T20:10:11.767" v="935" actId="47"/>
        <pc:sldMkLst>
          <pc:docMk/>
          <pc:sldMk cId="4225505003" sldId="277"/>
        </pc:sldMkLst>
      </pc:sldChg>
      <pc:sldChg chg="add del ord">
        <pc:chgData name="Kim Dixon" userId="94c3f094-9e9a-4b63-af1b-7cd919f3220d" providerId="ADAL" clId="{AA0BB999-8E15-4EAB-B468-A20114D3E7A9}" dt="2021-09-21T20:10:26.347" v="943" actId="47"/>
        <pc:sldMkLst>
          <pc:docMk/>
          <pc:sldMk cId="2066272996" sldId="278"/>
        </pc:sldMkLst>
      </pc:sldChg>
      <pc:sldChg chg="modSp add del mod ord">
        <pc:chgData name="Kim Dixon" userId="94c3f094-9e9a-4b63-af1b-7cd919f3220d" providerId="ADAL" clId="{AA0BB999-8E15-4EAB-B468-A20114D3E7A9}" dt="2021-09-21T19:45:12.110" v="578" actId="47"/>
        <pc:sldMkLst>
          <pc:docMk/>
          <pc:sldMk cId="2475846776" sldId="279"/>
        </pc:sldMkLst>
        <pc:picChg chg="mod">
          <ac:chgData name="Kim Dixon" userId="94c3f094-9e9a-4b63-af1b-7cd919f3220d" providerId="ADAL" clId="{AA0BB999-8E15-4EAB-B468-A20114D3E7A9}" dt="2021-09-21T19:36:24.100" v="571" actId="14100"/>
          <ac:picMkLst>
            <pc:docMk/>
            <pc:sldMk cId="2475846776" sldId="279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1:18.151" v="963" actId="47"/>
        <pc:sldMkLst>
          <pc:docMk/>
          <pc:sldMk cId="2667431822" sldId="280"/>
        </pc:sldMkLst>
      </pc:sldChg>
      <pc:sldChg chg="modSp mod">
        <pc:chgData name="Kim Dixon" userId="94c3f094-9e9a-4b63-af1b-7cd919f3220d" providerId="ADAL" clId="{AA0BB999-8E15-4EAB-B468-A20114D3E7A9}" dt="2021-09-22T12:52:48.563" v="1087" actId="1076"/>
        <pc:sldMkLst>
          <pc:docMk/>
          <pc:sldMk cId="505953647" sldId="281"/>
        </pc:sldMkLst>
        <pc:spChg chg="mod">
          <ac:chgData name="Kim Dixon" userId="94c3f094-9e9a-4b63-af1b-7cd919f3220d" providerId="ADAL" clId="{AA0BB999-8E15-4EAB-B468-A20114D3E7A9}" dt="2021-09-21T19:58:26.248" v="795" actId="1076"/>
          <ac:spMkLst>
            <pc:docMk/>
            <pc:sldMk cId="505953647" sldId="281"/>
            <ac:spMk id="7" creationId="{3360D994-B20C-A143-8C68-70B3C05D0011}"/>
          </ac:spMkLst>
        </pc:spChg>
        <pc:spChg chg="mod">
          <ac:chgData name="Kim Dixon" userId="94c3f094-9e9a-4b63-af1b-7cd919f3220d" providerId="ADAL" clId="{AA0BB999-8E15-4EAB-B468-A20114D3E7A9}" dt="2021-09-22T12:52:48.563" v="1087" actId="1076"/>
          <ac:spMkLst>
            <pc:docMk/>
            <pc:sldMk cId="505953647" sldId="281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2T12:50:45.114" v="1055" actId="1076"/>
          <ac:spMkLst>
            <pc:docMk/>
            <pc:sldMk cId="505953647" sldId="281"/>
            <ac:spMk id="33" creationId="{B695CDB0-0436-124B-BDB4-D55CB89BA5FF}"/>
          </ac:spMkLst>
        </pc:spChg>
        <pc:spChg chg="mod">
          <ac:chgData name="Kim Dixon" userId="94c3f094-9e9a-4b63-af1b-7cd919f3220d" providerId="ADAL" clId="{AA0BB999-8E15-4EAB-B468-A20114D3E7A9}" dt="2021-09-21T20:01:57.945" v="842" actId="20577"/>
          <ac:spMkLst>
            <pc:docMk/>
            <pc:sldMk cId="505953647" sldId="281"/>
            <ac:spMk id="35" creationId="{73002A73-C574-6F49-B331-0B264B6083C3}"/>
          </ac:spMkLst>
        </pc:spChg>
        <pc:spChg chg="mod">
          <ac:chgData name="Kim Dixon" userId="94c3f094-9e9a-4b63-af1b-7cd919f3220d" providerId="ADAL" clId="{AA0BB999-8E15-4EAB-B468-A20114D3E7A9}" dt="2021-09-21T19:58:32.412" v="796" actId="1076"/>
          <ac:spMkLst>
            <pc:docMk/>
            <pc:sldMk cId="505953647" sldId="281"/>
            <ac:spMk id="51" creationId="{C5287E43-4020-B547-9C84-58CD08B8D44F}"/>
          </ac:spMkLst>
        </pc:spChg>
        <pc:picChg chg="mod">
          <ac:chgData name="Kim Dixon" userId="94c3f094-9e9a-4b63-af1b-7cd919f3220d" providerId="ADAL" clId="{AA0BB999-8E15-4EAB-B468-A20114D3E7A9}" dt="2021-09-21T19:58:37.691" v="797" actId="1076"/>
          <ac:picMkLst>
            <pc:docMk/>
            <pc:sldMk cId="505953647" sldId="281"/>
            <ac:picMk id="6" creationId="{3C2AA61E-51AD-774B-805E-FA1ECB49866E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01.816" v="909" actId="1076"/>
        <pc:sldMkLst>
          <pc:docMk/>
          <pc:sldMk cId="1301286291" sldId="282"/>
        </pc:sldMkLst>
        <pc:spChg chg="mod">
          <ac:chgData name="Kim Dixon" userId="94c3f094-9e9a-4b63-af1b-7cd919f3220d" providerId="ADAL" clId="{AA0BB999-8E15-4EAB-B468-A20114D3E7A9}" dt="2021-09-21T20:07:53.044" v="908" actId="1076"/>
          <ac:spMkLst>
            <pc:docMk/>
            <pc:sldMk cId="1301286291" sldId="282"/>
            <ac:spMk id="7" creationId="{3360D994-B20C-A143-8C68-70B3C05D0011}"/>
          </ac:spMkLst>
        </pc:spChg>
        <pc:spChg chg="mod">
          <ac:chgData name="Kim Dixon" userId="94c3f094-9e9a-4b63-af1b-7cd919f3220d" providerId="ADAL" clId="{AA0BB999-8E15-4EAB-B468-A20114D3E7A9}" dt="2021-09-21T19:59:05.658" v="799" actId="20577"/>
          <ac:spMkLst>
            <pc:docMk/>
            <pc:sldMk cId="1301286291" sldId="282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20:08:01.816" v="909" actId="1076"/>
          <ac:spMkLst>
            <pc:docMk/>
            <pc:sldMk cId="1301286291" sldId="282"/>
            <ac:spMk id="35" creationId="{73002A73-C574-6F49-B331-0B264B6083C3}"/>
          </ac:spMkLst>
        </pc:spChg>
        <pc:spChg chg="mod">
          <ac:chgData name="Kim Dixon" userId="94c3f094-9e9a-4b63-af1b-7cd919f3220d" providerId="ADAL" clId="{AA0BB999-8E15-4EAB-B468-A20114D3E7A9}" dt="2021-09-21T19:59:46.130" v="808" actId="14100"/>
          <ac:spMkLst>
            <pc:docMk/>
            <pc:sldMk cId="1301286291" sldId="282"/>
            <ac:spMk id="36" creationId="{5E752A56-B51C-3946-9975-2DA6A51029B7}"/>
          </ac:spMkLst>
        </pc:spChg>
        <pc:spChg chg="mod">
          <ac:chgData name="Kim Dixon" userId="94c3f094-9e9a-4b63-af1b-7cd919f3220d" providerId="ADAL" clId="{AA0BB999-8E15-4EAB-B468-A20114D3E7A9}" dt="2021-09-21T19:59:31.036" v="804" actId="1076"/>
          <ac:spMkLst>
            <pc:docMk/>
            <pc:sldMk cId="1301286291" sldId="282"/>
            <ac:spMk id="51" creationId="{C5287E43-4020-B547-9C84-58CD08B8D44F}"/>
          </ac:spMkLst>
        </pc:spChg>
        <pc:picChg chg="mod">
          <ac:chgData name="Kim Dixon" userId="94c3f094-9e9a-4b63-af1b-7cd919f3220d" providerId="ADAL" clId="{AA0BB999-8E15-4EAB-B468-A20114D3E7A9}" dt="2021-09-21T19:45:55.408" v="590" actId="1076"/>
          <ac:picMkLst>
            <pc:docMk/>
            <pc:sldMk cId="1301286291" sldId="282"/>
            <ac:picMk id="3" creationId="{E03162A4-29E1-2E43-AE33-7E9957E48F4F}"/>
          </ac:picMkLst>
        </pc:picChg>
        <pc:picChg chg="mod">
          <ac:chgData name="Kim Dixon" userId="94c3f094-9e9a-4b63-af1b-7cd919f3220d" providerId="ADAL" clId="{AA0BB999-8E15-4EAB-B468-A20114D3E7A9}" dt="2021-09-21T19:59:37.646" v="806" actId="1076"/>
          <ac:picMkLst>
            <pc:docMk/>
            <pc:sldMk cId="1301286291" sldId="282"/>
            <ac:picMk id="6" creationId="{3C2AA61E-51AD-774B-805E-FA1ECB49866E}"/>
          </ac:picMkLst>
        </pc:picChg>
      </pc:sldChg>
      <pc:sldChg chg="modSp add del mod ord">
        <pc:chgData name="Kim Dixon" userId="94c3f094-9e9a-4b63-af1b-7cd919f3220d" providerId="ADAL" clId="{AA0BB999-8E15-4EAB-B468-A20114D3E7A9}" dt="2021-09-21T20:00:37.918" v="823" actId="47"/>
        <pc:sldMkLst>
          <pc:docMk/>
          <pc:sldMk cId="1709546626" sldId="283"/>
        </pc:sldMkLst>
        <pc:spChg chg="mod">
          <ac:chgData name="Kim Dixon" userId="94c3f094-9e9a-4b63-af1b-7cd919f3220d" providerId="ADAL" clId="{AA0BB999-8E15-4EAB-B468-A20114D3E7A9}" dt="2021-09-21T19:52:23.152" v="665" actId="1076"/>
          <ac:spMkLst>
            <pc:docMk/>
            <pc:sldMk cId="1709546626" sldId="283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19:57:00.841" v="693"/>
          <ac:spMkLst>
            <pc:docMk/>
            <pc:sldMk cId="1709546626" sldId="283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19:47:06.073" v="598" actId="1076"/>
          <ac:picMkLst>
            <pc:docMk/>
            <pc:sldMk cId="1709546626" sldId="283"/>
            <ac:picMk id="3" creationId="{E03162A4-29E1-2E43-AE33-7E9957E48F4F}"/>
          </ac:picMkLst>
        </pc:picChg>
      </pc:sldChg>
      <pc:sldChg chg="modSp add del mod ord">
        <pc:chgData name="Kim Dixon" userId="94c3f094-9e9a-4b63-af1b-7cd919f3220d" providerId="ADAL" clId="{AA0BB999-8E15-4EAB-B468-A20114D3E7A9}" dt="2021-09-21T20:02:40.591" v="849" actId="47"/>
        <pc:sldMkLst>
          <pc:docMk/>
          <pc:sldMk cId="291616386" sldId="284"/>
        </pc:sldMkLst>
        <pc:spChg chg="mod">
          <ac:chgData name="Kim Dixon" userId="94c3f094-9e9a-4b63-af1b-7cd919f3220d" providerId="ADAL" clId="{AA0BB999-8E15-4EAB-B468-A20114D3E7A9}" dt="2021-09-21T19:52:34.824" v="669" actId="1076"/>
          <ac:spMkLst>
            <pc:docMk/>
            <pc:sldMk cId="291616386" sldId="284"/>
            <ac:spMk id="9" creationId="{A9E72000-E511-3E4F-BD6E-0A6B09E640B7}"/>
          </ac:spMkLst>
        </pc:spChg>
        <pc:picChg chg="mod">
          <ac:chgData name="Kim Dixon" userId="94c3f094-9e9a-4b63-af1b-7cd919f3220d" providerId="ADAL" clId="{AA0BB999-8E15-4EAB-B468-A20114D3E7A9}" dt="2021-09-21T19:47:39.416" v="602" actId="14826"/>
          <ac:picMkLst>
            <pc:docMk/>
            <pc:sldMk cId="291616386" sldId="284"/>
            <ac:picMk id="3" creationId="{E03162A4-29E1-2E43-AE33-7E9957E48F4F}"/>
          </ac:picMkLst>
        </pc:picChg>
      </pc:sldChg>
      <pc:sldChg chg="modSp add del mod ord">
        <pc:chgData name="Kim Dixon" userId="94c3f094-9e9a-4b63-af1b-7cd919f3220d" providerId="ADAL" clId="{AA0BB999-8E15-4EAB-B468-A20114D3E7A9}" dt="2021-09-21T20:05:35.064" v="885" actId="47"/>
        <pc:sldMkLst>
          <pc:docMk/>
          <pc:sldMk cId="2590843313" sldId="285"/>
        </pc:sldMkLst>
        <pc:spChg chg="mod ord">
          <ac:chgData name="Kim Dixon" userId="94c3f094-9e9a-4b63-af1b-7cd919f3220d" providerId="ADAL" clId="{AA0BB999-8E15-4EAB-B468-A20114D3E7A9}" dt="2021-09-21T19:48:53.416" v="620" actId="14100"/>
          <ac:spMkLst>
            <pc:docMk/>
            <pc:sldMk cId="2590843313" sldId="285"/>
            <ac:spMk id="9" creationId="{A9E72000-E511-3E4F-BD6E-0A6B09E640B7}"/>
          </ac:spMkLst>
        </pc:spChg>
        <pc:picChg chg="mod ord">
          <ac:chgData name="Kim Dixon" userId="94c3f094-9e9a-4b63-af1b-7cd919f3220d" providerId="ADAL" clId="{AA0BB999-8E15-4EAB-B468-A20114D3E7A9}" dt="2021-09-21T19:48:11.869" v="611" actId="167"/>
          <ac:picMkLst>
            <pc:docMk/>
            <pc:sldMk cId="2590843313" sldId="285"/>
            <ac:picMk id="3" creationId="{E03162A4-29E1-2E43-AE33-7E9957E48F4F}"/>
          </ac:picMkLst>
        </pc:picChg>
        <pc:picChg chg="ord">
          <ac:chgData name="Kim Dixon" userId="94c3f094-9e9a-4b63-af1b-7cd919f3220d" providerId="ADAL" clId="{AA0BB999-8E15-4EAB-B468-A20114D3E7A9}" dt="2021-09-21T19:48:19.330" v="613" actId="166"/>
          <ac:picMkLst>
            <pc:docMk/>
            <pc:sldMk cId="2590843313" sldId="285"/>
            <ac:picMk id="6" creationId="{3C2AA61E-51AD-774B-805E-FA1ECB49866E}"/>
          </ac:picMkLst>
        </pc:picChg>
      </pc:sldChg>
      <pc:sldChg chg="modSp add del ord">
        <pc:chgData name="Kim Dixon" userId="94c3f094-9e9a-4b63-af1b-7cd919f3220d" providerId="ADAL" clId="{AA0BB999-8E15-4EAB-B468-A20114D3E7A9}" dt="2021-09-21T20:05:37.183" v="886" actId="47"/>
        <pc:sldMkLst>
          <pc:docMk/>
          <pc:sldMk cId="1235387883" sldId="286"/>
        </pc:sldMkLst>
        <pc:picChg chg="mod">
          <ac:chgData name="Kim Dixon" userId="94c3f094-9e9a-4b63-af1b-7cd919f3220d" providerId="ADAL" clId="{AA0BB999-8E15-4EAB-B468-A20114D3E7A9}" dt="2021-09-21T19:49:17.206" v="627" actId="14826"/>
          <ac:picMkLst>
            <pc:docMk/>
            <pc:sldMk cId="1235387883" sldId="286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1:28.444" v="967" actId="47"/>
        <pc:sldMkLst>
          <pc:docMk/>
          <pc:sldMk cId="915689806" sldId="287"/>
        </pc:sldMkLst>
      </pc:sldChg>
      <pc:sldChg chg="modSp add del mod ord">
        <pc:chgData name="Kim Dixon" userId="94c3f094-9e9a-4b63-af1b-7cd919f3220d" providerId="ADAL" clId="{AA0BB999-8E15-4EAB-B468-A20114D3E7A9}" dt="2021-09-21T20:04:27.477" v="872" actId="47"/>
        <pc:sldMkLst>
          <pc:docMk/>
          <pc:sldMk cId="675739660" sldId="288"/>
        </pc:sldMkLst>
        <pc:spChg chg="mod">
          <ac:chgData name="Kim Dixon" userId="94c3f094-9e9a-4b63-af1b-7cd919f3220d" providerId="ADAL" clId="{AA0BB999-8E15-4EAB-B468-A20114D3E7A9}" dt="2021-09-21T19:57:09.633" v="702" actId="1076"/>
          <ac:spMkLst>
            <pc:docMk/>
            <pc:sldMk cId="675739660" sldId="288"/>
            <ac:spMk id="9" creationId="{A9E72000-E511-3E4F-BD6E-0A6B09E640B7}"/>
          </ac:spMkLst>
        </pc:spChg>
        <pc:picChg chg="mod">
          <ac:chgData name="Kim Dixon" userId="94c3f094-9e9a-4b63-af1b-7cd919f3220d" providerId="ADAL" clId="{AA0BB999-8E15-4EAB-B468-A20114D3E7A9}" dt="2021-09-21T19:50:03.799" v="635" actId="1076"/>
          <ac:picMkLst>
            <pc:docMk/>
            <pc:sldMk cId="675739660" sldId="288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0:58.916" v="955" actId="47"/>
        <pc:sldMkLst>
          <pc:docMk/>
          <pc:sldMk cId="3795875844" sldId="289"/>
        </pc:sldMkLst>
      </pc:sldChg>
      <pc:sldChg chg="modSp add del mod ord">
        <pc:chgData name="Kim Dixon" userId="94c3f094-9e9a-4b63-af1b-7cd919f3220d" providerId="ADAL" clId="{AA0BB999-8E15-4EAB-B468-A20114D3E7A9}" dt="2021-09-21T20:00:30.825" v="819" actId="47"/>
        <pc:sldMkLst>
          <pc:docMk/>
          <pc:sldMk cId="1994338368" sldId="290"/>
        </pc:sldMkLst>
        <pc:spChg chg="mod">
          <ac:chgData name="Kim Dixon" userId="94c3f094-9e9a-4b63-af1b-7cd919f3220d" providerId="ADAL" clId="{AA0BB999-8E15-4EAB-B468-A20114D3E7A9}" dt="2021-09-21T19:57:01.094" v="694"/>
          <ac:spMkLst>
            <pc:docMk/>
            <pc:sldMk cId="1994338368" sldId="290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19:50:34" v="642" actId="14826"/>
          <ac:picMkLst>
            <pc:docMk/>
            <pc:sldMk cId="1994338368" sldId="290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0:02.716" v="931" actId="47"/>
        <pc:sldMkLst>
          <pc:docMk/>
          <pc:sldMk cId="4142853624" sldId="291"/>
        </pc:sldMkLst>
      </pc:sldChg>
      <pc:sldChg chg="modSp add del mod ord">
        <pc:chgData name="Kim Dixon" userId="94c3f094-9e9a-4b63-af1b-7cd919f3220d" providerId="ADAL" clId="{AA0BB999-8E15-4EAB-B468-A20114D3E7A9}" dt="2021-09-21T20:00:10.660" v="813" actId="47"/>
        <pc:sldMkLst>
          <pc:docMk/>
          <pc:sldMk cId="580056999" sldId="292"/>
        </pc:sldMkLst>
        <pc:spChg chg="mod">
          <ac:chgData name="Kim Dixon" userId="94c3f094-9e9a-4b63-af1b-7cd919f3220d" providerId="ADAL" clId="{AA0BB999-8E15-4EAB-B468-A20114D3E7A9}" dt="2021-09-21T19:57:01.420" v="695"/>
          <ac:spMkLst>
            <pc:docMk/>
            <pc:sldMk cId="580056999" sldId="292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19:51:12.378" v="649" actId="14826"/>
          <ac:picMkLst>
            <pc:docMk/>
            <pc:sldMk cId="580056999" sldId="292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09:55.366" v="927" actId="47"/>
        <pc:sldMkLst>
          <pc:docMk/>
          <pc:sldMk cId="2139508138" sldId="293"/>
        </pc:sldMkLst>
      </pc:sldChg>
      <pc:sldChg chg="modSp add del mod ord">
        <pc:chgData name="Kim Dixon" userId="94c3f094-9e9a-4b63-af1b-7cd919f3220d" providerId="ADAL" clId="{AA0BB999-8E15-4EAB-B468-A20114D3E7A9}" dt="2021-09-21T20:02:15.356" v="843" actId="47"/>
        <pc:sldMkLst>
          <pc:docMk/>
          <pc:sldMk cId="1282360465" sldId="294"/>
        </pc:sldMkLst>
        <pc:spChg chg="mod">
          <ac:chgData name="Kim Dixon" userId="94c3f094-9e9a-4b63-af1b-7cd919f3220d" providerId="ADAL" clId="{AA0BB999-8E15-4EAB-B468-A20114D3E7A9}" dt="2021-09-21T19:52:13.209" v="661" actId="1076"/>
          <ac:spMkLst>
            <pc:docMk/>
            <pc:sldMk cId="1282360465" sldId="294"/>
            <ac:spMk id="9" creationId="{A9E72000-E511-3E4F-BD6E-0A6B09E640B7}"/>
          </ac:spMkLst>
        </pc:spChg>
        <pc:picChg chg="mod">
          <ac:chgData name="Kim Dixon" userId="94c3f094-9e9a-4b63-af1b-7cd919f3220d" providerId="ADAL" clId="{AA0BB999-8E15-4EAB-B468-A20114D3E7A9}" dt="2021-09-21T19:51:45.782" v="656" actId="14826"/>
          <ac:picMkLst>
            <pc:docMk/>
            <pc:sldMk cId="1282360465" sldId="294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0:18.744" v="939" actId="47"/>
        <pc:sldMkLst>
          <pc:docMk/>
          <pc:sldMk cId="1305058793" sldId="295"/>
        </pc:sldMkLst>
      </pc:sldChg>
      <pc:sldChg chg="modSp add mod ord">
        <pc:chgData name="Kim Dixon" userId="94c3f094-9e9a-4b63-af1b-7cd919f3220d" providerId="ADAL" clId="{AA0BB999-8E15-4EAB-B468-A20114D3E7A9}" dt="2021-09-21T20:01:48.035" v="840" actId="20577"/>
        <pc:sldMkLst>
          <pc:docMk/>
          <pc:sldMk cId="3829803191" sldId="296"/>
        </pc:sldMkLst>
        <pc:spChg chg="mod">
          <ac:chgData name="Kim Dixon" userId="94c3f094-9e9a-4b63-af1b-7cd919f3220d" providerId="ADAL" clId="{AA0BB999-8E15-4EAB-B468-A20114D3E7A9}" dt="2021-09-21T20:01:48.035" v="840" actId="20577"/>
          <ac:spMkLst>
            <pc:docMk/>
            <pc:sldMk cId="3829803191" sldId="296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0:02.373" v="812" actId="14826"/>
          <ac:picMkLst>
            <pc:docMk/>
            <pc:sldMk cId="3829803191" sldId="296"/>
            <ac:picMk id="3" creationId="{E03162A4-29E1-2E43-AE33-7E9957E48F4F}"/>
          </ac:picMkLst>
        </pc:picChg>
      </pc:sldChg>
      <pc:sldChg chg="add del">
        <pc:chgData name="Kim Dixon" userId="94c3f094-9e9a-4b63-af1b-7cd919f3220d" providerId="ADAL" clId="{AA0BB999-8E15-4EAB-B468-A20114D3E7A9}" dt="2021-09-21T19:52:01.421" v="658" actId="2890"/>
        <pc:sldMkLst>
          <pc:docMk/>
          <pc:sldMk cId="3928908059" sldId="296"/>
        </pc:sldMkLst>
      </pc:sldChg>
      <pc:sldChg chg="modSp add mod ord">
        <pc:chgData name="Kim Dixon" userId="94c3f094-9e9a-4b63-af1b-7cd919f3220d" providerId="ADAL" clId="{AA0BB999-8E15-4EAB-B468-A20114D3E7A9}" dt="2021-09-21T20:08:13.482" v="910" actId="1076"/>
        <pc:sldMkLst>
          <pc:docMk/>
          <pc:sldMk cId="2503753722" sldId="297"/>
        </pc:sldMkLst>
        <pc:spChg chg="mod">
          <ac:chgData name="Kim Dixon" userId="94c3f094-9e9a-4b63-af1b-7cd919f3220d" providerId="ADAL" clId="{AA0BB999-8E15-4EAB-B468-A20114D3E7A9}" dt="2021-09-21T20:08:13.482" v="910" actId="1076"/>
          <ac:spMkLst>
            <pc:docMk/>
            <pc:sldMk cId="2503753722" sldId="297"/>
            <ac:spMk id="35" creationId="{73002A73-C574-6F49-B331-0B264B6083C3}"/>
          </ac:spMkLst>
        </pc:spChg>
        <pc:spChg chg="mod">
          <ac:chgData name="Kim Dixon" userId="94c3f094-9e9a-4b63-af1b-7cd919f3220d" providerId="ADAL" clId="{AA0BB999-8E15-4EAB-B468-A20114D3E7A9}" dt="2021-09-21T20:00:26.414" v="818" actId="1076"/>
          <ac:spMkLst>
            <pc:docMk/>
            <pc:sldMk cId="2503753722" sldId="297"/>
            <ac:spMk id="36" creationId="{5E752A56-B51C-3946-9975-2DA6A51029B7}"/>
          </ac:spMkLst>
        </pc:spChg>
        <pc:picChg chg="mod">
          <ac:chgData name="Kim Dixon" userId="94c3f094-9e9a-4b63-af1b-7cd919f3220d" providerId="ADAL" clId="{AA0BB999-8E15-4EAB-B468-A20114D3E7A9}" dt="2021-09-21T20:00:23.076" v="817" actId="14826"/>
          <ac:picMkLst>
            <pc:docMk/>
            <pc:sldMk cId="2503753722" sldId="297"/>
            <ac:picMk id="3" creationId="{E03162A4-29E1-2E43-AE33-7E9957E48F4F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18.204" v="911" actId="1076"/>
        <pc:sldMkLst>
          <pc:docMk/>
          <pc:sldMk cId="3992777582" sldId="298"/>
        </pc:sldMkLst>
        <pc:spChg chg="mod">
          <ac:chgData name="Kim Dixon" userId="94c3f094-9e9a-4b63-af1b-7cd919f3220d" providerId="ADAL" clId="{AA0BB999-8E15-4EAB-B468-A20114D3E7A9}" dt="2021-09-21T20:01:18.097" v="831" actId="14100"/>
          <ac:spMkLst>
            <pc:docMk/>
            <pc:sldMk cId="3992777582" sldId="298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20:08:18.204" v="911" actId="1076"/>
          <ac:spMkLst>
            <pc:docMk/>
            <pc:sldMk cId="3992777582" sldId="298"/>
            <ac:spMk id="35" creationId="{73002A73-C574-6F49-B331-0B264B6083C3}"/>
          </ac:spMkLst>
        </pc:spChg>
        <pc:spChg chg="mod">
          <ac:chgData name="Kim Dixon" userId="94c3f094-9e9a-4b63-af1b-7cd919f3220d" providerId="ADAL" clId="{AA0BB999-8E15-4EAB-B468-A20114D3E7A9}" dt="2021-09-21T20:01:09.305" v="830" actId="14100"/>
          <ac:spMkLst>
            <pc:docMk/>
            <pc:sldMk cId="3992777582" sldId="298"/>
            <ac:spMk id="36" creationId="{5E752A56-B51C-3946-9975-2DA6A51029B7}"/>
          </ac:spMkLst>
        </pc:spChg>
        <pc:picChg chg="mod">
          <ac:chgData name="Kim Dixon" userId="94c3f094-9e9a-4b63-af1b-7cd919f3220d" providerId="ADAL" clId="{AA0BB999-8E15-4EAB-B468-A20114D3E7A9}" dt="2021-09-21T20:01:03.741" v="829" actId="1076"/>
          <ac:picMkLst>
            <pc:docMk/>
            <pc:sldMk cId="3992777582" sldId="298"/>
            <ac:picMk id="3" creationId="{E03162A4-29E1-2E43-AE33-7E9957E48F4F}"/>
          </ac:picMkLst>
        </pc:picChg>
        <pc:picChg chg="mod">
          <ac:chgData name="Kim Dixon" userId="94c3f094-9e9a-4b63-af1b-7cd919f3220d" providerId="ADAL" clId="{AA0BB999-8E15-4EAB-B468-A20114D3E7A9}" dt="2021-09-21T20:00:54.721" v="827" actId="1076"/>
          <ac:picMkLst>
            <pc:docMk/>
            <pc:sldMk cId="3992777582" sldId="298"/>
            <ac:picMk id="6" creationId="{3C2AA61E-51AD-774B-805E-FA1ECB49866E}"/>
          </ac:picMkLst>
        </pc:picChg>
      </pc:sldChg>
      <pc:sldChg chg="modSp add mod ord">
        <pc:chgData name="Kim Dixon" userId="94c3f094-9e9a-4b63-af1b-7cd919f3220d" providerId="ADAL" clId="{AA0BB999-8E15-4EAB-B468-A20114D3E7A9}" dt="2021-09-21T20:03:22.917" v="857"/>
        <pc:sldMkLst>
          <pc:docMk/>
          <pc:sldMk cId="4290752471" sldId="299"/>
        </pc:sldMkLst>
        <pc:picChg chg="mod">
          <ac:chgData name="Kim Dixon" userId="94c3f094-9e9a-4b63-af1b-7cd919f3220d" providerId="ADAL" clId="{AA0BB999-8E15-4EAB-B468-A20114D3E7A9}" dt="2021-09-21T20:02:36.153" v="848" actId="1076"/>
          <ac:picMkLst>
            <pc:docMk/>
            <pc:sldMk cId="4290752471" sldId="299"/>
            <ac:picMk id="3" creationId="{E03162A4-29E1-2E43-AE33-7E9957E48F4F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24.950" v="912" actId="1076"/>
        <pc:sldMkLst>
          <pc:docMk/>
          <pc:sldMk cId="2797102122" sldId="300"/>
        </pc:sldMkLst>
        <pc:spChg chg="mod">
          <ac:chgData name="Kim Dixon" userId="94c3f094-9e9a-4b63-af1b-7cd919f3220d" providerId="ADAL" clId="{AA0BB999-8E15-4EAB-B468-A20114D3E7A9}" dt="2021-09-21T20:08:24.950" v="912" actId="1076"/>
          <ac:spMkLst>
            <pc:docMk/>
            <pc:sldMk cId="2797102122" sldId="300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3:09.975" v="853" actId="14826"/>
          <ac:picMkLst>
            <pc:docMk/>
            <pc:sldMk cId="2797102122" sldId="300"/>
            <ac:picMk id="3" creationId="{E03162A4-29E1-2E43-AE33-7E9957E48F4F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31.996" v="913" actId="1076"/>
        <pc:sldMkLst>
          <pc:docMk/>
          <pc:sldMk cId="936177679" sldId="301"/>
        </pc:sldMkLst>
        <pc:spChg chg="mod">
          <ac:chgData name="Kim Dixon" userId="94c3f094-9e9a-4b63-af1b-7cd919f3220d" providerId="ADAL" clId="{AA0BB999-8E15-4EAB-B468-A20114D3E7A9}" dt="2021-09-21T20:04:01.273" v="867" actId="1076"/>
          <ac:spMkLst>
            <pc:docMk/>
            <pc:sldMk cId="936177679" sldId="301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20:08:31.996" v="913" actId="1076"/>
          <ac:spMkLst>
            <pc:docMk/>
            <pc:sldMk cId="936177679" sldId="301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4:06.039" v="868" actId="1076"/>
          <ac:picMkLst>
            <pc:docMk/>
            <pc:sldMk cId="936177679" sldId="301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0:49.954" v="951" actId="47"/>
        <pc:sldMkLst>
          <pc:docMk/>
          <pc:sldMk cId="3894512979" sldId="302"/>
        </pc:sldMkLst>
      </pc:sldChg>
      <pc:sldChg chg="modSp add mod ord">
        <pc:chgData name="Kim Dixon" userId="94c3f094-9e9a-4b63-af1b-7cd919f3220d" providerId="ADAL" clId="{AA0BB999-8E15-4EAB-B468-A20114D3E7A9}" dt="2021-09-21T20:08:45.830" v="915" actId="1076"/>
        <pc:sldMkLst>
          <pc:docMk/>
          <pc:sldMk cId="4164485134" sldId="303"/>
        </pc:sldMkLst>
        <pc:spChg chg="mod">
          <ac:chgData name="Kim Dixon" userId="94c3f094-9e9a-4b63-af1b-7cd919f3220d" providerId="ADAL" clId="{AA0BB999-8E15-4EAB-B468-A20114D3E7A9}" dt="2021-09-21T20:08:45.830" v="915" actId="1076"/>
          <ac:spMkLst>
            <pc:docMk/>
            <pc:sldMk cId="4164485134" sldId="303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4:57.232" v="874" actId="1076"/>
          <ac:picMkLst>
            <pc:docMk/>
            <pc:sldMk cId="4164485134" sldId="303"/>
            <ac:picMk id="3" creationId="{E03162A4-29E1-2E43-AE33-7E9957E48F4F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52.550" v="916" actId="1076"/>
        <pc:sldMkLst>
          <pc:docMk/>
          <pc:sldMk cId="163771281" sldId="304"/>
        </pc:sldMkLst>
        <pc:spChg chg="mod">
          <ac:chgData name="Kim Dixon" userId="94c3f094-9e9a-4b63-af1b-7cd919f3220d" providerId="ADAL" clId="{AA0BB999-8E15-4EAB-B468-A20114D3E7A9}" dt="2021-09-21T20:05:23.407" v="883" actId="1076"/>
          <ac:spMkLst>
            <pc:docMk/>
            <pc:sldMk cId="163771281" sldId="304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20:08:52.550" v="916" actId="1076"/>
          <ac:spMkLst>
            <pc:docMk/>
            <pc:sldMk cId="163771281" sldId="304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5:25.134" v="884" actId="1076"/>
          <ac:picMkLst>
            <pc:docMk/>
            <pc:sldMk cId="163771281" sldId="304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AA0BB999-8E15-4EAB-B468-A20114D3E7A9}" dt="2021-09-21T20:11:07.549" v="959" actId="47"/>
        <pc:sldMkLst>
          <pc:docMk/>
          <pc:sldMk cId="4123039358" sldId="305"/>
        </pc:sldMkLst>
      </pc:sldChg>
      <pc:sldChg chg="modSp add mod ord">
        <pc:chgData name="Kim Dixon" userId="94c3f094-9e9a-4b63-af1b-7cd919f3220d" providerId="ADAL" clId="{AA0BB999-8E15-4EAB-B468-A20114D3E7A9}" dt="2021-09-21T20:08:58.498" v="917" actId="1076"/>
        <pc:sldMkLst>
          <pc:docMk/>
          <pc:sldMk cId="3461706083" sldId="306"/>
        </pc:sldMkLst>
        <pc:spChg chg="mod ord">
          <ac:chgData name="Kim Dixon" userId="94c3f094-9e9a-4b63-af1b-7cd919f3220d" providerId="ADAL" clId="{AA0BB999-8E15-4EAB-B468-A20114D3E7A9}" dt="2021-09-21T20:06:13.856" v="896" actId="166"/>
          <ac:spMkLst>
            <pc:docMk/>
            <pc:sldMk cId="3461706083" sldId="306"/>
            <ac:spMk id="9" creationId="{A9E72000-E511-3E4F-BD6E-0A6B09E640B7}"/>
          </ac:spMkLst>
        </pc:spChg>
        <pc:spChg chg="mod">
          <ac:chgData name="Kim Dixon" userId="94c3f094-9e9a-4b63-af1b-7cd919f3220d" providerId="ADAL" clId="{AA0BB999-8E15-4EAB-B468-A20114D3E7A9}" dt="2021-09-21T20:08:58.498" v="917" actId="1076"/>
          <ac:spMkLst>
            <pc:docMk/>
            <pc:sldMk cId="3461706083" sldId="306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5:59.472" v="892" actId="1076"/>
          <ac:picMkLst>
            <pc:docMk/>
            <pc:sldMk cId="3461706083" sldId="306"/>
            <ac:picMk id="3" creationId="{E03162A4-29E1-2E43-AE33-7E9957E48F4F}"/>
          </ac:picMkLst>
        </pc:picChg>
        <pc:picChg chg="ord">
          <ac:chgData name="Kim Dixon" userId="94c3f094-9e9a-4b63-af1b-7cd919f3220d" providerId="ADAL" clId="{AA0BB999-8E15-4EAB-B468-A20114D3E7A9}" dt="2021-09-21T20:06:07.823" v="895" actId="166"/>
          <ac:picMkLst>
            <pc:docMk/>
            <pc:sldMk cId="3461706083" sldId="306"/>
            <ac:picMk id="6" creationId="{3C2AA61E-51AD-774B-805E-FA1ECB49866E}"/>
          </ac:picMkLst>
        </pc:picChg>
      </pc:sldChg>
      <pc:sldChg chg="modSp add mod ord">
        <pc:chgData name="Kim Dixon" userId="94c3f094-9e9a-4b63-af1b-7cd919f3220d" providerId="ADAL" clId="{AA0BB999-8E15-4EAB-B468-A20114D3E7A9}" dt="2021-09-21T20:09:12.666" v="918" actId="1076"/>
        <pc:sldMkLst>
          <pc:docMk/>
          <pc:sldMk cId="1589345728" sldId="307"/>
        </pc:sldMkLst>
        <pc:spChg chg="mod">
          <ac:chgData name="Kim Dixon" userId="94c3f094-9e9a-4b63-af1b-7cd919f3220d" providerId="ADAL" clId="{AA0BB999-8E15-4EAB-B468-A20114D3E7A9}" dt="2021-09-21T20:09:12.666" v="918" actId="1076"/>
          <ac:spMkLst>
            <pc:docMk/>
            <pc:sldMk cId="1589345728" sldId="307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6:38.145" v="900" actId="14826"/>
          <ac:picMkLst>
            <pc:docMk/>
            <pc:sldMk cId="1589345728" sldId="307"/>
            <ac:picMk id="3" creationId="{E03162A4-29E1-2E43-AE33-7E9957E48F4F}"/>
          </ac:picMkLst>
        </pc:picChg>
      </pc:sldChg>
      <pc:sldChg chg="modSp add mod ord">
        <pc:chgData name="Kim Dixon" userId="94c3f094-9e9a-4b63-af1b-7cd919f3220d" providerId="ADAL" clId="{AA0BB999-8E15-4EAB-B468-A20114D3E7A9}" dt="2021-09-21T20:08:37.689" v="914" actId="1076"/>
        <pc:sldMkLst>
          <pc:docMk/>
          <pc:sldMk cId="3937802001" sldId="308"/>
        </pc:sldMkLst>
        <pc:spChg chg="mod">
          <ac:chgData name="Kim Dixon" userId="94c3f094-9e9a-4b63-af1b-7cd919f3220d" providerId="ADAL" clId="{AA0BB999-8E15-4EAB-B468-A20114D3E7A9}" dt="2021-09-21T20:08:37.689" v="914" actId="1076"/>
          <ac:spMkLst>
            <pc:docMk/>
            <pc:sldMk cId="3937802001" sldId="308"/>
            <ac:spMk id="35" creationId="{73002A73-C574-6F49-B331-0B264B6083C3}"/>
          </ac:spMkLst>
        </pc:spChg>
        <pc:picChg chg="mod">
          <ac:chgData name="Kim Dixon" userId="94c3f094-9e9a-4b63-af1b-7cd919f3220d" providerId="ADAL" clId="{AA0BB999-8E15-4EAB-B468-A20114D3E7A9}" dt="2021-09-21T20:07:12.355" v="907" actId="14826"/>
          <ac:picMkLst>
            <pc:docMk/>
            <pc:sldMk cId="3937802001" sldId="308"/>
            <ac:picMk id="3" creationId="{E03162A4-29E1-2E43-AE33-7E9957E48F4F}"/>
          </ac:picMkLst>
        </pc:picChg>
      </pc:sldChg>
      <pc:sldChg chg="add del">
        <pc:chgData name="Kim Dixon" userId="94c3f094-9e9a-4b63-af1b-7cd919f3220d" providerId="ADAL" clId="{AA0BB999-8E15-4EAB-B468-A20114D3E7A9}" dt="2021-09-21T20:10:42.861" v="947" actId="47"/>
        <pc:sldMkLst>
          <pc:docMk/>
          <pc:sldMk cId="775722769" sldId="309"/>
        </pc:sldMkLst>
      </pc:sldChg>
      <pc:sldChg chg="add del ord">
        <pc:chgData name="Kim Dixon" userId="94c3f094-9e9a-4b63-af1b-7cd919f3220d" providerId="ADAL" clId="{AA0BB999-8E15-4EAB-B468-A20114D3E7A9}" dt="2021-09-22T12:52:55.072" v="1088" actId="47"/>
        <pc:sldMkLst>
          <pc:docMk/>
          <pc:sldMk cId="2647931601" sldId="310"/>
        </pc:sldMkLst>
      </pc:sldChg>
      <pc:sldChg chg="add del ord">
        <pc:chgData name="Kim Dixon" userId="94c3f094-9e9a-4b63-af1b-7cd919f3220d" providerId="ADAL" clId="{AA0BB999-8E15-4EAB-B468-A20114D3E7A9}" dt="2021-09-22T12:52:57.366" v="1089" actId="47"/>
        <pc:sldMkLst>
          <pc:docMk/>
          <pc:sldMk cId="3427643147" sldId="311"/>
        </pc:sldMkLst>
      </pc:sldChg>
      <pc:sldChg chg="add del ord">
        <pc:chgData name="Kim Dixon" userId="94c3f094-9e9a-4b63-af1b-7cd919f3220d" providerId="ADAL" clId="{AA0BB999-8E15-4EAB-B468-A20114D3E7A9}" dt="2021-09-22T12:52:59.719" v="1090" actId="47"/>
        <pc:sldMkLst>
          <pc:docMk/>
          <pc:sldMk cId="2026000482" sldId="312"/>
        </pc:sldMkLst>
      </pc:sldChg>
      <pc:sldChg chg="add del ord">
        <pc:chgData name="Kim Dixon" userId="94c3f094-9e9a-4b63-af1b-7cd919f3220d" providerId="ADAL" clId="{AA0BB999-8E15-4EAB-B468-A20114D3E7A9}" dt="2021-09-22T12:53:01.816" v="1091" actId="47"/>
        <pc:sldMkLst>
          <pc:docMk/>
          <pc:sldMk cId="932068305" sldId="313"/>
        </pc:sldMkLst>
      </pc:sldChg>
      <pc:sldChg chg="add del ord">
        <pc:chgData name="Kim Dixon" userId="94c3f094-9e9a-4b63-af1b-7cd919f3220d" providerId="ADAL" clId="{AA0BB999-8E15-4EAB-B468-A20114D3E7A9}" dt="2021-09-22T12:53:04.031" v="1092" actId="47"/>
        <pc:sldMkLst>
          <pc:docMk/>
          <pc:sldMk cId="2582053833" sldId="314"/>
        </pc:sldMkLst>
      </pc:sldChg>
      <pc:sldChg chg="add del ord">
        <pc:chgData name="Kim Dixon" userId="94c3f094-9e9a-4b63-af1b-7cd919f3220d" providerId="ADAL" clId="{AA0BB999-8E15-4EAB-B468-A20114D3E7A9}" dt="2021-09-22T12:53:05.875" v="1093" actId="47"/>
        <pc:sldMkLst>
          <pc:docMk/>
          <pc:sldMk cId="537862644" sldId="315"/>
        </pc:sldMkLst>
      </pc:sldChg>
      <pc:sldChg chg="add del ord">
        <pc:chgData name="Kim Dixon" userId="94c3f094-9e9a-4b63-af1b-7cd919f3220d" providerId="ADAL" clId="{AA0BB999-8E15-4EAB-B468-A20114D3E7A9}" dt="2021-09-22T12:53:07.943" v="1094" actId="47"/>
        <pc:sldMkLst>
          <pc:docMk/>
          <pc:sldMk cId="182570102" sldId="316"/>
        </pc:sldMkLst>
      </pc:sldChg>
      <pc:sldChg chg="add del ord">
        <pc:chgData name="Kim Dixon" userId="94c3f094-9e9a-4b63-af1b-7cd919f3220d" providerId="ADAL" clId="{AA0BB999-8E15-4EAB-B468-A20114D3E7A9}" dt="2021-09-22T12:53:09.825" v="1095" actId="47"/>
        <pc:sldMkLst>
          <pc:docMk/>
          <pc:sldMk cId="2297387023" sldId="317"/>
        </pc:sldMkLst>
      </pc:sldChg>
      <pc:sldChg chg="add del ord">
        <pc:chgData name="Kim Dixon" userId="94c3f094-9e9a-4b63-af1b-7cd919f3220d" providerId="ADAL" clId="{AA0BB999-8E15-4EAB-B468-A20114D3E7A9}" dt="2021-09-22T12:53:11.503" v="1096" actId="47"/>
        <pc:sldMkLst>
          <pc:docMk/>
          <pc:sldMk cId="900752911" sldId="318"/>
        </pc:sldMkLst>
      </pc:sldChg>
      <pc:sldChg chg="add del ord">
        <pc:chgData name="Kim Dixon" userId="94c3f094-9e9a-4b63-af1b-7cd919f3220d" providerId="ADAL" clId="{AA0BB999-8E15-4EAB-B468-A20114D3E7A9}" dt="2021-09-22T12:53:13.786" v="1097" actId="47"/>
        <pc:sldMkLst>
          <pc:docMk/>
          <pc:sldMk cId="4190610120" sldId="319"/>
        </pc:sldMkLst>
      </pc:sldChg>
      <pc:sldChg chg="add del ord">
        <pc:chgData name="Kim Dixon" userId="94c3f094-9e9a-4b63-af1b-7cd919f3220d" providerId="ADAL" clId="{AA0BB999-8E15-4EAB-B468-A20114D3E7A9}" dt="2021-09-22T12:53:15.535" v="1098" actId="47"/>
        <pc:sldMkLst>
          <pc:docMk/>
          <pc:sldMk cId="1816843759" sldId="320"/>
        </pc:sldMkLst>
      </pc:sldChg>
      <pc:sldChg chg="add del ord">
        <pc:chgData name="Kim Dixon" userId="94c3f094-9e9a-4b63-af1b-7cd919f3220d" providerId="ADAL" clId="{AA0BB999-8E15-4EAB-B468-A20114D3E7A9}" dt="2021-09-22T12:53:17.608" v="1099" actId="47"/>
        <pc:sldMkLst>
          <pc:docMk/>
          <pc:sldMk cId="3718003246" sldId="321"/>
        </pc:sldMkLst>
      </pc:sldChg>
    </pc:docChg>
  </pc:docChgLst>
  <pc:docChgLst>
    <pc:chgData name="Kim Dixon" userId="S::kdixon@fhi360.org::94c3f094-9e9a-4b63-af1b-7cd919f3220d" providerId="AD" clId="Web-{F8B3FFB3-6F72-1E24-B59C-8C55552F5A96}"/>
    <pc:docChg chg="modSld">
      <pc:chgData name="Kim Dixon" userId="S::kdixon@fhi360.org::94c3f094-9e9a-4b63-af1b-7cd919f3220d" providerId="AD" clId="Web-{F8B3FFB3-6F72-1E24-B59C-8C55552F5A96}" dt="2021-08-27T01:59:27.831" v="9"/>
      <pc:docMkLst>
        <pc:docMk/>
      </pc:docMkLst>
      <pc:sldChg chg="addSp delSp modSp addCm modCm">
        <pc:chgData name="Kim Dixon" userId="S::kdixon@fhi360.org::94c3f094-9e9a-4b63-af1b-7cd919f3220d" providerId="AD" clId="Web-{F8B3FFB3-6F72-1E24-B59C-8C55552F5A96}" dt="2021-08-27T01:59:27.831" v="9"/>
        <pc:sldMkLst>
          <pc:docMk/>
          <pc:sldMk cId="1829187219" sldId="258"/>
        </pc:sldMkLst>
        <pc:spChg chg="add del mod">
          <ac:chgData name="Kim Dixon" userId="S::kdixon@fhi360.org::94c3f094-9e9a-4b63-af1b-7cd919f3220d" providerId="AD" clId="Web-{F8B3FFB3-6F72-1E24-B59C-8C55552F5A96}" dt="2021-08-27T01:58:45.861" v="8"/>
          <ac:spMkLst>
            <pc:docMk/>
            <pc:sldMk cId="1829187219" sldId="258"/>
            <ac:spMk id="2" creationId="{25054CB3-B490-4452-B3FB-62BFB29E5B5C}"/>
          </ac:spMkLst>
        </pc:spChg>
        <pc:spChg chg="mod">
          <ac:chgData name="Kim Dixon" userId="S::kdixon@fhi360.org::94c3f094-9e9a-4b63-af1b-7cd919f3220d" providerId="AD" clId="Web-{F8B3FFB3-6F72-1E24-B59C-8C55552F5A96}" dt="2021-08-27T01:54:52.385" v="4" actId="20577"/>
          <ac:spMkLst>
            <pc:docMk/>
            <pc:sldMk cId="1829187219" sldId="258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F8B3FFB3-6F72-1E24-B59C-8C55552F5A96}" dt="2021-08-27T01:47:01.512" v="0" actId="14100"/>
        <pc:sldMkLst>
          <pc:docMk/>
          <pc:sldMk cId="173815457" sldId="273"/>
        </pc:sldMkLst>
        <pc:spChg chg="mod">
          <ac:chgData name="Kim Dixon" userId="S::kdixon@fhi360.org::94c3f094-9e9a-4b63-af1b-7cd919f3220d" providerId="AD" clId="Web-{F8B3FFB3-6F72-1E24-B59C-8C55552F5A96}" dt="2021-08-27T01:47:01.512" v="0" actId="14100"/>
          <ac:spMkLst>
            <pc:docMk/>
            <pc:sldMk cId="173815457" sldId="273"/>
            <ac:spMk id="24" creationId="{2AE686B9-7CF9-4959-8236-9E4785BDEA6D}"/>
          </ac:spMkLst>
        </pc:spChg>
      </pc:sldChg>
    </pc:docChg>
  </pc:docChgLst>
  <pc:docChgLst>
    <pc:chgData name="Kim Dixon" userId="S::kdixon@fhi360.org::94c3f094-9e9a-4b63-af1b-7cd919f3220d" providerId="AD" clId="Web-{22BD0DE8-2B7F-7EAD-A1B6-D3BD00AF1AA3}"/>
    <pc:docChg chg="modSld">
      <pc:chgData name="Kim Dixon" userId="S::kdixon@fhi360.org::94c3f094-9e9a-4b63-af1b-7cd919f3220d" providerId="AD" clId="Web-{22BD0DE8-2B7F-7EAD-A1B6-D3BD00AF1AA3}" dt="2021-09-22T10:44:08.654" v="18" actId="20577"/>
      <pc:docMkLst>
        <pc:docMk/>
      </pc:docMkLst>
      <pc:sldChg chg="modSp">
        <pc:chgData name="Kim Dixon" userId="S::kdixon@fhi360.org::94c3f094-9e9a-4b63-af1b-7cd919f3220d" providerId="AD" clId="Web-{22BD0DE8-2B7F-7EAD-A1B6-D3BD00AF1AA3}" dt="2021-09-22T10:41:00.995" v="0" actId="20577"/>
        <pc:sldMkLst>
          <pc:docMk/>
          <pc:sldMk cId="505953647" sldId="281"/>
        </pc:sldMkLst>
        <pc:spChg chg="mod">
          <ac:chgData name="Kim Dixon" userId="S::kdixon@fhi360.org::94c3f094-9e9a-4b63-af1b-7cd919f3220d" providerId="AD" clId="Web-{22BD0DE8-2B7F-7EAD-A1B6-D3BD00AF1AA3}" dt="2021-09-22T10:41:00.995" v="0" actId="20577"/>
          <ac:spMkLst>
            <pc:docMk/>
            <pc:sldMk cId="505953647" sldId="281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1:13.011" v="1" actId="20577"/>
        <pc:sldMkLst>
          <pc:docMk/>
          <pc:sldMk cId="1301286291" sldId="282"/>
        </pc:sldMkLst>
        <pc:spChg chg="mod">
          <ac:chgData name="Kim Dixon" userId="S::kdixon@fhi360.org::94c3f094-9e9a-4b63-af1b-7cd919f3220d" providerId="AD" clId="Web-{22BD0DE8-2B7F-7EAD-A1B6-D3BD00AF1AA3}" dt="2021-09-22T10:41:13.011" v="1" actId="20577"/>
          <ac:spMkLst>
            <pc:docMk/>
            <pc:sldMk cId="1301286291" sldId="282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1:29.136" v="2" actId="20577"/>
        <pc:sldMkLst>
          <pc:docMk/>
          <pc:sldMk cId="3829803191" sldId="296"/>
        </pc:sldMkLst>
        <pc:spChg chg="mod">
          <ac:chgData name="Kim Dixon" userId="S::kdixon@fhi360.org::94c3f094-9e9a-4b63-af1b-7cd919f3220d" providerId="AD" clId="Web-{22BD0DE8-2B7F-7EAD-A1B6-D3BD00AF1AA3}" dt="2021-09-22T10:41:29.136" v="2" actId="20577"/>
          <ac:spMkLst>
            <pc:docMk/>
            <pc:sldMk cId="3829803191" sldId="296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1:40.949" v="3" actId="20577"/>
        <pc:sldMkLst>
          <pc:docMk/>
          <pc:sldMk cId="2503753722" sldId="297"/>
        </pc:sldMkLst>
        <pc:spChg chg="mod">
          <ac:chgData name="Kim Dixon" userId="S::kdixon@fhi360.org::94c3f094-9e9a-4b63-af1b-7cd919f3220d" providerId="AD" clId="Web-{22BD0DE8-2B7F-7EAD-A1B6-D3BD00AF1AA3}" dt="2021-09-22T10:41:40.949" v="3" actId="20577"/>
          <ac:spMkLst>
            <pc:docMk/>
            <pc:sldMk cId="2503753722" sldId="297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2:15.934" v="8" actId="20577"/>
        <pc:sldMkLst>
          <pc:docMk/>
          <pc:sldMk cId="3992777582" sldId="298"/>
        </pc:sldMkLst>
        <pc:spChg chg="mod">
          <ac:chgData name="Kim Dixon" userId="S::kdixon@fhi360.org::94c3f094-9e9a-4b63-af1b-7cd919f3220d" providerId="AD" clId="Web-{22BD0DE8-2B7F-7EAD-A1B6-D3BD00AF1AA3}" dt="2021-09-22T10:42:06.215" v="6" actId="1076"/>
          <ac:spMkLst>
            <pc:docMk/>
            <pc:sldMk cId="3992777582" sldId="298"/>
            <ac:spMk id="7" creationId="{3360D994-B20C-A143-8C68-70B3C05D0011}"/>
          </ac:spMkLst>
        </pc:spChg>
        <pc:spChg chg="mod">
          <ac:chgData name="Kim Dixon" userId="S::kdixon@fhi360.org::94c3f094-9e9a-4b63-af1b-7cd919f3220d" providerId="AD" clId="Web-{22BD0DE8-2B7F-7EAD-A1B6-D3BD00AF1AA3}" dt="2021-09-22T10:42:15.934" v="8" actId="20577"/>
          <ac:spMkLst>
            <pc:docMk/>
            <pc:sldMk cId="3992777582" sldId="298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2:41.512" v="10" actId="20577"/>
        <pc:sldMkLst>
          <pc:docMk/>
          <pc:sldMk cId="4290752471" sldId="299"/>
        </pc:sldMkLst>
        <pc:spChg chg="mod">
          <ac:chgData name="Kim Dixon" userId="S::kdixon@fhi360.org::94c3f094-9e9a-4b63-af1b-7cd919f3220d" providerId="AD" clId="Web-{22BD0DE8-2B7F-7EAD-A1B6-D3BD00AF1AA3}" dt="2021-09-22T10:42:41.512" v="10" actId="20577"/>
          <ac:spMkLst>
            <pc:docMk/>
            <pc:sldMk cId="4290752471" sldId="299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2:27.231" v="9" actId="20577"/>
        <pc:sldMkLst>
          <pc:docMk/>
          <pc:sldMk cId="2797102122" sldId="300"/>
        </pc:sldMkLst>
        <pc:spChg chg="mod">
          <ac:chgData name="Kim Dixon" userId="S::kdixon@fhi360.org::94c3f094-9e9a-4b63-af1b-7cd919f3220d" providerId="AD" clId="Web-{22BD0DE8-2B7F-7EAD-A1B6-D3BD00AF1AA3}" dt="2021-09-22T10:42:27.231" v="9" actId="20577"/>
          <ac:spMkLst>
            <pc:docMk/>
            <pc:sldMk cId="2797102122" sldId="300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2:50.888" v="11" actId="20577"/>
        <pc:sldMkLst>
          <pc:docMk/>
          <pc:sldMk cId="936177679" sldId="301"/>
        </pc:sldMkLst>
        <pc:spChg chg="mod">
          <ac:chgData name="Kim Dixon" userId="S::kdixon@fhi360.org::94c3f094-9e9a-4b63-af1b-7cd919f3220d" providerId="AD" clId="Web-{22BD0DE8-2B7F-7EAD-A1B6-D3BD00AF1AA3}" dt="2021-09-22T10:42:50.888" v="11" actId="20577"/>
          <ac:spMkLst>
            <pc:docMk/>
            <pc:sldMk cId="936177679" sldId="301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3:16.154" v="13" actId="20577"/>
        <pc:sldMkLst>
          <pc:docMk/>
          <pc:sldMk cId="4164485134" sldId="303"/>
        </pc:sldMkLst>
        <pc:spChg chg="mod">
          <ac:chgData name="Kim Dixon" userId="S::kdixon@fhi360.org::94c3f094-9e9a-4b63-af1b-7cd919f3220d" providerId="AD" clId="Web-{22BD0DE8-2B7F-7EAD-A1B6-D3BD00AF1AA3}" dt="2021-09-22T10:43:16.154" v="13" actId="20577"/>
          <ac:spMkLst>
            <pc:docMk/>
            <pc:sldMk cId="4164485134" sldId="303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3:33.373" v="16" actId="20577"/>
        <pc:sldMkLst>
          <pc:docMk/>
          <pc:sldMk cId="163771281" sldId="304"/>
        </pc:sldMkLst>
        <pc:spChg chg="mod">
          <ac:chgData name="Kim Dixon" userId="S::kdixon@fhi360.org::94c3f094-9e9a-4b63-af1b-7cd919f3220d" providerId="AD" clId="Web-{22BD0DE8-2B7F-7EAD-A1B6-D3BD00AF1AA3}" dt="2021-09-22T10:43:33.373" v="16" actId="20577"/>
          <ac:spMkLst>
            <pc:docMk/>
            <pc:sldMk cId="163771281" sldId="304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3:59.889" v="17" actId="20577"/>
        <pc:sldMkLst>
          <pc:docMk/>
          <pc:sldMk cId="3461706083" sldId="306"/>
        </pc:sldMkLst>
        <pc:spChg chg="mod">
          <ac:chgData name="Kim Dixon" userId="S::kdixon@fhi360.org::94c3f094-9e9a-4b63-af1b-7cd919f3220d" providerId="AD" clId="Web-{22BD0DE8-2B7F-7EAD-A1B6-D3BD00AF1AA3}" dt="2021-09-22T10:43:59.889" v="17" actId="20577"/>
          <ac:spMkLst>
            <pc:docMk/>
            <pc:sldMk cId="3461706083" sldId="306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4:08.654" v="18" actId="20577"/>
        <pc:sldMkLst>
          <pc:docMk/>
          <pc:sldMk cId="1589345728" sldId="307"/>
        </pc:sldMkLst>
        <pc:spChg chg="mod">
          <ac:chgData name="Kim Dixon" userId="S::kdixon@fhi360.org::94c3f094-9e9a-4b63-af1b-7cd919f3220d" providerId="AD" clId="Web-{22BD0DE8-2B7F-7EAD-A1B6-D3BD00AF1AA3}" dt="2021-09-22T10:44:08.654" v="18" actId="20577"/>
          <ac:spMkLst>
            <pc:docMk/>
            <pc:sldMk cId="1589345728" sldId="307"/>
            <ac:spMk id="36" creationId="{5E752A56-B51C-3946-9975-2DA6A51029B7}"/>
          </ac:spMkLst>
        </pc:spChg>
      </pc:sldChg>
      <pc:sldChg chg="modSp">
        <pc:chgData name="Kim Dixon" userId="S::kdixon@fhi360.org::94c3f094-9e9a-4b63-af1b-7cd919f3220d" providerId="AD" clId="Web-{22BD0DE8-2B7F-7EAD-A1B6-D3BD00AF1AA3}" dt="2021-09-22T10:43:00.247" v="12" actId="20577"/>
        <pc:sldMkLst>
          <pc:docMk/>
          <pc:sldMk cId="3937802001" sldId="308"/>
        </pc:sldMkLst>
        <pc:spChg chg="mod">
          <ac:chgData name="Kim Dixon" userId="S::kdixon@fhi360.org::94c3f094-9e9a-4b63-af1b-7cd919f3220d" providerId="AD" clId="Web-{22BD0DE8-2B7F-7EAD-A1B6-D3BD00AF1AA3}" dt="2021-09-22T10:43:00.247" v="12" actId="20577"/>
          <ac:spMkLst>
            <pc:docMk/>
            <pc:sldMk cId="3937802001" sldId="308"/>
            <ac:spMk id="36" creationId="{5E752A56-B51C-3946-9975-2DA6A51029B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42647-2E4F-3943-9EC8-0669C1430453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9BC30-8EB6-0B44-83BE-6E37B278E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72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2879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43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4265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89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761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98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521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6131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414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875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5682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8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549" y="618079"/>
            <a:ext cx="2261553" cy="1314838"/>
          </a:xfrm>
        </p:spPr>
        <p:txBody>
          <a:bodyPr anchor="b"/>
          <a:lstStyle>
            <a:lvl1pPr algn="ctr">
              <a:defRPr sz="17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581" y="1983623"/>
            <a:ext cx="1995488" cy="911819"/>
          </a:xfrm>
        </p:spPr>
        <p:txBody>
          <a:bodyPr/>
          <a:lstStyle>
            <a:lvl1pPr marL="0" indent="0" algn="ctr">
              <a:buNone/>
              <a:defRPr sz="698"/>
            </a:lvl1pPr>
            <a:lvl2pPr marL="133045" indent="0" algn="ctr">
              <a:buNone/>
              <a:defRPr sz="582"/>
            </a:lvl2pPr>
            <a:lvl3pPr marL="266090" indent="0" algn="ctr">
              <a:buNone/>
              <a:defRPr sz="524"/>
            </a:lvl3pPr>
            <a:lvl4pPr marL="399136" indent="0" algn="ctr">
              <a:buNone/>
              <a:defRPr sz="466"/>
            </a:lvl4pPr>
            <a:lvl5pPr marL="532181" indent="0" algn="ctr">
              <a:buNone/>
              <a:defRPr sz="466"/>
            </a:lvl5pPr>
            <a:lvl6pPr marL="665226" indent="0" algn="ctr">
              <a:buNone/>
              <a:defRPr sz="466"/>
            </a:lvl6pPr>
            <a:lvl7pPr marL="798271" indent="0" algn="ctr">
              <a:buNone/>
              <a:defRPr sz="466"/>
            </a:lvl7pPr>
            <a:lvl8pPr marL="931316" indent="0" algn="ctr">
              <a:buNone/>
              <a:defRPr sz="466"/>
            </a:lvl8pPr>
            <a:lvl9pPr marL="1064362" indent="0" algn="ctr">
              <a:buNone/>
              <a:defRPr sz="466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5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2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4028" y="201072"/>
            <a:ext cx="573703" cy="32005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920" y="201072"/>
            <a:ext cx="1687850" cy="32005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2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4" y="941544"/>
            <a:ext cx="2294811" cy="1570987"/>
          </a:xfrm>
        </p:spPr>
        <p:txBody>
          <a:bodyPr anchor="b"/>
          <a:lstStyle>
            <a:lvl1pPr>
              <a:defRPr sz="17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534" y="2527393"/>
            <a:ext cx="2294811" cy="826145"/>
          </a:xfrm>
        </p:spPr>
        <p:txBody>
          <a:bodyPr/>
          <a:lstStyle>
            <a:lvl1pPr marL="0" indent="0">
              <a:buNone/>
              <a:defRPr sz="698">
                <a:solidFill>
                  <a:schemeClr val="tx1"/>
                </a:solidFill>
              </a:defRPr>
            </a:lvl1pPr>
            <a:lvl2pPr marL="13304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2pPr>
            <a:lvl3pPr marL="266090" indent="0">
              <a:buNone/>
              <a:defRPr sz="524">
                <a:solidFill>
                  <a:schemeClr val="tx1">
                    <a:tint val="75000"/>
                  </a:schemeClr>
                </a:solidFill>
              </a:defRPr>
            </a:lvl3pPr>
            <a:lvl4pPr marL="39913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4pPr>
            <a:lvl5pPr marL="532181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5pPr>
            <a:lvl6pPr marL="66522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6pPr>
            <a:lvl7pPr marL="798271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7pPr>
            <a:lvl8pPr marL="93131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8pPr>
            <a:lvl9pPr marL="1064362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8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920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6954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01073"/>
            <a:ext cx="2294811" cy="7299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7" y="925807"/>
            <a:ext cx="1125579" cy="453724"/>
          </a:xfrm>
        </p:spPr>
        <p:txBody>
          <a:bodyPr anchor="b"/>
          <a:lstStyle>
            <a:lvl1pPr marL="0" indent="0">
              <a:buNone/>
              <a:defRPr sz="698" b="1"/>
            </a:lvl1pPr>
            <a:lvl2pPr marL="133045" indent="0">
              <a:buNone/>
              <a:defRPr sz="582" b="1"/>
            </a:lvl2pPr>
            <a:lvl3pPr marL="266090" indent="0">
              <a:buNone/>
              <a:defRPr sz="524" b="1"/>
            </a:lvl3pPr>
            <a:lvl4pPr marL="399136" indent="0">
              <a:buNone/>
              <a:defRPr sz="466" b="1"/>
            </a:lvl4pPr>
            <a:lvl5pPr marL="532181" indent="0">
              <a:buNone/>
              <a:defRPr sz="466" b="1"/>
            </a:lvl5pPr>
            <a:lvl6pPr marL="665226" indent="0">
              <a:buNone/>
              <a:defRPr sz="466" b="1"/>
            </a:lvl6pPr>
            <a:lvl7pPr marL="798271" indent="0">
              <a:buNone/>
              <a:defRPr sz="466" b="1"/>
            </a:lvl7pPr>
            <a:lvl8pPr marL="931316" indent="0">
              <a:buNone/>
              <a:defRPr sz="466" b="1"/>
            </a:lvl8pPr>
            <a:lvl9pPr marL="1064362" indent="0">
              <a:buNone/>
              <a:defRPr sz="4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267" y="1379531"/>
            <a:ext cx="1125579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6954" y="925807"/>
            <a:ext cx="1131123" cy="453724"/>
          </a:xfrm>
        </p:spPr>
        <p:txBody>
          <a:bodyPr anchor="b"/>
          <a:lstStyle>
            <a:lvl1pPr marL="0" indent="0">
              <a:buNone/>
              <a:defRPr sz="698" b="1"/>
            </a:lvl1pPr>
            <a:lvl2pPr marL="133045" indent="0">
              <a:buNone/>
              <a:defRPr sz="582" b="1"/>
            </a:lvl2pPr>
            <a:lvl3pPr marL="266090" indent="0">
              <a:buNone/>
              <a:defRPr sz="524" b="1"/>
            </a:lvl3pPr>
            <a:lvl4pPr marL="399136" indent="0">
              <a:buNone/>
              <a:defRPr sz="466" b="1"/>
            </a:lvl4pPr>
            <a:lvl5pPr marL="532181" indent="0">
              <a:buNone/>
              <a:defRPr sz="466" b="1"/>
            </a:lvl5pPr>
            <a:lvl6pPr marL="665226" indent="0">
              <a:buNone/>
              <a:defRPr sz="466" b="1"/>
            </a:lvl6pPr>
            <a:lvl7pPr marL="798271" indent="0">
              <a:buNone/>
              <a:defRPr sz="466" b="1"/>
            </a:lvl7pPr>
            <a:lvl8pPr marL="931316" indent="0">
              <a:buNone/>
              <a:defRPr sz="466" b="1"/>
            </a:lvl8pPr>
            <a:lvl9pPr marL="1064362" indent="0">
              <a:buNone/>
              <a:defRPr sz="4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6954" y="1379531"/>
            <a:ext cx="1131123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0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51778"/>
            <a:ext cx="858129" cy="881221"/>
          </a:xfrm>
        </p:spPr>
        <p:txBody>
          <a:bodyPr anchor="b"/>
          <a:lstStyle>
            <a:lvl1pPr>
              <a:defRPr sz="9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123" y="543770"/>
            <a:ext cx="1346954" cy="2683879"/>
          </a:xfrm>
        </p:spPr>
        <p:txBody>
          <a:bodyPr/>
          <a:lstStyle>
            <a:lvl1pPr>
              <a:defRPr sz="931"/>
            </a:lvl1pPr>
            <a:lvl2pPr>
              <a:defRPr sz="815"/>
            </a:lvl2pPr>
            <a:lvl3pPr>
              <a:defRPr sz="698"/>
            </a:lvl3pPr>
            <a:lvl4pPr>
              <a:defRPr sz="582"/>
            </a:lvl4pPr>
            <a:lvl5pPr>
              <a:defRPr sz="582"/>
            </a:lvl5pPr>
            <a:lvl6pPr>
              <a:defRPr sz="582"/>
            </a:lvl6pPr>
            <a:lvl7pPr>
              <a:defRPr sz="582"/>
            </a:lvl7pPr>
            <a:lvl8pPr>
              <a:defRPr sz="582"/>
            </a:lvl8pPr>
            <a:lvl9pPr>
              <a:defRPr sz="5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6" y="1132999"/>
            <a:ext cx="858129" cy="2099021"/>
          </a:xfrm>
        </p:spPr>
        <p:txBody>
          <a:bodyPr/>
          <a:lstStyle>
            <a:lvl1pPr marL="0" indent="0">
              <a:buNone/>
              <a:defRPr sz="466"/>
            </a:lvl1pPr>
            <a:lvl2pPr marL="133045" indent="0">
              <a:buNone/>
              <a:defRPr sz="407"/>
            </a:lvl2pPr>
            <a:lvl3pPr marL="266090" indent="0">
              <a:buNone/>
              <a:defRPr sz="349"/>
            </a:lvl3pPr>
            <a:lvl4pPr marL="399136" indent="0">
              <a:buNone/>
              <a:defRPr sz="291"/>
            </a:lvl4pPr>
            <a:lvl5pPr marL="532181" indent="0">
              <a:buNone/>
              <a:defRPr sz="291"/>
            </a:lvl5pPr>
            <a:lvl6pPr marL="665226" indent="0">
              <a:buNone/>
              <a:defRPr sz="291"/>
            </a:lvl6pPr>
            <a:lvl7pPr marL="798271" indent="0">
              <a:buNone/>
              <a:defRPr sz="291"/>
            </a:lvl7pPr>
            <a:lvl8pPr marL="931316" indent="0">
              <a:buNone/>
              <a:defRPr sz="291"/>
            </a:lvl8pPr>
            <a:lvl9pPr marL="1064362" indent="0">
              <a:buNone/>
              <a:defRPr sz="2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3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51778"/>
            <a:ext cx="858129" cy="881221"/>
          </a:xfrm>
        </p:spPr>
        <p:txBody>
          <a:bodyPr anchor="b"/>
          <a:lstStyle>
            <a:lvl1pPr>
              <a:defRPr sz="9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1123" y="543770"/>
            <a:ext cx="1346954" cy="2683879"/>
          </a:xfrm>
        </p:spPr>
        <p:txBody>
          <a:bodyPr anchor="t"/>
          <a:lstStyle>
            <a:lvl1pPr marL="0" indent="0">
              <a:buNone/>
              <a:defRPr sz="931"/>
            </a:lvl1pPr>
            <a:lvl2pPr marL="133045" indent="0">
              <a:buNone/>
              <a:defRPr sz="815"/>
            </a:lvl2pPr>
            <a:lvl3pPr marL="266090" indent="0">
              <a:buNone/>
              <a:defRPr sz="698"/>
            </a:lvl3pPr>
            <a:lvl4pPr marL="399136" indent="0">
              <a:buNone/>
              <a:defRPr sz="582"/>
            </a:lvl4pPr>
            <a:lvl5pPr marL="532181" indent="0">
              <a:buNone/>
              <a:defRPr sz="582"/>
            </a:lvl5pPr>
            <a:lvl6pPr marL="665226" indent="0">
              <a:buNone/>
              <a:defRPr sz="582"/>
            </a:lvl6pPr>
            <a:lvl7pPr marL="798271" indent="0">
              <a:buNone/>
              <a:defRPr sz="582"/>
            </a:lvl7pPr>
            <a:lvl8pPr marL="931316" indent="0">
              <a:buNone/>
              <a:defRPr sz="582"/>
            </a:lvl8pPr>
            <a:lvl9pPr marL="1064362" indent="0">
              <a:buNone/>
              <a:defRPr sz="58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6" y="1132999"/>
            <a:ext cx="858129" cy="2099021"/>
          </a:xfrm>
        </p:spPr>
        <p:txBody>
          <a:bodyPr/>
          <a:lstStyle>
            <a:lvl1pPr marL="0" indent="0">
              <a:buNone/>
              <a:defRPr sz="466"/>
            </a:lvl1pPr>
            <a:lvl2pPr marL="133045" indent="0">
              <a:buNone/>
              <a:defRPr sz="407"/>
            </a:lvl2pPr>
            <a:lvl3pPr marL="266090" indent="0">
              <a:buNone/>
              <a:defRPr sz="349"/>
            </a:lvl3pPr>
            <a:lvl4pPr marL="399136" indent="0">
              <a:buNone/>
              <a:defRPr sz="291"/>
            </a:lvl4pPr>
            <a:lvl5pPr marL="532181" indent="0">
              <a:buNone/>
              <a:defRPr sz="291"/>
            </a:lvl5pPr>
            <a:lvl6pPr marL="665226" indent="0">
              <a:buNone/>
              <a:defRPr sz="291"/>
            </a:lvl6pPr>
            <a:lvl7pPr marL="798271" indent="0">
              <a:buNone/>
              <a:defRPr sz="291"/>
            </a:lvl7pPr>
            <a:lvl8pPr marL="931316" indent="0">
              <a:buNone/>
              <a:defRPr sz="291"/>
            </a:lvl8pPr>
            <a:lvl9pPr marL="1064362" indent="0">
              <a:buNone/>
              <a:defRPr sz="2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8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920" y="201073"/>
            <a:ext cx="2294811" cy="729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920" y="1005362"/>
            <a:ext cx="2294811" cy="2396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920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1341" y="3500408"/>
            <a:ext cx="897969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79084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4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66090" rtl="0" eaLnBrk="1" latinLnBrk="0" hangingPunct="1">
        <a:lnSpc>
          <a:spcPct val="90000"/>
        </a:lnSpc>
        <a:spcBef>
          <a:spcPct val="0"/>
        </a:spcBef>
        <a:buNone/>
        <a:defRPr sz="1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523" indent="-66523" algn="l" defTabSz="266090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815" kern="1200">
          <a:solidFill>
            <a:schemeClr val="tx1"/>
          </a:solidFill>
          <a:latin typeface="+mn-lt"/>
          <a:ea typeface="+mn-ea"/>
          <a:cs typeface="+mn-cs"/>
        </a:defRPr>
      </a:lvl1pPr>
      <a:lvl2pPr marL="199568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2pPr>
      <a:lvl3pPr marL="332613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82" kern="1200">
          <a:solidFill>
            <a:schemeClr val="tx1"/>
          </a:solidFill>
          <a:latin typeface="+mn-lt"/>
          <a:ea typeface="+mn-ea"/>
          <a:cs typeface="+mn-cs"/>
        </a:defRPr>
      </a:lvl3pPr>
      <a:lvl4pPr marL="465658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98703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731749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864794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97839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130884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1pPr>
      <a:lvl2pPr marL="133045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2pPr>
      <a:lvl3pPr marL="266090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3pPr>
      <a:lvl4pPr marL="39913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32181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66522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798271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3131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064362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ompliance@fhi360.org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660650" cy="762000"/>
          </a:xfrm>
        </p:spPr>
        <p:txBody>
          <a:bodyPr>
            <a:normAutofit/>
          </a:bodyPr>
          <a:lstStyle/>
          <a:p>
            <a:r>
              <a:rPr lang="en-US" sz="1200"/>
              <a:t>INSTRUCTIONS FOR EDITING AND PRINTING SAFEGUARDING POSTERS AND POCKET CARD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21" y="762000"/>
            <a:ext cx="2484079" cy="2638846"/>
          </a:xfrm>
        </p:spPr>
        <p:txBody>
          <a:bodyPr>
            <a:normAutofit lnSpcReduction="10000"/>
          </a:bodyPr>
          <a:lstStyle/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Download all poster and pocket card templates and collection of people images to your computer or a folder on your shared drive.</a:t>
            </a:r>
            <a:endParaRPr lang="en-US" sz="10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endParaRPr lang="en-US" sz="900">
              <a:effectLst/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Open PowerPoint (PPT) and choose the poster or pocket card template you want to edit.</a:t>
            </a:r>
            <a:endParaRPr lang="en-US" sz="10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endParaRPr lang="en-US" sz="900">
              <a:effectLst/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Use the instructions </a:t>
            </a:r>
            <a:r>
              <a:rPr lang="en-US" sz="90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on the next two pages </a:t>
            </a: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to change people images.</a:t>
            </a:r>
            <a:endParaRPr lang="en-US" sz="10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endParaRPr lang="en-US" sz="900">
              <a:effectLst/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 text to enter any local FHI 360 reporting mechanisms for your country or project (e.g., local project helpline, </a:t>
            </a:r>
            <a:r>
              <a:rPr lang="en-US" sz="9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FHI 360’s in-country hotline number</a:t>
            </a: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use the pull-down menu on our reporting website to determine if your country has an in-country hotline number. If not, use a local reporting line if one is set up)</a:t>
            </a:r>
            <a:endParaRPr lang="en-US" sz="10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endParaRPr lang="en-US" sz="900">
              <a:effectLst/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3657600" algn="l"/>
              </a:tabLst>
            </a:pPr>
            <a:r>
              <a:rPr lang="en-US" sz="900"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When finished editing, save your document. Follow-printing tips at the end of these instructions.</a:t>
            </a:r>
            <a:endParaRPr lang="en-US" sz="100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82108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61195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657202" y="2145287"/>
            <a:ext cx="1958294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197079" y="1570045"/>
            <a:ext cx="943953" cy="166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53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220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55844" y="686029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155844" y="20771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032830" y="1519652"/>
            <a:ext cx="943952" cy="166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77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4664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82108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155844" y="20771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959469" y="1527951"/>
            <a:ext cx="943951" cy="166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02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252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9075" y="651425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155844" y="20771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959469" y="1527951"/>
            <a:ext cx="943952" cy="166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52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712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71992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610104" y="21089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231266" y="1578774"/>
            <a:ext cx="943951" cy="166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77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55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660650" cy="409575"/>
          </a:xfrm>
        </p:spPr>
        <p:txBody>
          <a:bodyPr>
            <a:normAutofit/>
          </a:bodyPr>
          <a:lstStyle/>
          <a:p>
            <a:r>
              <a:rPr lang="en-US"/>
              <a:t>INSTRUCTIONS (continued)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71367D-9955-48C2-B382-F05354AD8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0" y="409575"/>
            <a:ext cx="2582100" cy="287347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B92491-0944-4DFD-8430-99D19FDC0E5B}"/>
              </a:ext>
            </a:extLst>
          </p:cNvPr>
          <p:cNvCxnSpPr/>
          <p:nvPr/>
        </p:nvCxnSpPr>
        <p:spPr>
          <a:xfrm>
            <a:off x="78550" y="1476375"/>
            <a:ext cx="25749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0147ED0-8BF0-4C8F-B1AB-458BBEC05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2" y="2383807"/>
            <a:ext cx="2584928" cy="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67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87777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610104" y="21089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231266" y="1578775"/>
            <a:ext cx="943951" cy="166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02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2718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82063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155844" y="2077171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42246" y="1520288"/>
            <a:ext cx="943952" cy="166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85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152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68777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71307" y="2043478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10264" y="1561301"/>
            <a:ext cx="943951" cy="166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1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5754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87782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8960" y="1513146"/>
            <a:ext cx="943951" cy="16652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505775" y="2074398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</p:spTree>
    <p:extLst>
      <p:ext uri="{BB962C8B-B14F-4D97-AF65-F5344CB8AC3E}">
        <p14:creationId xmlns:p14="http://schemas.microsoft.com/office/powerpoint/2010/main" val="3461706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1239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78492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71307" y="1446111"/>
            <a:ext cx="224291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8960" y="1513146"/>
            <a:ext cx="943950" cy="16652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505775" y="2074398"/>
            <a:ext cx="2032567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</p:spTree>
    <p:extLst>
      <p:ext uri="{BB962C8B-B14F-4D97-AF65-F5344CB8AC3E}">
        <p14:creationId xmlns:p14="http://schemas.microsoft.com/office/powerpoint/2010/main" val="1589345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0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660650" cy="347663"/>
          </a:xfrm>
        </p:spPr>
        <p:txBody>
          <a:bodyPr>
            <a:normAutofit/>
          </a:bodyPr>
          <a:lstStyle/>
          <a:p>
            <a:r>
              <a:rPr lang="en-US"/>
              <a:t>INSTRUCTIONS (continued)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F4E37F-BCE3-4DAC-A72D-A2D19372F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95" y="1409700"/>
            <a:ext cx="2488459" cy="20750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C38A0E-03C5-43FD-AA57-45F612D6B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5" y="291865"/>
            <a:ext cx="2190380" cy="108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/>
              <a:t>Pocket Card Templates</a:t>
            </a:r>
            <a:br>
              <a:rPr lang="en-US" sz="1600"/>
            </a:br>
            <a:r>
              <a:rPr lang="en-US" sz="1600"/>
              <a:t>(Front and Back)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/>
              <a:t>The next several slides contain pocket card templates with different design and image options already set up.</a:t>
            </a:r>
          </a:p>
          <a:p>
            <a:r>
              <a:rPr lang="en-US" sz="1400"/>
              <a:t>Choose a template and change out the image as needed using the instructions above.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48895" y="35476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2888" y="3382965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08882" y="704775"/>
            <a:ext cx="2476421" cy="66736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26254" y="522788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1198083" y="1923686"/>
            <a:ext cx="1505323" cy="1159056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  <a:hlinkClick r:id="rId6"/>
              </a:rPr>
              <a:t>Compliance@fhi360.org</a:t>
            </a:r>
            <a:endParaRPr lang="en-US" sz="800" spc="20" dirty="0">
              <a:solidFill>
                <a:schemeClr val="accent5"/>
              </a:solidFill>
            </a:endParaRP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-47157" y="1611413"/>
            <a:ext cx="1377482" cy="156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53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27656" y="37019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5334" y="673198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3540" y="1517814"/>
            <a:ext cx="261195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657202" y="2145287"/>
            <a:ext cx="1958294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197079" y="1570044"/>
            <a:ext cx="943954" cy="16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86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263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60D994-B20C-A143-8C68-70B3C05D0011}"/>
              </a:ext>
            </a:extLst>
          </p:cNvPr>
          <p:cNvSpPr txBox="1">
            <a:spLocks/>
          </p:cNvSpPr>
          <p:nvPr/>
        </p:nvSpPr>
        <p:spPr>
          <a:xfrm>
            <a:off x="59719" y="47802"/>
            <a:ext cx="1750545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5478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14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We care about your safety.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5CDB0-0436-124B-BDB4-D55CB89BA5FF}"/>
              </a:ext>
            </a:extLst>
          </p:cNvPr>
          <p:cNvSpPr txBox="1"/>
          <p:nvPr/>
        </p:nvSpPr>
        <p:spPr>
          <a:xfrm>
            <a:off x="346430" y="3330979"/>
            <a:ext cx="1967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OTHER REPORTING OPTIONS ARE ON THE BACK OF THIS CARD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3002A73-C574-6F49-B331-0B264B6083C3}"/>
              </a:ext>
            </a:extLst>
          </p:cNvPr>
          <p:cNvSpPr/>
          <p:nvPr/>
        </p:nvSpPr>
        <p:spPr>
          <a:xfrm>
            <a:off x="139075" y="651425"/>
            <a:ext cx="2476421" cy="534091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Threaten, harass or harm you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Ask you for money, favors, or sex in exchange for goods, employment or services</a:t>
            </a:r>
          </a:p>
          <a:p>
            <a:pPr marL="117475" marR="0" lvl="0" indent="-1174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2"/>
              </a:spcAft>
              <a:buClrTx/>
              <a:buSzPct val="80000"/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tabLst/>
              <a:defRPr/>
            </a:pPr>
            <a:r>
              <a:rPr lang="en-US" sz="9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Ask you for sex acts in exchange for money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44" y="1414355"/>
            <a:ext cx="2382498" cy="844454"/>
          </a:xfrm>
          <a:prstGeom prst="rect">
            <a:avLst/>
          </a:prstGeom>
        </p:spPr>
      </p:pic>
      <p:sp>
        <p:nvSpPr>
          <p:cNvPr id="36" name="Title 1">
            <a:extLst>
              <a:ext uri="{FF2B5EF4-FFF2-40B4-BE49-F238E27FC236}">
                <a16:creationId xmlns:a16="http://schemas.microsoft.com/office/drawing/2014/main" id="{5E752A56-B51C-3946-9975-2DA6A51029B7}"/>
              </a:ext>
            </a:extLst>
          </p:cNvPr>
          <p:cNvSpPr txBox="1">
            <a:spLocks/>
          </p:cNvSpPr>
          <p:nvPr/>
        </p:nvSpPr>
        <p:spPr>
          <a:xfrm>
            <a:off x="3540" y="1517814"/>
            <a:ext cx="2611955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If this happens to you, call:</a:t>
            </a:r>
          </a:p>
          <a:p>
            <a:pPr marL="0" marR="0" lvl="0" indent="0" algn="ctr" defTabSz="3547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/>
              </a:rPr>
              <a:t>+00 000 000 000</a:t>
            </a:r>
            <a:endParaRPr lang="en-US" sz="1100" b="1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Demi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C5287E43-4020-B547-9C84-58CD08B8D44F}"/>
              </a:ext>
            </a:extLst>
          </p:cNvPr>
          <p:cNvSpPr/>
          <p:nvPr/>
        </p:nvSpPr>
        <p:spPr>
          <a:xfrm>
            <a:off x="48895" y="520704"/>
            <a:ext cx="25557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FHI 360 workers and partners should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NEVER: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E72000-E511-3E4F-BD6E-0A6B09E640B7}"/>
              </a:ext>
            </a:extLst>
          </p:cNvPr>
          <p:cNvSpPr/>
          <p:nvPr/>
        </p:nvSpPr>
        <p:spPr>
          <a:xfrm>
            <a:off x="657202" y="2145287"/>
            <a:ext cx="1958294" cy="979915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do not have to give your name.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There is no additional cost to call the Hotline.</a:t>
            </a:r>
          </a:p>
          <a:p>
            <a:pPr marL="112713" marR="0" lvl="0" indent="-1079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rgbClr val="009BAF"/>
              </a:buClr>
              <a:buSzPct val="150000"/>
              <a:buFont typeface="System Font Regular"/>
              <a:buChar char="‣"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send a confidential email to: 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Compliance@fhi360.org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197079" y="1570044"/>
            <a:ext cx="943953" cy="16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03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98289" y="279240"/>
            <a:ext cx="215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Within the United States CONFIDENTIAL TOLL-FREE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120252" y="918568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98290" y="807493"/>
            <a:ext cx="2228349" cy="24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INTERNATIONAL COLLECT CALL-IN: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6ED9B1-8424-0242-AFF6-AEED40EBBAC1}"/>
              </a:ext>
            </a:extLst>
          </p:cNvPr>
          <p:cNvSpPr txBox="1"/>
          <p:nvPr/>
        </p:nvSpPr>
        <p:spPr>
          <a:xfrm>
            <a:off x="684141" y="1341751"/>
            <a:ext cx="174271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When dialing from outside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the United States:</a:t>
            </a:r>
            <a:endParaRPr kumimoji="0" lang="en-US" sz="1000" b="0" i="0" u="none" strike="noStrike" kern="1200" cap="none" spc="14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13199" y="1298333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55424" y="1734129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120252" y="1714280"/>
            <a:ext cx="236636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Tell the operator to </a:t>
            </a:r>
            <a:r>
              <a:rPr kumimoji="0" lang="en-US" sz="900" b="0" i="0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United States.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Give this number to the operator: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the operator asks for your name, </a:t>
            </a:r>
            <a:b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</a:b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say: “</a:t>
            </a: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2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information will be kept confidential.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Your call will not be recorded.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kumimoji="0" lang="en-US" sz="900" b="0" i="0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will speak to an independent third party.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55B65-FE55-4EEE-AA55-A8F9B2B292AA}"/>
              </a:ext>
            </a:extLst>
          </p:cNvPr>
          <p:cNvSpPr txBox="1"/>
          <p:nvPr/>
        </p:nvSpPr>
        <p:spPr>
          <a:xfrm>
            <a:off x="55637" y="3369816"/>
            <a:ext cx="253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You can also report on our website: </a:t>
            </a:r>
            <a:r>
              <a:rPr kumimoji="0" lang="en-US" sz="900" b="1" i="0" u="none" strike="noStrike" kern="1200" cap="none" spc="20" normalizeH="0" baseline="0" noProof="0" dirty="0">
                <a:ln>
                  <a:noFill/>
                </a:ln>
                <a:solidFill>
                  <a:srgbClr val="009BA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www.fhi360.org/anonreportregistry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209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4DFFA8-FA76-41F0-AFFF-08FA863EA33C}"/>
</file>

<file path=customXml/itemProps2.xml><?xml version="1.0" encoding="utf-8"?>
<ds:datastoreItem xmlns:ds="http://schemas.openxmlformats.org/officeDocument/2006/customXml" ds:itemID="{BF4841D9-7FC6-4724-9EFD-518B17EAEC95}"/>
</file>

<file path=customXml/itemProps3.xml><?xml version="1.0" encoding="utf-8"?>
<ds:datastoreItem xmlns:ds="http://schemas.openxmlformats.org/officeDocument/2006/customXml" ds:itemID="{5348FA31-58F5-4E35-8AC6-6D0FF8C8F65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2793</Words>
  <Application>Microsoft Office PowerPoint</Application>
  <PresentationFormat>Custom</PresentationFormat>
  <Paragraphs>326</Paragraphs>
  <Slides>29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Franklin Gothic Book</vt:lpstr>
      <vt:lpstr>Franklin Gothic Demi</vt:lpstr>
      <vt:lpstr>Franklin Gothic Demi Cond</vt:lpstr>
      <vt:lpstr>Franklin Gothic Medium</vt:lpstr>
      <vt:lpstr>Franklin Gothic Medium Cond</vt:lpstr>
      <vt:lpstr>System Font Regular</vt:lpstr>
      <vt:lpstr>Office Theme</vt:lpstr>
      <vt:lpstr>INSTRUCTIONS FOR EDITING AND PRINTING SAFEGUARDING POSTERS AND POCKET CARD</vt:lpstr>
      <vt:lpstr>INSTRUCTIONS (continued)</vt:lpstr>
      <vt:lpstr>INSTRUCTIONS (continued)</vt:lpstr>
      <vt:lpstr>Pocket Card Templates (Front and Back)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24</cp:revision>
  <cp:lastPrinted>2021-07-16T20:50:08Z</cp:lastPrinted>
  <dcterms:created xsi:type="dcterms:W3CDTF">2021-07-12T16:42:24Z</dcterms:created>
  <dcterms:modified xsi:type="dcterms:W3CDTF">2021-11-16T15:36:45Z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