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 id="2147483684" r:id="rId2"/>
  </p:sldMasterIdLst>
  <p:notesMasterIdLst>
    <p:notesMasterId r:id="rId15"/>
  </p:notesMasterIdLst>
  <p:sldIdLst>
    <p:sldId id="278" r:id="rId3"/>
    <p:sldId id="279" r:id="rId4"/>
    <p:sldId id="280" r:id="rId5"/>
    <p:sldId id="276" r:id="rId6"/>
    <p:sldId id="258" r:id="rId7"/>
    <p:sldId id="281" r:id="rId8"/>
    <p:sldId id="282" r:id="rId9"/>
    <p:sldId id="283" r:id="rId10"/>
    <p:sldId id="284" r:id="rId11"/>
    <p:sldId id="285" r:id="rId12"/>
    <p:sldId id="286" r:id="rId13"/>
    <p:sldId id="287" r:id="rId14"/>
  </p:sldIdLst>
  <p:sldSz cx="2660650" cy="377666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im Dixon" initials="KD" lastIdx="1" clrIdx="0">
    <p:extLst>
      <p:ext uri="{19B8F6BF-5375-455C-9EA6-DF929625EA0E}">
        <p15:presenceInfo xmlns:p15="http://schemas.microsoft.com/office/powerpoint/2012/main" userId="S::kdixon@fhi360.org::94c3f094-9e9a-4b63-af1b-7cd919f3220d" providerId="AD"/>
      </p:ext>
    </p:extLst>
  </p:cmAuthor>
  <p:cmAuthor id="2" name="Morano El-Kholy" initials="ME" lastIdx="2" clrIdx="1">
    <p:extLst>
      <p:ext uri="{19B8F6BF-5375-455C-9EA6-DF929625EA0E}">
        <p15:presenceInfo xmlns:p15="http://schemas.microsoft.com/office/powerpoint/2012/main" userId="7ff4bb817d25056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22B66"/>
    <a:srgbClr val="009BB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B1A8816-5A12-4CB0-8AB2-5F3C9C16C426}" v="29" dt="2021-09-22T14:15:50.530"/>
    <p1510:client id="{F028481C-11E3-4273-8C56-65347CE8DA1B}" v="2" dt="2021-09-22T20:31:07.42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613" autoAdjust="0"/>
  </p:normalViewPr>
  <p:slideViewPr>
    <p:cSldViewPr snapToGrid="0">
      <p:cViewPr varScale="1">
        <p:scale>
          <a:sx n="152" d="100"/>
          <a:sy n="152" d="100"/>
        </p:scale>
        <p:origin x="3810" y="1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21" Type="http://schemas.microsoft.com/office/2016/11/relationships/changesInfo" Target="changesInfos/changesInfo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5" Type="http://schemas.openxmlformats.org/officeDocument/2006/relationships/customXml" Target="../customXml/item3.xml"/><Relationship Id="rId2" Type="http://schemas.openxmlformats.org/officeDocument/2006/relationships/slideMaster" Target="slideMasters/slideMaster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customXml" Target="../customXml/item2.xml"/><Relationship Id="rId5" Type="http://schemas.openxmlformats.org/officeDocument/2006/relationships/slide" Target="slides/slide3.xml"/><Relationship Id="rId15" Type="http://schemas.openxmlformats.org/officeDocument/2006/relationships/notesMaster" Target="notesMasters/notesMaster1.xml"/><Relationship Id="rId23" Type="http://schemas.openxmlformats.org/officeDocument/2006/relationships/customXml" Target="../customXml/item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im Dixon" userId="94c3f094-9e9a-4b63-af1b-7cd919f3220d" providerId="ADAL" clId="{F028481C-11E3-4273-8C56-65347CE8DA1B}"/>
    <pc:docChg chg="undo custSel modSld">
      <pc:chgData name="Kim Dixon" userId="94c3f094-9e9a-4b63-af1b-7cd919f3220d" providerId="ADAL" clId="{F028481C-11E3-4273-8C56-65347CE8DA1B}" dt="2021-09-22T20:32:34.041" v="23" actId="1076"/>
      <pc:docMkLst>
        <pc:docMk/>
      </pc:docMkLst>
      <pc:sldChg chg="modSp mod">
        <pc:chgData name="Kim Dixon" userId="94c3f094-9e9a-4b63-af1b-7cd919f3220d" providerId="ADAL" clId="{F028481C-11E3-4273-8C56-65347CE8DA1B}" dt="2021-09-22T20:30:52.816" v="3" actId="1076"/>
        <pc:sldMkLst>
          <pc:docMk/>
          <pc:sldMk cId="1247209536" sldId="284"/>
        </pc:sldMkLst>
        <pc:spChg chg="mod">
          <ac:chgData name="Kim Dixon" userId="94c3f094-9e9a-4b63-af1b-7cd919f3220d" providerId="ADAL" clId="{F028481C-11E3-4273-8C56-65347CE8DA1B}" dt="2021-09-22T20:30:52.816" v="3" actId="1076"/>
          <ac:spMkLst>
            <pc:docMk/>
            <pc:sldMk cId="1247209536" sldId="284"/>
            <ac:spMk id="4" creationId="{00000000-0000-0000-0000-000000000000}"/>
          </ac:spMkLst>
        </pc:spChg>
        <pc:picChg chg="mod">
          <ac:chgData name="Kim Dixon" userId="94c3f094-9e9a-4b63-af1b-7cd919f3220d" providerId="ADAL" clId="{F028481C-11E3-4273-8C56-65347CE8DA1B}" dt="2021-09-22T20:30:49.861" v="2" actId="1076"/>
          <ac:picMkLst>
            <pc:docMk/>
            <pc:sldMk cId="1247209536" sldId="284"/>
            <ac:picMk id="3" creationId="{E03162A4-29E1-2E43-AE33-7E9957E48F4F}"/>
          </ac:picMkLst>
        </pc:picChg>
      </pc:sldChg>
      <pc:sldChg chg="modSp mod">
        <pc:chgData name="Kim Dixon" userId="94c3f094-9e9a-4b63-af1b-7cd919f3220d" providerId="ADAL" clId="{F028481C-11E3-4273-8C56-65347CE8DA1B}" dt="2021-09-22T20:32:34.041" v="23" actId="1076"/>
        <pc:sldMkLst>
          <pc:docMk/>
          <pc:sldMk cId="1362544485" sldId="286"/>
        </pc:sldMkLst>
        <pc:spChg chg="mod ord">
          <ac:chgData name="Kim Dixon" userId="94c3f094-9e9a-4b63-af1b-7cd919f3220d" providerId="ADAL" clId="{F028481C-11E3-4273-8C56-65347CE8DA1B}" dt="2021-09-22T20:32:07.837" v="18" actId="167"/>
          <ac:spMkLst>
            <pc:docMk/>
            <pc:sldMk cId="1362544485" sldId="286"/>
            <ac:spMk id="4" creationId="{00000000-0000-0000-0000-000000000000}"/>
          </ac:spMkLst>
        </pc:spChg>
        <pc:spChg chg="mod">
          <ac:chgData name="Kim Dixon" userId="94c3f094-9e9a-4b63-af1b-7cd919f3220d" providerId="ADAL" clId="{F028481C-11E3-4273-8C56-65347CE8DA1B}" dt="2021-09-22T20:32:26.242" v="22" actId="1076"/>
          <ac:spMkLst>
            <pc:docMk/>
            <pc:sldMk cId="1362544485" sldId="286"/>
            <ac:spMk id="8" creationId="{00000000-0000-0000-0000-000000000000}"/>
          </ac:spMkLst>
        </pc:spChg>
        <pc:picChg chg="mod ord">
          <ac:chgData name="Kim Dixon" userId="94c3f094-9e9a-4b63-af1b-7cd919f3220d" providerId="ADAL" clId="{F028481C-11E3-4273-8C56-65347CE8DA1B}" dt="2021-09-22T20:32:34.041" v="23" actId="1076"/>
          <ac:picMkLst>
            <pc:docMk/>
            <pc:sldMk cId="1362544485" sldId="286"/>
            <ac:picMk id="3" creationId="{E03162A4-29E1-2E43-AE33-7E9957E48F4F}"/>
          </ac:picMkLst>
        </pc:picChg>
      </pc:sldChg>
    </pc:docChg>
  </pc:docChgLst>
  <pc:docChgLst>
    <pc:chgData name="Kim Dixon" userId="94c3f094-9e9a-4b63-af1b-7cd919f3220d" providerId="ADAL" clId="{CB1A8816-5A12-4CB0-8AB2-5F3C9C16C426}"/>
    <pc:docChg chg="undo custSel addSld delSld modSld sldOrd">
      <pc:chgData name="Kim Dixon" userId="94c3f094-9e9a-4b63-af1b-7cd919f3220d" providerId="ADAL" clId="{CB1A8816-5A12-4CB0-8AB2-5F3C9C16C426}" dt="2021-09-22T14:16:05.515" v="312" actId="1076"/>
      <pc:docMkLst>
        <pc:docMk/>
      </pc:docMkLst>
      <pc:sldChg chg="addSp delSp modSp mod setBg">
        <pc:chgData name="Kim Dixon" userId="94c3f094-9e9a-4b63-af1b-7cd919f3220d" providerId="ADAL" clId="{CB1A8816-5A12-4CB0-8AB2-5F3C9C16C426}" dt="2021-09-22T14:13:11.019" v="285" actId="14100"/>
        <pc:sldMkLst>
          <pc:docMk/>
          <pc:sldMk cId="1829187219" sldId="258"/>
        </pc:sldMkLst>
        <pc:spChg chg="add del mod">
          <ac:chgData name="Kim Dixon" userId="94c3f094-9e9a-4b63-af1b-7cd919f3220d" providerId="ADAL" clId="{CB1A8816-5A12-4CB0-8AB2-5F3C9C16C426}" dt="2021-09-22T14:12:02.768" v="275"/>
          <ac:spMkLst>
            <pc:docMk/>
            <pc:sldMk cId="1829187219" sldId="258"/>
            <ac:spMk id="2" creationId="{F5AE5D40-94AF-4403-A664-2989F7D29450}"/>
          </ac:spMkLst>
        </pc:spChg>
        <pc:spChg chg="mod">
          <ac:chgData name="Kim Dixon" userId="94c3f094-9e9a-4b63-af1b-7cd919f3220d" providerId="ADAL" clId="{CB1A8816-5A12-4CB0-8AB2-5F3C9C16C426}" dt="2021-09-16T10:52:13.760" v="208" actId="14100"/>
          <ac:spMkLst>
            <pc:docMk/>
            <pc:sldMk cId="1829187219" sldId="258"/>
            <ac:spMk id="4" creationId="{00000000-0000-0000-0000-000000000000}"/>
          </ac:spMkLst>
        </pc:spChg>
        <pc:spChg chg="mod">
          <ac:chgData name="Kim Dixon" userId="94c3f094-9e9a-4b63-af1b-7cd919f3220d" providerId="ADAL" clId="{CB1A8816-5A12-4CB0-8AB2-5F3C9C16C426}" dt="2021-09-16T10:46:21.621" v="193" actId="255"/>
          <ac:spMkLst>
            <pc:docMk/>
            <pc:sldMk cId="1829187219" sldId="258"/>
            <ac:spMk id="5" creationId="{00000000-0000-0000-0000-000000000000}"/>
          </ac:spMkLst>
        </pc:spChg>
        <pc:spChg chg="mod">
          <ac:chgData name="Kim Dixon" userId="94c3f094-9e9a-4b63-af1b-7cd919f3220d" providerId="ADAL" clId="{CB1A8816-5A12-4CB0-8AB2-5F3C9C16C426}" dt="2021-09-16T10:52:36.018" v="209" actId="1076"/>
          <ac:spMkLst>
            <pc:docMk/>
            <pc:sldMk cId="1829187219" sldId="258"/>
            <ac:spMk id="10" creationId="{00000000-0000-0000-0000-000000000000}"/>
          </ac:spMkLst>
        </pc:spChg>
        <pc:spChg chg="mod">
          <ac:chgData name="Kim Dixon" userId="94c3f094-9e9a-4b63-af1b-7cd919f3220d" providerId="ADAL" clId="{CB1A8816-5A12-4CB0-8AB2-5F3C9C16C426}" dt="2021-09-16T10:45:38.033" v="188" actId="121"/>
          <ac:spMkLst>
            <pc:docMk/>
            <pc:sldMk cId="1829187219" sldId="258"/>
            <ac:spMk id="11" creationId="{00000000-0000-0000-0000-000000000000}"/>
          </ac:spMkLst>
        </pc:spChg>
        <pc:spChg chg="mod">
          <ac:chgData name="Kim Dixon" userId="94c3f094-9e9a-4b63-af1b-7cd919f3220d" providerId="ADAL" clId="{CB1A8816-5A12-4CB0-8AB2-5F3C9C16C426}" dt="2021-09-22T14:13:11.019" v="285" actId="14100"/>
          <ac:spMkLst>
            <pc:docMk/>
            <pc:sldMk cId="1829187219" sldId="258"/>
            <ac:spMk id="12" creationId="{00000000-0000-0000-0000-000000000000}"/>
          </ac:spMkLst>
        </pc:spChg>
        <pc:picChg chg="mod">
          <ac:chgData name="Kim Dixon" userId="94c3f094-9e9a-4b63-af1b-7cd919f3220d" providerId="ADAL" clId="{CB1A8816-5A12-4CB0-8AB2-5F3C9C16C426}" dt="2021-09-16T10:51:59.826" v="204" actId="1076"/>
          <ac:picMkLst>
            <pc:docMk/>
            <pc:sldMk cId="1829187219" sldId="258"/>
            <ac:picMk id="3" creationId="{E03162A4-29E1-2E43-AE33-7E9957E48F4F}"/>
          </ac:picMkLst>
        </pc:picChg>
        <pc:picChg chg="mod">
          <ac:chgData name="Kim Dixon" userId="94c3f094-9e9a-4b63-af1b-7cd919f3220d" providerId="ADAL" clId="{CB1A8816-5A12-4CB0-8AB2-5F3C9C16C426}" dt="2021-09-16T10:52:05.207" v="206" actId="1076"/>
          <ac:picMkLst>
            <pc:docMk/>
            <pc:sldMk cId="1829187219" sldId="258"/>
            <ac:picMk id="6" creationId="{3C2AA61E-51AD-774B-805E-FA1ECB49866E}"/>
          </ac:picMkLst>
        </pc:picChg>
        <pc:picChg chg="mod">
          <ac:chgData name="Kim Dixon" userId="94c3f094-9e9a-4b63-af1b-7cd919f3220d" providerId="ADAL" clId="{CB1A8816-5A12-4CB0-8AB2-5F3C9C16C426}" dt="2021-09-16T10:46:28.181" v="194" actId="1076"/>
          <ac:picMkLst>
            <pc:docMk/>
            <pc:sldMk cId="1829187219" sldId="258"/>
            <ac:picMk id="39" creationId="{13FEE7F1-DDA0-7C46-89B3-0041CA2DCA1C}"/>
          </ac:picMkLst>
        </pc:picChg>
      </pc:sldChg>
      <pc:sldChg chg="addSp delSp modSp del mod">
        <pc:chgData name="Kim Dixon" userId="94c3f094-9e9a-4b63-af1b-7cd919f3220d" providerId="ADAL" clId="{CB1A8816-5A12-4CB0-8AB2-5F3C9C16C426}" dt="2021-09-16T10:33:03.678" v="131" actId="47"/>
        <pc:sldMkLst>
          <pc:docMk/>
          <pc:sldMk cId="1941595346" sldId="259"/>
        </pc:sldMkLst>
        <pc:spChg chg="mod">
          <ac:chgData name="Kim Dixon" userId="94c3f094-9e9a-4b63-af1b-7cd919f3220d" providerId="ADAL" clId="{CB1A8816-5A12-4CB0-8AB2-5F3C9C16C426}" dt="2021-09-14T14:54:27.188" v="40" actId="1076"/>
          <ac:spMkLst>
            <pc:docMk/>
            <pc:sldMk cId="1941595346" sldId="259"/>
            <ac:spMk id="2" creationId="{8693B7F4-DD79-914F-9638-F151E1B46754}"/>
          </ac:spMkLst>
        </pc:spChg>
        <pc:spChg chg="add del mod">
          <ac:chgData name="Kim Dixon" userId="94c3f094-9e9a-4b63-af1b-7cd919f3220d" providerId="ADAL" clId="{CB1A8816-5A12-4CB0-8AB2-5F3C9C16C426}" dt="2021-09-14T14:56:56.744" v="86" actId="478"/>
          <ac:spMkLst>
            <pc:docMk/>
            <pc:sldMk cId="1941595346" sldId="259"/>
            <ac:spMk id="15" creationId="{01039783-CFEA-4878-9F14-F6F3971EC0CB}"/>
          </ac:spMkLst>
        </pc:spChg>
        <pc:spChg chg="add mod">
          <ac:chgData name="Kim Dixon" userId="94c3f094-9e9a-4b63-af1b-7cd919f3220d" providerId="ADAL" clId="{CB1A8816-5A12-4CB0-8AB2-5F3C9C16C426}" dt="2021-09-14T15:01:19.842" v="130" actId="207"/>
          <ac:spMkLst>
            <pc:docMk/>
            <pc:sldMk cId="1941595346" sldId="259"/>
            <ac:spMk id="17" creationId="{32776062-FC75-4768-8386-E8430C4A59AB}"/>
          </ac:spMkLst>
        </pc:spChg>
        <pc:spChg chg="mod">
          <ac:chgData name="Kim Dixon" userId="94c3f094-9e9a-4b63-af1b-7cd919f3220d" providerId="ADAL" clId="{CB1A8816-5A12-4CB0-8AB2-5F3C9C16C426}" dt="2021-09-14T15:01:11.269" v="127" actId="21"/>
          <ac:spMkLst>
            <pc:docMk/>
            <pc:sldMk cId="1941595346" sldId="259"/>
            <ac:spMk id="26" creationId="{C9D4BFB9-584C-024D-96D0-CFFC8035D076}"/>
          </ac:spMkLst>
        </pc:spChg>
        <pc:spChg chg="mod">
          <ac:chgData name="Kim Dixon" userId="94c3f094-9e9a-4b63-af1b-7cd919f3220d" providerId="ADAL" clId="{CB1A8816-5A12-4CB0-8AB2-5F3C9C16C426}" dt="2021-09-14T14:42:49.628" v="17" actId="207"/>
          <ac:spMkLst>
            <pc:docMk/>
            <pc:sldMk cId="1941595346" sldId="259"/>
            <ac:spMk id="27" creationId="{DED55681-8910-CB48-BA5B-AF99F8F62EBD}"/>
          </ac:spMkLst>
        </pc:spChg>
        <pc:spChg chg="mod">
          <ac:chgData name="Kim Dixon" userId="94c3f094-9e9a-4b63-af1b-7cd919f3220d" providerId="ADAL" clId="{CB1A8816-5A12-4CB0-8AB2-5F3C9C16C426}" dt="2021-09-14T14:45:37.927" v="28" actId="1076"/>
          <ac:spMkLst>
            <pc:docMk/>
            <pc:sldMk cId="1941595346" sldId="259"/>
            <ac:spMk id="39" creationId="{12742310-E6C7-3448-BB24-66ED4AFE5336}"/>
          </ac:spMkLst>
        </pc:spChg>
        <pc:spChg chg="mod">
          <ac:chgData name="Kim Dixon" userId="94c3f094-9e9a-4b63-af1b-7cd919f3220d" providerId="ADAL" clId="{CB1A8816-5A12-4CB0-8AB2-5F3C9C16C426}" dt="2021-09-14T14:45:30.086" v="27" actId="255"/>
          <ac:spMkLst>
            <pc:docMk/>
            <pc:sldMk cId="1941595346" sldId="259"/>
            <ac:spMk id="40" creationId="{F6C9CC78-AF4C-AE47-A9A3-A5A332E034F0}"/>
          </ac:spMkLst>
        </pc:spChg>
        <pc:spChg chg="mod">
          <ac:chgData name="Kim Dixon" userId="94c3f094-9e9a-4b63-af1b-7cd919f3220d" providerId="ADAL" clId="{CB1A8816-5A12-4CB0-8AB2-5F3C9C16C426}" dt="2021-09-14T14:54:44.741" v="44" actId="1076"/>
          <ac:spMkLst>
            <pc:docMk/>
            <pc:sldMk cId="1941595346" sldId="259"/>
            <ac:spMk id="41" creationId="{C2334882-C4E8-244A-8131-28B672440E98}"/>
          </ac:spMkLst>
        </pc:spChg>
        <pc:spChg chg="mod">
          <ac:chgData name="Kim Dixon" userId="94c3f094-9e9a-4b63-af1b-7cd919f3220d" providerId="ADAL" clId="{CB1A8816-5A12-4CB0-8AB2-5F3C9C16C426}" dt="2021-09-14T14:54:40.154" v="43" actId="255"/>
          <ac:spMkLst>
            <pc:docMk/>
            <pc:sldMk cId="1941595346" sldId="259"/>
            <ac:spMk id="42" creationId="{C613E18D-64C5-4642-975D-4D33F1E91C02}"/>
          </ac:spMkLst>
        </pc:spChg>
        <pc:spChg chg="del">
          <ac:chgData name="Kim Dixon" userId="94c3f094-9e9a-4b63-af1b-7cd919f3220d" providerId="ADAL" clId="{CB1A8816-5A12-4CB0-8AB2-5F3C9C16C426}" dt="2021-09-14T14:54:19.240" v="38" actId="478"/>
          <ac:spMkLst>
            <pc:docMk/>
            <pc:sldMk cId="1941595346" sldId="259"/>
            <ac:spMk id="58" creationId="{A86ED9B1-8424-0242-AFF6-AEED40EBBAC1}"/>
          </ac:spMkLst>
        </pc:spChg>
        <pc:grpChg chg="mod">
          <ac:chgData name="Kim Dixon" userId="94c3f094-9e9a-4b63-af1b-7cd919f3220d" providerId="ADAL" clId="{CB1A8816-5A12-4CB0-8AB2-5F3C9C16C426}" dt="2021-09-14T14:54:16.498" v="37" actId="1076"/>
          <ac:grpSpMkLst>
            <pc:docMk/>
            <pc:sldMk cId="1941595346" sldId="259"/>
            <ac:grpSpMk id="4" creationId="{F2905F8B-769A-A34C-A9C2-EE8907400E96}"/>
          </ac:grpSpMkLst>
        </pc:grpChg>
        <pc:picChg chg="add del mod">
          <ac:chgData name="Kim Dixon" userId="94c3f094-9e9a-4b63-af1b-7cd919f3220d" providerId="ADAL" clId="{CB1A8816-5A12-4CB0-8AB2-5F3C9C16C426}" dt="2021-09-14T14:57:45.117" v="93"/>
          <ac:picMkLst>
            <pc:docMk/>
            <pc:sldMk cId="1941595346" sldId="259"/>
            <ac:picMk id="3" creationId="{615D241B-EE48-47F8-A124-AA1D12A77D99}"/>
          </ac:picMkLst>
        </pc:picChg>
      </pc:sldChg>
      <pc:sldChg chg="del">
        <pc:chgData name="Kim Dixon" userId="94c3f094-9e9a-4b63-af1b-7cd919f3220d" providerId="ADAL" clId="{CB1A8816-5A12-4CB0-8AB2-5F3C9C16C426}" dt="2021-09-16T10:33:34.064" v="132" actId="47"/>
        <pc:sldMkLst>
          <pc:docMk/>
          <pc:sldMk cId="2838174871" sldId="271"/>
        </pc:sldMkLst>
      </pc:sldChg>
      <pc:sldChg chg="modSp mod ord delCm">
        <pc:chgData name="Kim Dixon" userId="94c3f094-9e9a-4b63-af1b-7cd919f3220d" providerId="ADAL" clId="{CB1A8816-5A12-4CB0-8AB2-5F3C9C16C426}" dt="2021-09-13T22:15:19.309" v="4" actId="207"/>
        <pc:sldMkLst>
          <pc:docMk/>
          <pc:sldMk cId="3468911577" sldId="276"/>
        </pc:sldMkLst>
        <pc:spChg chg="mod">
          <ac:chgData name="Kim Dixon" userId="94c3f094-9e9a-4b63-af1b-7cd919f3220d" providerId="ADAL" clId="{CB1A8816-5A12-4CB0-8AB2-5F3C9C16C426}" dt="2021-09-13T22:15:19.309" v="4" actId="207"/>
          <ac:spMkLst>
            <pc:docMk/>
            <pc:sldMk cId="3468911577" sldId="276"/>
            <ac:spMk id="2" creationId="{10F0D962-9F55-4E36-8FF8-3B6672481B9F}"/>
          </ac:spMkLst>
        </pc:spChg>
      </pc:sldChg>
      <pc:sldChg chg="modSp mod">
        <pc:chgData name="Kim Dixon" userId="94c3f094-9e9a-4b63-af1b-7cd919f3220d" providerId="ADAL" clId="{CB1A8816-5A12-4CB0-8AB2-5F3C9C16C426}" dt="2021-09-13T22:15:01.211" v="0" actId="27636"/>
        <pc:sldMkLst>
          <pc:docMk/>
          <pc:sldMk cId="3293588288" sldId="278"/>
        </pc:sldMkLst>
        <pc:spChg chg="mod">
          <ac:chgData name="Kim Dixon" userId="94c3f094-9e9a-4b63-af1b-7cd919f3220d" providerId="ADAL" clId="{CB1A8816-5A12-4CB0-8AB2-5F3C9C16C426}" dt="2021-09-13T22:15:01.211" v="0" actId="27636"/>
          <ac:spMkLst>
            <pc:docMk/>
            <pc:sldMk cId="3293588288" sldId="278"/>
            <ac:spMk id="24" creationId="{2AE686B9-7CF9-4959-8236-9E4785BDEA6D}"/>
          </ac:spMkLst>
        </pc:spChg>
      </pc:sldChg>
      <pc:sldChg chg="addSp delSp modSp mod setBg">
        <pc:chgData name="Kim Dixon" userId="94c3f094-9e9a-4b63-af1b-7cd919f3220d" providerId="ADAL" clId="{CB1A8816-5A12-4CB0-8AB2-5F3C9C16C426}" dt="2021-09-22T14:11:10.399" v="270" actId="207"/>
        <pc:sldMkLst>
          <pc:docMk/>
          <pc:sldMk cId="3578198201" sldId="281"/>
        </pc:sldMkLst>
        <pc:spChg chg="mod">
          <ac:chgData name="Kim Dixon" userId="94c3f094-9e9a-4b63-af1b-7cd919f3220d" providerId="ADAL" clId="{CB1A8816-5A12-4CB0-8AB2-5F3C9C16C426}" dt="2021-09-22T14:06:22.518" v="219" actId="1076"/>
          <ac:spMkLst>
            <pc:docMk/>
            <pc:sldMk cId="3578198201" sldId="281"/>
            <ac:spMk id="2" creationId="{8693B7F4-DD79-914F-9638-F151E1B46754}"/>
          </ac:spMkLst>
        </pc:spChg>
        <pc:spChg chg="mod">
          <ac:chgData name="Kim Dixon" userId="94c3f094-9e9a-4b63-af1b-7cd919f3220d" providerId="ADAL" clId="{CB1A8816-5A12-4CB0-8AB2-5F3C9C16C426}" dt="2021-09-16T10:38:40.979" v="159" actId="14100"/>
          <ac:spMkLst>
            <pc:docMk/>
            <pc:sldMk cId="3578198201" sldId="281"/>
            <ac:spMk id="3" creationId="{00000000-0000-0000-0000-000000000000}"/>
          </ac:spMkLst>
        </pc:spChg>
        <pc:spChg chg="mod">
          <ac:chgData name="Kim Dixon" userId="94c3f094-9e9a-4b63-af1b-7cd919f3220d" providerId="ADAL" clId="{CB1A8816-5A12-4CB0-8AB2-5F3C9C16C426}" dt="2021-09-22T14:10:34.319" v="266" actId="1076"/>
          <ac:spMkLst>
            <pc:docMk/>
            <pc:sldMk cId="3578198201" sldId="281"/>
            <ac:spMk id="5" creationId="{00000000-0000-0000-0000-000000000000}"/>
          </ac:spMkLst>
        </pc:spChg>
        <pc:spChg chg="mod">
          <ac:chgData name="Kim Dixon" userId="94c3f094-9e9a-4b63-af1b-7cd919f3220d" providerId="ADAL" clId="{CB1A8816-5A12-4CB0-8AB2-5F3C9C16C426}" dt="2021-09-22T14:06:45.081" v="223" actId="14100"/>
          <ac:spMkLst>
            <pc:docMk/>
            <pc:sldMk cId="3578198201" sldId="281"/>
            <ac:spMk id="7" creationId="{00000000-0000-0000-0000-000000000000}"/>
          </ac:spMkLst>
        </pc:spChg>
        <pc:spChg chg="mod">
          <ac:chgData name="Kim Dixon" userId="94c3f094-9e9a-4b63-af1b-7cd919f3220d" providerId="ADAL" clId="{CB1A8816-5A12-4CB0-8AB2-5F3C9C16C426}" dt="2021-09-22T14:09:34.750" v="254" actId="207"/>
          <ac:spMkLst>
            <pc:docMk/>
            <pc:sldMk cId="3578198201" sldId="281"/>
            <ac:spMk id="8" creationId="{00000000-0000-0000-0000-000000000000}"/>
          </ac:spMkLst>
        </pc:spChg>
        <pc:spChg chg="add del mod">
          <ac:chgData name="Kim Dixon" userId="94c3f094-9e9a-4b63-af1b-7cd919f3220d" providerId="ADAL" clId="{CB1A8816-5A12-4CB0-8AB2-5F3C9C16C426}" dt="2021-09-22T14:07:57.809" v="238"/>
          <ac:spMkLst>
            <pc:docMk/>
            <pc:sldMk cId="3578198201" sldId="281"/>
            <ac:spMk id="9" creationId="{1AB2D577-D2B5-492A-9102-05CC889C9A62}"/>
          </ac:spMkLst>
        </pc:spChg>
        <pc:spChg chg="add del mod">
          <ac:chgData name="Kim Dixon" userId="94c3f094-9e9a-4b63-af1b-7cd919f3220d" providerId="ADAL" clId="{CB1A8816-5A12-4CB0-8AB2-5F3C9C16C426}" dt="2021-09-22T14:08:23.592" v="247" actId="478"/>
          <ac:spMkLst>
            <pc:docMk/>
            <pc:sldMk cId="3578198201" sldId="281"/>
            <ac:spMk id="10" creationId="{9509FE99-D30B-4868-9A6A-BAC7AE03C1E2}"/>
          </ac:spMkLst>
        </pc:spChg>
        <pc:spChg chg="add mod">
          <ac:chgData name="Kim Dixon" userId="94c3f094-9e9a-4b63-af1b-7cd919f3220d" providerId="ADAL" clId="{CB1A8816-5A12-4CB0-8AB2-5F3C9C16C426}" dt="2021-09-22T14:08:14.559" v="245" actId="113"/>
          <ac:spMkLst>
            <pc:docMk/>
            <pc:sldMk cId="3578198201" sldId="281"/>
            <ac:spMk id="22" creationId="{3AB9550C-9102-4C74-AAA8-BCA38235DDA7}"/>
          </ac:spMkLst>
        </pc:spChg>
        <pc:spChg chg="mod">
          <ac:chgData name="Kim Dixon" userId="94c3f094-9e9a-4b63-af1b-7cd919f3220d" providerId="ADAL" clId="{CB1A8816-5A12-4CB0-8AB2-5F3C9C16C426}" dt="2021-09-22T14:09:27.665" v="253" actId="207"/>
          <ac:spMkLst>
            <pc:docMk/>
            <pc:sldMk cId="3578198201" sldId="281"/>
            <ac:spMk id="27" creationId="{DED55681-8910-CB48-BA5B-AF99F8F62EBD}"/>
          </ac:spMkLst>
        </pc:spChg>
        <pc:spChg chg="mod">
          <ac:chgData name="Kim Dixon" userId="94c3f094-9e9a-4b63-af1b-7cd919f3220d" providerId="ADAL" clId="{CB1A8816-5A12-4CB0-8AB2-5F3C9C16C426}" dt="2021-09-22T14:09:39.533" v="255" actId="207"/>
          <ac:spMkLst>
            <pc:docMk/>
            <pc:sldMk cId="3578198201" sldId="281"/>
            <ac:spMk id="39" creationId="{12742310-E6C7-3448-BB24-66ED4AFE5336}"/>
          </ac:spMkLst>
        </pc:spChg>
        <pc:spChg chg="mod">
          <ac:chgData name="Kim Dixon" userId="94c3f094-9e9a-4b63-af1b-7cd919f3220d" providerId="ADAL" clId="{CB1A8816-5A12-4CB0-8AB2-5F3C9C16C426}" dt="2021-09-22T14:10:38.800" v="267" actId="1076"/>
          <ac:spMkLst>
            <pc:docMk/>
            <pc:sldMk cId="3578198201" sldId="281"/>
            <ac:spMk id="41" creationId="{C2334882-C4E8-244A-8131-28B672440E98}"/>
          </ac:spMkLst>
        </pc:spChg>
        <pc:spChg chg="mod">
          <ac:chgData name="Kim Dixon" userId="94c3f094-9e9a-4b63-af1b-7cd919f3220d" providerId="ADAL" clId="{CB1A8816-5A12-4CB0-8AB2-5F3C9C16C426}" dt="2021-09-22T14:11:10.399" v="270" actId="207"/>
          <ac:spMkLst>
            <pc:docMk/>
            <pc:sldMk cId="3578198201" sldId="281"/>
            <ac:spMk id="46" creationId="{F0820CF6-B28C-7E43-BBFC-E6C21FCA9E27}"/>
          </ac:spMkLst>
        </pc:spChg>
        <pc:grpChg chg="mod">
          <ac:chgData name="Kim Dixon" userId="94c3f094-9e9a-4b63-af1b-7cd919f3220d" providerId="ADAL" clId="{CB1A8816-5A12-4CB0-8AB2-5F3C9C16C426}" dt="2021-09-22T14:09:44.187" v="257" actId="1076"/>
          <ac:grpSpMkLst>
            <pc:docMk/>
            <pc:sldMk cId="3578198201" sldId="281"/>
            <ac:grpSpMk id="4" creationId="{F2905F8B-769A-A34C-A9C2-EE8907400E96}"/>
          </ac:grpSpMkLst>
        </pc:grpChg>
        <pc:picChg chg="mod">
          <ac:chgData name="Kim Dixon" userId="94c3f094-9e9a-4b63-af1b-7cd919f3220d" providerId="ADAL" clId="{CB1A8816-5A12-4CB0-8AB2-5F3C9C16C426}" dt="2021-09-22T14:10:03.611" v="260" actId="1076"/>
          <ac:picMkLst>
            <pc:docMk/>
            <pc:sldMk cId="3578198201" sldId="281"/>
            <ac:picMk id="20" creationId="{C4265E61-C5DD-5F47-89DB-A790725025AE}"/>
          </ac:picMkLst>
        </pc:picChg>
        <pc:picChg chg="mod">
          <ac:chgData name="Kim Dixon" userId="94c3f094-9e9a-4b63-af1b-7cd919f3220d" providerId="ADAL" clId="{CB1A8816-5A12-4CB0-8AB2-5F3C9C16C426}" dt="2021-09-22T14:10:09.866" v="263" actId="207"/>
          <ac:picMkLst>
            <pc:docMk/>
            <pc:sldMk cId="3578198201" sldId="281"/>
            <ac:picMk id="21" creationId="{4996F0A9-9357-C24A-9B95-2B7823794C9A}"/>
          </ac:picMkLst>
        </pc:picChg>
      </pc:sldChg>
      <pc:sldChg chg="modSp add mod ord">
        <pc:chgData name="Kim Dixon" userId="94c3f094-9e9a-4b63-af1b-7cd919f3220d" providerId="ADAL" clId="{CB1A8816-5A12-4CB0-8AB2-5F3C9C16C426}" dt="2021-09-22T14:14:42.159" v="294" actId="1076"/>
        <pc:sldMkLst>
          <pc:docMk/>
          <pc:sldMk cId="3682650926" sldId="282"/>
        </pc:sldMkLst>
        <pc:picChg chg="mod">
          <ac:chgData name="Kim Dixon" userId="94c3f094-9e9a-4b63-af1b-7cd919f3220d" providerId="ADAL" clId="{CB1A8816-5A12-4CB0-8AB2-5F3C9C16C426}" dt="2021-09-22T14:14:42.159" v="294" actId="1076"/>
          <ac:picMkLst>
            <pc:docMk/>
            <pc:sldMk cId="3682650926" sldId="282"/>
            <ac:picMk id="3" creationId="{E03162A4-29E1-2E43-AE33-7E9957E48F4F}"/>
          </ac:picMkLst>
        </pc:picChg>
      </pc:sldChg>
      <pc:sldChg chg="add ord">
        <pc:chgData name="Kim Dixon" userId="94c3f094-9e9a-4b63-af1b-7cd919f3220d" providerId="ADAL" clId="{CB1A8816-5A12-4CB0-8AB2-5F3C9C16C426}" dt="2021-09-22T14:14:18.747" v="291"/>
        <pc:sldMkLst>
          <pc:docMk/>
          <pc:sldMk cId="2140925740" sldId="283"/>
        </pc:sldMkLst>
      </pc:sldChg>
      <pc:sldChg chg="modSp add mod ord">
        <pc:chgData name="Kim Dixon" userId="94c3f094-9e9a-4b63-af1b-7cd919f3220d" providerId="ADAL" clId="{CB1A8816-5A12-4CB0-8AB2-5F3C9C16C426}" dt="2021-09-22T14:15:15.401" v="302" actId="1076"/>
        <pc:sldMkLst>
          <pc:docMk/>
          <pc:sldMk cId="1247209536" sldId="284"/>
        </pc:sldMkLst>
        <pc:picChg chg="mod">
          <ac:chgData name="Kim Dixon" userId="94c3f094-9e9a-4b63-af1b-7cd919f3220d" providerId="ADAL" clId="{CB1A8816-5A12-4CB0-8AB2-5F3C9C16C426}" dt="2021-09-22T14:15:15.401" v="302" actId="1076"/>
          <ac:picMkLst>
            <pc:docMk/>
            <pc:sldMk cId="1247209536" sldId="284"/>
            <ac:picMk id="3" creationId="{E03162A4-29E1-2E43-AE33-7E9957E48F4F}"/>
          </ac:picMkLst>
        </pc:picChg>
      </pc:sldChg>
      <pc:sldChg chg="add ord">
        <pc:chgData name="Kim Dixon" userId="94c3f094-9e9a-4b63-af1b-7cd919f3220d" providerId="ADAL" clId="{CB1A8816-5A12-4CB0-8AB2-5F3C9C16C426}" dt="2021-09-22T14:14:55.618" v="300"/>
        <pc:sldMkLst>
          <pc:docMk/>
          <pc:sldMk cId="1513421164" sldId="285"/>
        </pc:sldMkLst>
      </pc:sldChg>
      <pc:sldChg chg="modSp add mod ord">
        <pc:chgData name="Kim Dixon" userId="94c3f094-9e9a-4b63-af1b-7cd919f3220d" providerId="ADAL" clId="{CB1A8816-5A12-4CB0-8AB2-5F3C9C16C426}" dt="2021-09-22T14:16:05.515" v="312" actId="1076"/>
        <pc:sldMkLst>
          <pc:docMk/>
          <pc:sldMk cId="1362544485" sldId="286"/>
        </pc:sldMkLst>
        <pc:picChg chg="mod">
          <ac:chgData name="Kim Dixon" userId="94c3f094-9e9a-4b63-af1b-7cd919f3220d" providerId="ADAL" clId="{CB1A8816-5A12-4CB0-8AB2-5F3C9C16C426}" dt="2021-09-22T14:16:05.515" v="312" actId="1076"/>
          <ac:picMkLst>
            <pc:docMk/>
            <pc:sldMk cId="1362544485" sldId="286"/>
            <ac:picMk id="3" creationId="{E03162A4-29E1-2E43-AE33-7E9957E48F4F}"/>
          </ac:picMkLst>
        </pc:picChg>
      </pc:sldChg>
      <pc:sldChg chg="add ord">
        <pc:chgData name="Kim Dixon" userId="94c3f094-9e9a-4b63-af1b-7cd919f3220d" providerId="ADAL" clId="{CB1A8816-5A12-4CB0-8AB2-5F3C9C16C426}" dt="2021-09-22T14:15:33.815" v="308"/>
        <pc:sldMkLst>
          <pc:docMk/>
          <pc:sldMk cId="1866826799" sldId="28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342647-2E4F-3943-9EC8-0669C1430453}" type="datetimeFigureOut">
              <a:rPr lang="en-US" smtClean="0"/>
              <a:t>9/22/2021</a:t>
            </a:fld>
            <a:endParaRPr lang="en-US"/>
          </a:p>
        </p:txBody>
      </p:sp>
      <p:sp>
        <p:nvSpPr>
          <p:cNvPr id="4" name="Slide Image Placeholder 3"/>
          <p:cNvSpPr>
            <a:spLocks noGrp="1" noRot="1" noChangeAspect="1"/>
          </p:cNvSpPr>
          <p:nvPr>
            <p:ph type="sldImg" idx="2"/>
          </p:nvPr>
        </p:nvSpPr>
        <p:spPr>
          <a:xfrm>
            <a:off x="2341563" y="1143000"/>
            <a:ext cx="21748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E9BC30-8EB6-0B44-83BE-6E37B278EE8F}" type="slidenum">
              <a:rPr lang="en-US" smtClean="0"/>
              <a:t>‹#›</a:t>
            </a:fld>
            <a:endParaRPr lang="en-US"/>
          </a:p>
        </p:txBody>
      </p:sp>
    </p:spTree>
    <p:extLst>
      <p:ext uri="{BB962C8B-B14F-4D97-AF65-F5344CB8AC3E}">
        <p14:creationId xmlns:p14="http://schemas.microsoft.com/office/powerpoint/2010/main" val="27572720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AE" sz="1800" dirty="0">
                <a:effectLst/>
                <a:latin typeface="Segoe UI" panose="020B0502040204020203" pitchFamily="34" charset="0"/>
              </a:rPr>
              <a:t>ادخل على موقع الإبلاغ الخاص بمنظمة </a:t>
            </a:r>
            <a:r>
              <a:rPr lang="en-US" sz="1800" dirty="0">
                <a:effectLst/>
                <a:latin typeface="Segoe UI" panose="020B0502040204020203" pitchFamily="34" charset="0"/>
              </a:rPr>
              <a:t>FHI 360 </a:t>
            </a:r>
            <a:r>
              <a:rPr lang="ar-AE" sz="1800" dirty="0">
                <a:effectLst/>
                <a:latin typeface="Segoe UI" panose="020B0502040204020203" pitchFamily="34" charset="0"/>
              </a:rPr>
              <a:t>على هذا الرابط</a:t>
            </a:r>
            <a:endParaRPr lang="ar-AE" sz="1800" dirty="0">
              <a:effectLst/>
              <a:latin typeface="Arial" panose="020B0604020202020204" pitchFamily="34" charset="0"/>
            </a:endParaRPr>
          </a:p>
          <a:p>
            <a:r>
              <a:rPr lang="en-US" sz="1800" dirty="0">
                <a:effectLst/>
                <a:latin typeface="Segoe UI" panose="020B0502040204020203" pitchFamily="34" charset="0"/>
              </a:rPr>
              <a:t>https://app.convercent.com/en-us/LandingPage/cdf696bd-4358-e811-80da-000d3ab0d899</a:t>
            </a:r>
            <a:endParaRPr lang="en-US" sz="1800" dirty="0">
              <a:effectLst/>
              <a:latin typeface="Arial" panose="020B0604020202020204" pitchFamily="34" charset="0"/>
            </a:endParaRPr>
          </a:p>
          <a:p>
            <a:r>
              <a:rPr lang="en-US" sz="1800" dirty="0">
                <a:effectLst/>
                <a:latin typeface="Segoe UI" panose="020B0502040204020203" pitchFamily="34" charset="0"/>
              </a:rPr>
              <a:t>... </a:t>
            </a:r>
            <a:r>
              <a:rPr lang="ar-AE" sz="1800" dirty="0">
                <a:effectLst/>
                <a:latin typeface="Segoe UI" panose="020B0502040204020203" pitchFamily="34" charset="0"/>
              </a:rPr>
              <a:t>للحصول على رقم الخط الساخن داخل البلد من القائمة المنسدلة. إذا كان هناك رقم خط ساخن مدرج لبلدك، فتحقق للتأكد من أنه يعمل، وأدخله في المربع الأوسط (النص البرتقالي. يمكنك أيضًا سرد المعلومات حول كيفية الوصول إلى أي من آليات الإبلاغ المحلية (</a:t>
            </a:r>
            <a:r>
              <a:rPr lang="en-US" sz="1800" dirty="0">
                <a:effectLst/>
                <a:latin typeface="Segoe UI" panose="020B0502040204020203" pitchFamily="34" charset="0"/>
              </a:rPr>
              <a:t>CBCM) </a:t>
            </a:r>
            <a:r>
              <a:rPr lang="ar-AE" sz="1800" dirty="0">
                <a:effectLst/>
                <a:latin typeface="Segoe UI" panose="020B0502040204020203" pitchFamily="34" charset="0"/>
              </a:rPr>
              <a:t>الخاصة بمنظمة </a:t>
            </a:r>
            <a:r>
              <a:rPr lang="en-US" sz="1800" dirty="0">
                <a:effectLst/>
                <a:latin typeface="Segoe UI" panose="020B0502040204020203" pitchFamily="34" charset="0"/>
              </a:rPr>
              <a:t>FHI 360 </a:t>
            </a:r>
            <a:r>
              <a:rPr lang="ar-AE" sz="1800" dirty="0">
                <a:effectLst/>
                <a:latin typeface="Segoe UI" panose="020B0502040204020203" pitchFamily="34" charset="0"/>
              </a:rPr>
              <a:t>الموجودة في المكان (كمثال، خط المساعدة المحلي). بخلاف ذلك، يمكنك استخدام هذا النص، "إذا حدث لك هذا، فاتصل بالخط الساخن السري الخاص بمنظمة </a:t>
            </a:r>
            <a:r>
              <a:rPr lang="en-US" sz="1800" dirty="0">
                <a:effectLst/>
                <a:latin typeface="Segoe UI" panose="020B0502040204020203" pitchFamily="34" charset="0"/>
              </a:rPr>
              <a:t>FHI 360" </a:t>
            </a:r>
            <a:r>
              <a:rPr lang="ar-AE" sz="1800" dirty="0">
                <a:effectLst/>
                <a:latin typeface="Segoe UI" panose="020B0502040204020203" pitchFamily="34" charset="0"/>
              </a:rPr>
              <a:t>ثم في الجزء السفلي من البطاقة، حدد فقط "خيارات الإبلاغ الموجودة على الجزء الخلفي من هذه البطاقة" احذف هذا التعليق للانتهاء من بطاقة الجيب الخاصة بك واحفظها.</a:t>
            </a:r>
            <a:endParaRPr lang="ar-AE" sz="1800" dirty="0">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fld id="{9AE9BC30-8EB6-0B44-83BE-6E37B278EE8F}" type="slidenum">
              <a:rPr lang="en-US" smtClean="0"/>
              <a:t>5</a:t>
            </a:fld>
            <a:endParaRPr lang="en-US"/>
          </a:p>
        </p:txBody>
      </p:sp>
    </p:spTree>
    <p:extLst>
      <p:ext uri="{BB962C8B-B14F-4D97-AF65-F5344CB8AC3E}">
        <p14:creationId xmlns:p14="http://schemas.microsoft.com/office/powerpoint/2010/main" val="6811719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AE9BC30-8EB6-0B44-83BE-6E37B278EE8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280112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AE" sz="1800" dirty="0">
                <a:effectLst/>
                <a:latin typeface="Segoe UI" panose="020B0502040204020203" pitchFamily="34" charset="0"/>
              </a:rPr>
              <a:t>ادخل على موقع الإبلاغ الخاص بمنظمة </a:t>
            </a:r>
            <a:r>
              <a:rPr lang="en-US" sz="1800" dirty="0">
                <a:effectLst/>
                <a:latin typeface="Segoe UI" panose="020B0502040204020203" pitchFamily="34" charset="0"/>
              </a:rPr>
              <a:t>FHI 360 </a:t>
            </a:r>
            <a:r>
              <a:rPr lang="ar-AE" sz="1800" dirty="0">
                <a:effectLst/>
                <a:latin typeface="Segoe UI" panose="020B0502040204020203" pitchFamily="34" charset="0"/>
              </a:rPr>
              <a:t>على هذا الرابط</a:t>
            </a:r>
            <a:endParaRPr lang="ar-AE" sz="1800" dirty="0">
              <a:effectLst/>
              <a:latin typeface="Arial" panose="020B0604020202020204" pitchFamily="34" charset="0"/>
            </a:endParaRPr>
          </a:p>
          <a:p>
            <a:r>
              <a:rPr lang="en-US" sz="1800" dirty="0">
                <a:effectLst/>
                <a:latin typeface="Segoe UI" panose="020B0502040204020203" pitchFamily="34" charset="0"/>
              </a:rPr>
              <a:t>https://app.convercent.com/en-us/LandingPage/cdf696bd-4358-e811-80da-000d3ab0d899</a:t>
            </a:r>
            <a:endParaRPr lang="en-US" sz="1800" dirty="0">
              <a:effectLst/>
              <a:latin typeface="Arial" panose="020B0604020202020204" pitchFamily="34" charset="0"/>
            </a:endParaRPr>
          </a:p>
          <a:p>
            <a:r>
              <a:rPr lang="en-US" sz="1800" dirty="0">
                <a:effectLst/>
                <a:latin typeface="Segoe UI" panose="020B0502040204020203" pitchFamily="34" charset="0"/>
              </a:rPr>
              <a:t>... </a:t>
            </a:r>
            <a:r>
              <a:rPr lang="ar-AE" sz="1800" dirty="0">
                <a:effectLst/>
                <a:latin typeface="Segoe UI" panose="020B0502040204020203" pitchFamily="34" charset="0"/>
              </a:rPr>
              <a:t>للحصول على رقم الخط الساخن داخل البلد من القائمة المنسدلة. إذا كان هناك رقم خط ساخن مدرج لبلدك، فتحقق للتأكد من أنه يعمل، وأدخله في المربع الأوسط (النص البرتقالي. يمكنك أيضًا سرد المعلومات حول كيفية الوصول إلى أي من آليات الإبلاغ المحلية (</a:t>
            </a:r>
            <a:r>
              <a:rPr lang="en-US" sz="1800" dirty="0">
                <a:effectLst/>
                <a:latin typeface="Segoe UI" panose="020B0502040204020203" pitchFamily="34" charset="0"/>
              </a:rPr>
              <a:t>CBCM) </a:t>
            </a:r>
            <a:r>
              <a:rPr lang="ar-AE" sz="1800" dirty="0">
                <a:effectLst/>
                <a:latin typeface="Segoe UI" panose="020B0502040204020203" pitchFamily="34" charset="0"/>
              </a:rPr>
              <a:t>الخاصة بمنظمة </a:t>
            </a:r>
            <a:r>
              <a:rPr lang="en-US" sz="1800" dirty="0">
                <a:effectLst/>
                <a:latin typeface="Segoe UI" panose="020B0502040204020203" pitchFamily="34" charset="0"/>
              </a:rPr>
              <a:t>FHI 360 </a:t>
            </a:r>
            <a:r>
              <a:rPr lang="ar-AE" sz="1800" dirty="0">
                <a:effectLst/>
                <a:latin typeface="Segoe UI" panose="020B0502040204020203" pitchFamily="34" charset="0"/>
              </a:rPr>
              <a:t>الموجودة في المكان (كمثال، خط المساعدة المحلي). بخلاف ذلك، يمكنك استخدام هذا النص، "إذا حدث لك هذا، فاتصل بالخط الساخن السري الخاص بمنظمة </a:t>
            </a:r>
            <a:r>
              <a:rPr lang="en-US" sz="1800" dirty="0">
                <a:effectLst/>
                <a:latin typeface="Segoe UI" panose="020B0502040204020203" pitchFamily="34" charset="0"/>
              </a:rPr>
              <a:t>FHI 360" </a:t>
            </a:r>
            <a:r>
              <a:rPr lang="ar-AE" sz="1800" dirty="0">
                <a:effectLst/>
                <a:latin typeface="Segoe UI" panose="020B0502040204020203" pitchFamily="34" charset="0"/>
              </a:rPr>
              <a:t>ثم في الجزء السفلي من البطاقة، حدد فقط "خيارات الإبلاغ الموجودة على الجزء الخلفي من هذه البطاقة" احذف هذا التعليق للانتهاء من بطاقة الجيب الخاصة بك واحفظها.</a:t>
            </a:r>
            <a:endParaRPr lang="ar-AE" sz="1800" dirty="0">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fld id="{9AE9BC30-8EB6-0B44-83BE-6E37B278EE8F}" type="slidenum">
              <a:rPr lang="en-US" smtClean="0"/>
              <a:t>7</a:t>
            </a:fld>
            <a:endParaRPr lang="en-US"/>
          </a:p>
        </p:txBody>
      </p:sp>
    </p:spTree>
    <p:extLst>
      <p:ext uri="{BB962C8B-B14F-4D97-AF65-F5344CB8AC3E}">
        <p14:creationId xmlns:p14="http://schemas.microsoft.com/office/powerpoint/2010/main" val="30469494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AE9BC30-8EB6-0B44-83BE-6E37B278EE8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877169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AE" sz="1800" dirty="0">
                <a:effectLst/>
                <a:latin typeface="Segoe UI" panose="020B0502040204020203" pitchFamily="34" charset="0"/>
              </a:rPr>
              <a:t>ادخل على موقع الإبلاغ الخاص بمنظمة </a:t>
            </a:r>
            <a:r>
              <a:rPr lang="en-US" sz="1800" dirty="0">
                <a:effectLst/>
                <a:latin typeface="Segoe UI" panose="020B0502040204020203" pitchFamily="34" charset="0"/>
              </a:rPr>
              <a:t>FHI 360 </a:t>
            </a:r>
            <a:r>
              <a:rPr lang="ar-AE" sz="1800" dirty="0">
                <a:effectLst/>
                <a:latin typeface="Segoe UI" panose="020B0502040204020203" pitchFamily="34" charset="0"/>
              </a:rPr>
              <a:t>على هذا الرابط</a:t>
            </a:r>
            <a:endParaRPr lang="ar-AE" sz="1800" dirty="0">
              <a:effectLst/>
              <a:latin typeface="Arial" panose="020B0604020202020204" pitchFamily="34" charset="0"/>
            </a:endParaRPr>
          </a:p>
          <a:p>
            <a:r>
              <a:rPr lang="en-US" sz="1800" dirty="0">
                <a:effectLst/>
                <a:latin typeface="Segoe UI" panose="020B0502040204020203" pitchFamily="34" charset="0"/>
              </a:rPr>
              <a:t>https://app.convercent.com/en-us/LandingPage/cdf696bd-4358-e811-80da-000d3ab0d899</a:t>
            </a:r>
            <a:endParaRPr lang="en-US" sz="1800" dirty="0">
              <a:effectLst/>
              <a:latin typeface="Arial" panose="020B0604020202020204" pitchFamily="34" charset="0"/>
            </a:endParaRPr>
          </a:p>
          <a:p>
            <a:r>
              <a:rPr lang="en-US" sz="1800" dirty="0">
                <a:effectLst/>
                <a:latin typeface="Segoe UI" panose="020B0502040204020203" pitchFamily="34" charset="0"/>
              </a:rPr>
              <a:t>... </a:t>
            </a:r>
            <a:r>
              <a:rPr lang="ar-AE" sz="1800" dirty="0">
                <a:effectLst/>
                <a:latin typeface="Segoe UI" panose="020B0502040204020203" pitchFamily="34" charset="0"/>
              </a:rPr>
              <a:t>للحصول على رقم الخط الساخن داخل البلد من القائمة المنسدلة. إذا كان هناك رقم خط ساخن مدرج لبلدك، فتحقق للتأكد من أنه يعمل، وأدخله في المربع الأوسط (النص البرتقالي. يمكنك أيضًا سرد المعلومات حول كيفية الوصول إلى أي من آليات الإبلاغ المحلية (</a:t>
            </a:r>
            <a:r>
              <a:rPr lang="en-US" sz="1800" dirty="0">
                <a:effectLst/>
                <a:latin typeface="Segoe UI" panose="020B0502040204020203" pitchFamily="34" charset="0"/>
              </a:rPr>
              <a:t>CBCM) </a:t>
            </a:r>
            <a:r>
              <a:rPr lang="ar-AE" sz="1800" dirty="0">
                <a:effectLst/>
                <a:latin typeface="Segoe UI" panose="020B0502040204020203" pitchFamily="34" charset="0"/>
              </a:rPr>
              <a:t>الخاصة بمنظمة </a:t>
            </a:r>
            <a:r>
              <a:rPr lang="en-US" sz="1800" dirty="0">
                <a:effectLst/>
                <a:latin typeface="Segoe UI" panose="020B0502040204020203" pitchFamily="34" charset="0"/>
              </a:rPr>
              <a:t>FHI 360 </a:t>
            </a:r>
            <a:r>
              <a:rPr lang="ar-AE" sz="1800" dirty="0">
                <a:effectLst/>
                <a:latin typeface="Segoe UI" panose="020B0502040204020203" pitchFamily="34" charset="0"/>
              </a:rPr>
              <a:t>الموجودة في المكان (كمثال، خط المساعدة المحلي). بخلاف ذلك، يمكنك استخدام هذا النص، "إذا حدث لك هذا، فاتصل بالخط الساخن السري الخاص بمنظمة </a:t>
            </a:r>
            <a:r>
              <a:rPr lang="en-US" sz="1800" dirty="0">
                <a:effectLst/>
                <a:latin typeface="Segoe UI" panose="020B0502040204020203" pitchFamily="34" charset="0"/>
              </a:rPr>
              <a:t>FHI 360" </a:t>
            </a:r>
            <a:r>
              <a:rPr lang="ar-AE" sz="1800" dirty="0">
                <a:effectLst/>
                <a:latin typeface="Segoe UI" panose="020B0502040204020203" pitchFamily="34" charset="0"/>
              </a:rPr>
              <a:t>ثم في الجزء السفلي من البطاقة، حدد فقط "خيارات الإبلاغ الموجودة على الجزء الخلفي من هذه البطاقة" احذف هذا التعليق للانتهاء من بطاقة الجيب الخاصة بك واحفظها.</a:t>
            </a:r>
            <a:endParaRPr lang="ar-AE" sz="1800" dirty="0">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fld id="{9AE9BC30-8EB6-0B44-83BE-6E37B278EE8F}" type="slidenum">
              <a:rPr lang="en-US" smtClean="0"/>
              <a:t>9</a:t>
            </a:fld>
            <a:endParaRPr lang="en-US"/>
          </a:p>
        </p:txBody>
      </p:sp>
    </p:spTree>
    <p:extLst>
      <p:ext uri="{BB962C8B-B14F-4D97-AF65-F5344CB8AC3E}">
        <p14:creationId xmlns:p14="http://schemas.microsoft.com/office/powerpoint/2010/main" val="41160584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AE9BC30-8EB6-0B44-83BE-6E37B278EE8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274666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AE" sz="1800" dirty="0">
                <a:effectLst/>
                <a:latin typeface="Segoe UI" panose="020B0502040204020203" pitchFamily="34" charset="0"/>
              </a:rPr>
              <a:t>ادخل على موقع الإبلاغ الخاص بمنظمة </a:t>
            </a:r>
            <a:r>
              <a:rPr lang="en-US" sz="1800" dirty="0">
                <a:effectLst/>
                <a:latin typeface="Segoe UI" panose="020B0502040204020203" pitchFamily="34" charset="0"/>
              </a:rPr>
              <a:t>FHI 360 </a:t>
            </a:r>
            <a:r>
              <a:rPr lang="ar-AE" sz="1800" dirty="0">
                <a:effectLst/>
                <a:latin typeface="Segoe UI" panose="020B0502040204020203" pitchFamily="34" charset="0"/>
              </a:rPr>
              <a:t>على هذا الرابط</a:t>
            </a:r>
            <a:endParaRPr lang="ar-AE" sz="1800" dirty="0">
              <a:effectLst/>
              <a:latin typeface="Arial" panose="020B0604020202020204" pitchFamily="34" charset="0"/>
            </a:endParaRPr>
          </a:p>
          <a:p>
            <a:r>
              <a:rPr lang="en-US" sz="1800" dirty="0">
                <a:effectLst/>
                <a:latin typeface="Segoe UI" panose="020B0502040204020203" pitchFamily="34" charset="0"/>
              </a:rPr>
              <a:t>https://app.convercent.com/en-us/LandingPage/cdf696bd-4358-e811-80da-000d3ab0d899</a:t>
            </a:r>
            <a:endParaRPr lang="en-US" sz="1800" dirty="0">
              <a:effectLst/>
              <a:latin typeface="Arial" panose="020B0604020202020204" pitchFamily="34" charset="0"/>
            </a:endParaRPr>
          </a:p>
          <a:p>
            <a:r>
              <a:rPr lang="en-US" sz="1800" dirty="0">
                <a:effectLst/>
                <a:latin typeface="Segoe UI" panose="020B0502040204020203" pitchFamily="34" charset="0"/>
              </a:rPr>
              <a:t>... </a:t>
            </a:r>
            <a:r>
              <a:rPr lang="ar-AE" sz="1800" dirty="0">
                <a:effectLst/>
                <a:latin typeface="Segoe UI" panose="020B0502040204020203" pitchFamily="34" charset="0"/>
              </a:rPr>
              <a:t>للحصول على رقم الخط الساخن داخل البلد من القائمة المنسدلة. إذا كان هناك رقم خط ساخن مدرج لبلدك، فتحقق للتأكد من أنه يعمل، وأدخله في المربع الأوسط (النص البرتقالي. يمكنك أيضًا سرد المعلومات حول كيفية الوصول إلى أي من آليات الإبلاغ المحلية (</a:t>
            </a:r>
            <a:r>
              <a:rPr lang="en-US" sz="1800" dirty="0">
                <a:effectLst/>
                <a:latin typeface="Segoe UI" panose="020B0502040204020203" pitchFamily="34" charset="0"/>
              </a:rPr>
              <a:t>CBCM) </a:t>
            </a:r>
            <a:r>
              <a:rPr lang="ar-AE" sz="1800" dirty="0">
                <a:effectLst/>
                <a:latin typeface="Segoe UI" panose="020B0502040204020203" pitchFamily="34" charset="0"/>
              </a:rPr>
              <a:t>الخاصة بمنظمة </a:t>
            </a:r>
            <a:r>
              <a:rPr lang="en-US" sz="1800" dirty="0">
                <a:effectLst/>
                <a:latin typeface="Segoe UI" panose="020B0502040204020203" pitchFamily="34" charset="0"/>
              </a:rPr>
              <a:t>FHI 360 </a:t>
            </a:r>
            <a:r>
              <a:rPr lang="ar-AE" sz="1800" dirty="0">
                <a:effectLst/>
                <a:latin typeface="Segoe UI" panose="020B0502040204020203" pitchFamily="34" charset="0"/>
              </a:rPr>
              <a:t>الموجودة في المكان (كمثال، خط المساعدة المحلي). بخلاف ذلك، يمكنك استخدام هذا النص، "إذا حدث لك هذا، فاتصل بالخط الساخن السري الخاص بمنظمة </a:t>
            </a:r>
            <a:r>
              <a:rPr lang="en-US" sz="1800" dirty="0">
                <a:effectLst/>
                <a:latin typeface="Segoe UI" panose="020B0502040204020203" pitchFamily="34" charset="0"/>
              </a:rPr>
              <a:t>FHI 360" </a:t>
            </a:r>
            <a:r>
              <a:rPr lang="ar-AE" sz="1800" dirty="0">
                <a:effectLst/>
                <a:latin typeface="Segoe UI" panose="020B0502040204020203" pitchFamily="34" charset="0"/>
              </a:rPr>
              <a:t>ثم في الجزء السفلي من البطاقة، حدد فقط "خيارات الإبلاغ الموجودة على الجزء الخلفي من هذه البطاقة" احذف هذا التعليق للانتهاء من بطاقة الجيب الخاصة بك واحفظها.</a:t>
            </a:r>
            <a:endParaRPr lang="ar-AE" sz="1800" dirty="0">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fld id="{9AE9BC30-8EB6-0B44-83BE-6E37B278EE8F}" type="slidenum">
              <a:rPr lang="en-US" smtClean="0"/>
              <a:t>11</a:t>
            </a:fld>
            <a:endParaRPr lang="en-US"/>
          </a:p>
        </p:txBody>
      </p:sp>
    </p:spTree>
    <p:extLst>
      <p:ext uri="{BB962C8B-B14F-4D97-AF65-F5344CB8AC3E}">
        <p14:creationId xmlns:p14="http://schemas.microsoft.com/office/powerpoint/2010/main" val="75259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AE9BC30-8EB6-0B44-83BE-6E37B278EE8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059705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9549" y="618079"/>
            <a:ext cx="2261553" cy="1314838"/>
          </a:xfrm>
        </p:spPr>
        <p:txBody>
          <a:bodyPr anchor="b"/>
          <a:lstStyle>
            <a:lvl1pPr algn="ctr">
              <a:defRPr sz="1746"/>
            </a:lvl1pPr>
          </a:lstStyle>
          <a:p>
            <a:r>
              <a:rPr lang="en-US"/>
              <a:t>Click to edit Master title style</a:t>
            </a:r>
          </a:p>
        </p:txBody>
      </p:sp>
      <p:sp>
        <p:nvSpPr>
          <p:cNvPr id="3" name="Subtitle 2"/>
          <p:cNvSpPr>
            <a:spLocks noGrp="1"/>
          </p:cNvSpPr>
          <p:nvPr>
            <p:ph type="subTitle" idx="1"/>
          </p:nvPr>
        </p:nvSpPr>
        <p:spPr>
          <a:xfrm>
            <a:off x="332581" y="1983623"/>
            <a:ext cx="1995488" cy="911819"/>
          </a:xfrm>
        </p:spPr>
        <p:txBody>
          <a:bodyPr/>
          <a:lstStyle>
            <a:lvl1pPr marL="0" indent="0" algn="ctr">
              <a:buNone/>
              <a:defRPr sz="698"/>
            </a:lvl1pPr>
            <a:lvl2pPr marL="133045" indent="0" algn="ctr">
              <a:buNone/>
              <a:defRPr sz="582"/>
            </a:lvl2pPr>
            <a:lvl3pPr marL="266090" indent="0" algn="ctr">
              <a:buNone/>
              <a:defRPr sz="524"/>
            </a:lvl3pPr>
            <a:lvl4pPr marL="399136" indent="0" algn="ctr">
              <a:buNone/>
              <a:defRPr sz="466"/>
            </a:lvl4pPr>
            <a:lvl5pPr marL="532181" indent="0" algn="ctr">
              <a:buNone/>
              <a:defRPr sz="466"/>
            </a:lvl5pPr>
            <a:lvl6pPr marL="665226" indent="0" algn="ctr">
              <a:buNone/>
              <a:defRPr sz="466"/>
            </a:lvl6pPr>
            <a:lvl7pPr marL="798271" indent="0" algn="ctr">
              <a:buNone/>
              <a:defRPr sz="466"/>
            </a:lvl7pPr>
            <a:lvl8pPr marL="931316" indent="0" algn="ctr">
              <a:buNone/>
              <a:defRPr sz="466"/>
            </a:lvl8pPr>
            <a:lvl9pPr marL="1064362" indent="0" algn="ctr">
              <a:buNone/>
              <a:defRPr sz="466"/>
            </a:lvl9pPr>
          </a:lstStyle>
          <a:p>
            <a:r>
              <a:rPr lang="en-US"/>
              <a:t>Click to edit Master subtitle style</a:t>
            </a:r>
          </a:p>
        </p:txBody>
      </p:sp>
      <p:sp>
        <p:nvSpPr>
          <p:cNvPr id="4" name="Date Placeholder 3"/>
          <p:cNvSpPr>
            <a:spLocks noGrp="1"/>
          </p:cNvSpPr>
          <p:nvPr>
            <p:ph type="dt" sz="half" idx="10"/>
          </p:nvPr>
        </p:nvSpPr>
        <p:spPr/>
        <p:txBody>
          <a:bodyPr/>
          <a:lstStyle/>
          <a:p>
            <a:fld id="{75F4374D-344D-F04E-AAD9-B80EBF18A1B7}"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17388557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F4374D-344D-F04E-AAD9-B80EBF18A1B7}"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40239241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904028" y="201072"/>
            <a:ext cx="573703" cy="320054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82920" y="201072"/>
            <a:ext cx="1687850" cy="320054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F4374D-344D-F04E-AAD9-B80EBF18A1B7}"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30973265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9550" y="618079"/>
            <a:ext cx="2261553" cy="1314838"/>
          </a:xfrm>
        </p:spPr>
        <p:txBody>
          <a:bodyPr anchor="b"/>
          <a:lstStyle>
            <a:lvl1pPr algn="ctr">
              <a:defRPr sz="1735"/>
            </a:lvl1pPr>
          </a:lstStyle>
          <a:p>
            <a:r>
              <a:rPr lang="en-US"/>
              <a:t>Click to edit Master title style</a:t>
            </a:r>
          </a:p>
        </p:txBody>
      </p:sp>
      <p:sp>
        <p:nvSpPr>
          <p:cNvPr id="3" name="Subtitle 2"/>
          <p:cNvSpPr>
            <a:spLocks noGrp="1"/>
          </p:cNvSpPr>
          <p:nvPr>
            <p:ph type="subTitle" idx="1"/>
          </p:nvPr>
        </p:nvSpPr>
        <p:spPr>
          <a:xfrm>
            <a:off x="332581" y="1983623"/>
            <a:ext cx="1995488" cy="911819"/>
          </a:xfrm>
        </p:spPr>
        <p:txBody>
          <a:bodyPr/>
          <a:lstStyle>
            <a:lvl1pPr marL="0" indent="0" algn="ctr">
              <a:buNone/>
              <a:defRPr sz="694"/>
            </a:lvl1pPr>
            <a:lvl2pPr marL="132188" indent="0" algn="ctr">
              <a:buNone/>
              <a:defRPr sz="578"/>
            </a:lvl2pPr>
            <a:lvl3pPr marL="264376" indent="0" algn="ctr">
              <a:buNone/>
              <a:defRPr sz="521"/>
            </a:lvl3pPr>
            <a:lvl4pPr marL="396564" indent="0" algn="ctr">
              <a:buNone/>
              <a:defRPr sz="463"/>
            </a:lvl4pPr>
            <a:lvl5pPr marL="528752" indent="0" algn="ctr">
              <a:buNone/>
              <a:defRPr sz="463"/>
            </a:lvl5pPr>
            <a:lvl6pPr marL="660940" indent="0" algn="ctr">
              <a:buNone/>
              <a:defRPr sz="463"/>
            </a:lvl6pPr>
            <a:lvl7pPr marL="793127" indent="0" algn="ctr">
              <a:buNone/>
              <a:defRPr sz="463"/>
            </a:lvl7pPr>
            <a:lvl8pPr marL="925315" indent="0" algn="ctr">
              <a:buNone/>
              <a:defRPr sz="463"/>
            </a:lvl8pPr>
            <a:lvl9pPr marL="1057504" indent="0" algn="ctr">
              <a:buNone/>
              <a:defRPr sz="463"/>
            </a:lvl9pPr>
          </a:lstStyle>
          <a:p>
            <a:r>
              <a:rPr lang="en-US"/>
              <a:t>Click to edit Master subtitle style</a:t>
            </a:r>
          </a:p>
        </p:txBody>
      </p:sp>
      <p:sp>
        <p:nvSpPr>
          <p:cNvPr id="4" name="Date Placeholder 3"/>
          <p:cNvSpPr>
            <a:spLocks noGrp="1"/>
          </p:cNvSpPr>
          <p:nvPr>
            <p:ph type="dt" sz="half" idx="10"/>
          </p:nvPr>
        </p:nvSpPr>
        <p:spPr/>
        <p:txBody>
          <a:bodyPr/>
          <a:lstStyle/>
          <a:p>
            <a:fld id="{75F4374D-344D-F04E-AAD9-B80EBF18A1B7}"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32393217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F4374D-344D-F04E-AAD9-B80EBF18A1B7}"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18051276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81535" y="941545"/>
            <a:ext cx="2294811" cy="1570987"/>
          </a:xfrm>
        </p:spPr>
        <p:txBody>
          <a:bodyPr anchor="b"/>
          <a:lstStyle>
            <a:lvl1pPr>
              <a:defRPr sz="1735"/>
            </a:lvl1pPr>
          </a:lstStyle>
          <a:p>
            <a:r>
              <a:rPr lang="en-US"/>
              <a:t>Click to edit Master title style</a:t>
            </a:r>
          </a:p>
        </p:txBody>
      </p:sp>
      <p:sp>
        <p:nvSpPr>
          <p:cNvPr id="3" name="Text Placeholder 2"/>
          <p:cNvSpPr>
            <a:spLocks noGrp="1"/>
          </p:cNvSpPr>
          <p:nvPr>
            <p:ph type="body" idx="1"/>
          </p:nvPr>
        </p:nvSpPr>
        <p:spPr>
          <a:xfrm>
            <a:off x="181535" y="2527393"/>
            <a:ext cx="2294811" cy="826145"/>
          </a:xfrm>
        </p:spPr>
        <p:txBody>
          <a:bodyPr/>
          <a:lstStyle>
            <a:lvl1pPr marL="0" indent="0">
              <a:buNone/>
              <a:defRPr sz="694">
                <a:solidFill>
                  <a:schemeClr val="tx1"/>
                </a:solidFill>
              </a:defRPr>
            </a:lvl1pPr>
            <a:lvl2pPr marL="132188" indent="0">
              <a:buNone/>
              <a:defRPr sz="578">
                <a:solidFill>
                  <a:schemeClr val="tx1">
                    <a:tint val="75000"/>
                  </a:schemeClr>
                </a:solidFill>
              </a:defRPr>
            </a:lvl2pPr>
            <a:lvl3pPr marL="264376" indent="0">
              <a:buNone/>
              <a:defRPr sz="521">
                <a:solidFill>
                  <a:schemeClr val="tx1">
                    <a:tint val="75000"/>
                  </a:schemeClr>
                </a:solidFill>
              </a:defRPr>
            </a:lvl3pPr>
            <a:lvl4pPr marL="396564" indent="0">
              <a:buNone/>
              <a:defRPr sz="463">
                <a:solidFill>
                  <a:schemeClr val="tx1">
                    <a:tint val="75000"/>
                  </a:schemeClr>
                </a:solidFill>
              </a:defRPr>
            </a:lvl4pPr>
            <a:lvl5pPr marL="528752" indent="0">
              <a:buNone/>
              <a:defRPr sz="463">
                <a:solidFill>
                  <a:schemeClr val="tx1">
                    <a:tint val="75000"/>
                  </a:schemeClr>
                </a:solidFill>
              </a:defRPr>
            </a:lvl5pPr>
            <a:lvl6pPr marL="660940" indent="0">
              <a:buNone/>
              <a:defRPr sz="463">
                <a:solidFill>
                  <a:schemeClr val="tx1">
                    <a:tint val="75000"/>
                  </a:schemeClr>
                </a:solidFill>
              </a:defRPr>
            </a:lvl6pPr>
            <a:lvl7pPr marL="793127" indent="0">
              <a:buNone/>
              <a:defRPr sz="463">
                <a:solidFill>
                  <a:schemeClr val="tx1">
                    <a:tint val="75000"/>
                  </a:schemeClr>
                </a:solidFill>
              </a:defRPr>
            </a:lvl7pPr>
            <a:lvl8pPr marL="925315" indent="0">
              <a:buNone/>
              <a:defRPr sz="463">
                <a:solidFill>
                  <a:schemeClr val="tx1">
                    <a:tint val="75000"/>
                  </a:schemeClr>
                </a:solidFill>
              </a:defRPr>
            </a:lvl8pPr>
            <a:lvl9pPr marL="1057504" indent="0">
              <a:buNone/>
              <a:defRPr sz="46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5F4374D-344D-F04E-AAD9-B80EBF18A1B7}"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40656967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82920" y="1005362"/>
            <a:ext cx="1130776" cy="239625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346954" y="1005362"/>
            <a:ext cx="1130776" cy="239625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5F4374D-344D-F04E-AAD9-B80EBF18A1B7}" type="datetimeFigureOut">
              <a:rPr lang="en-US" smtClean="0"/>
              <a:t>9/22/2021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2401424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83267" y="201073"/>
            <a:ext cx="2294811" cy="729980"/>
          </a:xfrm>
        </p:spPr>
        <p:txBody>
          <a:bodyPr/>
          <a:lstStyle/>
          <a:p>
            <a:r>
              <a:rPr lang="en-US"/>
              <a:t>Click to edit Master title style</a:t>
            </a:r>
          </a:p>
        </p:txBody>
      </p:sp>
      <p:sp>
        <p:nvSpPr>
          <p:cNvPr id="3" name="Text Placeholder 2"/>
          <p:cNvSpPr>
            <a:spLocks noGrp="1"/>
          </p:cNvSpPr>
          <p:nvPr>
            <p:ph type="body" idx="1"/>
          </p:nvPr>
        </p:nvSpPr>
        <p:spPr>
          <a:xfrm>
            <a:off x="183267" y="925807"/>
            <a:ext cx="1125579" cy="453724"/>
          </a:xfrm>
        </p:spPr>
        <p:txBody>
          <a:bodyPr anchor="b"/>
          <a:lstStyle>
            <a:lvl1pPr marL="0" indent="0">
              <a:buNone/>
              <a:defRPr sz="694" b="1"/>
            </a:lvl1pPr>
            <a:lvl2pPr marL="132188" indent="0">
              <a:buNone/>
              <a:defRPr sz="578" b="1"/>
            </a:lvl2pPr>
            <a:lvl3pPr marL="264376" indent="0">
              <a:buNone/>
              <a:defRPr sz="521" b="1"/>
            </a:lvl3pPr>
            <a:lvl4pPr marL="396564" indent="0">
              <a:buNone/>
              <a:defRPr sz="463" b="1"/>
            </a:lvl4pPr>
            <a:lvl5pPr marL="528752" indent="0">
              <a:buNone/>
              <a:defRPr sz="463" b="1"/>
            </a:lvl5pPr>
            <a:lvl6pPr marL="660940" indent="0">
              <a:buNone/>
              <a:defRPr sz="463" b="1"/>
            </a:lvl6pPr>
            <a:lvl7pPr marL="793127" indent="0">
              <a:buNone/>
              <a:defRPr sz="463" b="1"/>
            </a:lvl7pPr>
            <a:lvl8pPr marL="925315" indent="0">
              <a:buNone/>
              <a:defRPr sz="463" b="1"/>
            </a:lvl8pPr>
            <a:lvl9pPr marL="1057504" indent="0">
              <a:buNone/>
              <a:defRPr sz="463" b="1"/>
            </a:lvl9pPr>
          </a:lstStyle>
          <a:p>
            <a:pPr lvl="0"/>
            <a:r>
              <a:rPr lang="en-US"/>
              <a:t>Click to edit Master text styles</a:t>
            </a:r>
          </a:p>
        </p:txBody>
      </p:sp>
      <p:sp>
        <p:nvSpPr>
          <p:cNvPr id="4" name="Content Placeholder 3"/>
          <p:cNvSpPr>
            <a:spLocks noGrp="1"/>
          </p:cNvSpPr>
          <p:nvPr>
            <p:ph sz="half" idx="2"/>
          </p:nvPr>
        </p:nvSpPr>
        <p:spPr>
          <a:xfrm>
            <a:off x="183267" y="1379531"/>
            <a:ext cx="1125579" cy="20290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346955" y="925807"/>
            <a:ext cx="1131123" cy="453724"/>
          </a:xfrm>
        </p:spPr>
        <p:txBody>
          <a:bodyPr anchor="b"/>
          <a:lstStyle>
            <a:lvl1pPr marL="0" indent="0">
              <a:buNone/>
              <a:defRPr sz="694" b="1"/>
            </a:lvl1pPr>
            <a:lvl2pPr marL="132188" indent="0">
              <a:buNone/>
              <a:defRPr sz="578" b="1"/>
            </a:lvl2pPr>
            <a:lvl3pPr marL="264376" indent="0">
              <a:buNone/>
              <a:defRPr sz="521" b="1"/>
            </a:lvl3pPr>
            <a:lvl4pPr marL="396564" indent="0">
              <a:buNone/>
              <a:defRPr sz="463" b="1"/>
            </a:lvl4pPr>
            <a:lvl5pPr marL="528752" indent="0">
              <a:buNone/>
              <a:defRPr sz="463" b="1"/>
            </a:lvl5pPr>
            <a:lvl6pPr marL="660940" indent="0">
              <a:buNone/>
              <a:defRPr sz="463" b="1"/>
            </a:lvl6pPr>
            <a:lvl7pPr marL="793127" indent="0">
              <a:buNone/>
              <a:defRPr sz="463" b="1"/>
            </a:lvl7pPr>
            <a:lvl8pPr marL="925315" indent="0">
              <a:buNone/>
              <a:defRPr sz="463" b="1"/>
            </a:lvl8pPr>
            <a:lvl9pPr marL="1057504" indent="0">
              <a:buNone/>
              <a:defRPr sz="463" b="1"/>
            </a:lvl9pPr>
          </a:lstStyle>
          <a:p>
            <a:pPr lvl="0"/>
            <a:r>
              <a:rPr lang="en-US"/>
              <a:t>Click to edit Master text styles</a:t>
            </a:r>
          </a:p>
        </p:txBody>
      </p:sp>
      <p:sp>
        <p:nvSpPr>
          <p:cNvPr id="6" name="Content Placeholder 5"/>
          <p:cNvSpPr>
            <a:spLocks noGrp="1"/>
          </p:cNvSpPr>
          <p:nvPr>
            <p:ph sz="quarter" idx="4"/>
          </p:nvPr>
        </p:nvSpPr>
        <p:spPr>
          <a:xfrm>
            <a:off x="1346955" y="1379531"/>
            <a:ext cx="1131123" cy="20290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5F4374D-344D-F04E-AAD9-B80EBF18A1B7}" type="datetimeFigureOut">
              <a:rPr lang="en-US" smtClean="0"/>
              <a:t>9/22/2021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20050772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5F4374D-344D-F04E-AAD9-B80EBF18A1B7}" type="datetimeFigureOut">
              <a:rPr lang="en-US" smtClean="0"/>
              <a:t>9/22/2021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28890963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F4374D-344D-F04E-AAD9-B80EBF18A1B7}" type="datetimeFigureOut">
              <a:rPr lang="en-US" smtClean="0"/>
              <a:t>9/22/2021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39519767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3267" y="251779"/>
            <a:ext cx="858129" cy="881221"/>
          </a:xfrm>
        </p:spPr>
        <p:txBody>
          <a:bodyPr anchor="b"/>
          <a:lstStyle>
            <a:lvl1pPr>
              <a:defRPr sz="925"/>
            </a:lvl1pPr>
          </a:lstStyle>
          <a:p>
            <a:r>
              <a:rPr lang="en-US"/>
              <a:t>Click to edit Master title style</a:t>
            </a:r>
          </a:p>
        </p:txBody>
      </p:sp>
      <p:sp>
        <p:nvSpPr>
          <p:cNvPr id="3" name="Content Placeholder 2"/>
          <p:cNvSpPr>
            <a:spLocks noGrp="1"/>
          </p:cNvSpPr>
          <p:nvPr>
            <p:ph idx="1"/>
          </p:nvPr>
        </p:nvSpPr>
        <p:spPr>
          <a:xfrm>
            <a:off x="1131123" y="543771"/>
            <a:ext cx="1346954" cy="2683879"/>
          </a:xfrm>
        </p:spPr>
        <p:txBody>
          <a:bodyPr/>
          <a:lstStyle>
            <a:lvl1pPr>
              <a:defRPr sz="925"/>
            </a:lvl1pPr>
            <a:lvl2pPr>
              <a:defRPr sz="810"/>
            </a:lvl2pPr>
            <a:lvl3pPr>
              <a:defRPr sz="694"/>
            </a:lvl3pPr>
            <a:lvl4pPr>
              <a:defRPr sz="578"/>
            </a:lvl4pPr>
            <a:lvl5pPr>
              <a:defRPr sz="578"/>
            </a:lvl5pPr>
            <a:lvl6pPr>
              <a:defRPr sz="578"/>
            </a:lvl6pPr>
            <a:lvl7pPr>
              <a:defRPr sz="578"/>
            </a:lvl7pPr>
            <a:lvl8pPr>
              <a:defRPr sz="578"/>
            </a:lvl8pPr>
            <a:lvl9pPr>
              <a:defRPr sz="57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83267" y="1133000"/>
            <a:ext cx="858129" cy="2099021"/>
          </a:xfrm>
        </p:spPr>
        <p:txBody>
          <a:bodyPr/>
          <a:lstStyle>
            <a:lvl1pPr marL="0" indent="0">
              <a:buNone/>
              <a:defRPr sz="463"/>
            </a:lvl1pPr>
            <a:lvl2pPr marL="132188" indent="0">
              <a:buNone/>
              <a:defRPr sz="404"/>
            </a:lvl2pPr>
            <a:lvl3pPr marL="264376" indent="0">
              <a:buNone/>
              <a:defRPr sz="347"/>
            </a:lvl3pPr>
            <a:lvl4pPr marL="396564" indent="0">
              <a:buNone/>
              <a:defRPr sz="289"/>
            </a:lvl4pPr>
            <a:lvl5pPr marL="528752" indent="0">
              <a:buNone/>
              <a:defRPr sz="289"/>
            </a:lvl5pPr>
            <a:lvl6pPr marL="660940" indent="0">
              <a:buNone/>
              <a:defRPr sz="289"/>
            </a:lvl6pPr>
            <a:lvl7pPr marL="793127" indent="0">
              <a:buNone/>
              <a:defRPr sz="289"/>
            </a:lvl7pPr>
            <a:lvl8pPr marL="925315" indent="0">
              <a:buNone/>
              <a:defRPr sz="289"/>
            </a:lvl8pPr>
            <a:lvl9pPr marL="1057504" indent="0">
              <a:buNone/>
              <a:defRPr sz="289"/>
            </a:lvl9pPr>
          </a:lstStyle>
          <a:p>
            <a:pPr lvl="0"/>
            <a:r>
              <a:rPr lang="en-US"/>
              <a:t>Click to edit Master text styles</a:t>
            </a:r>
          </a:p>
        </p:txBody>
      </p:sp>
      <p:sp>
        <p:nvSpPr>
          <p:cNvPr id="5" name="Date Placeholder 4"/>
          <p:cNvSpPr>
            <a:spLocks noGrp="1"/>
          </p:cNvSpPr>
          <p:nvPr>
            <p:ph type="dt" sz="half" idx="10"/>
          </p:nvPr>
        </p:nvSpPr>
        <p:spPr/>
        <p:txBody>
          <a:bodyPr/>
          <a:lstStyle/>
          <a:p>
            <a:fld id="{75F4374D-344D-F04E-AAD9-B80EBF18A1B7}" type="datetimeFigureOut">
              <a:rPr lang="en-US" smtClean="0"/>
              <a:t>9/22/2021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10218452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F4374D-344D-F04E-AAD9-B80EBF18A1B7}"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86462929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3267" y="251779"/>
            <a:ext cx="858129" cy="881221"/>
          </a:xfrm>
        </p:spPr>
        <p:txBody>
          <a:bodyPr anchor="b"/>
          <a:lstStyle>
            <a:lvl1pPr>
              <a:defRPr sz="925"/>
            </a:lvl1pPr>
          </a:lstStyle>
          <a:p>
            <a:r>
              <a:rPr lang="en-US"/>
              <a:t>Click to edit Master title style</a:t>
            </a:r>
          </a:p>
        </p:txBody>
      </p:sp>
      <p:sp>
        <p:nvSpPr>
          <p:cNvPr id="3" name="Picture Placeholder 2"/>
          <p:cNvSpPr>
            <a:spLocks noGrp="1" noChangeAspect="1"/>
          </p:cNvSpPr>
          <p:nvPr>
            <p:ph type="pic" idx="1"/>
          </p:nvPr>
        </p:nvSpPr>
        <p:spPr>
          <a:xfrm>
            <a:off x="1131123" y="543771"/>
            <a:ext cx="1346954" cy="2683879"/>
          </a:xfrm>
        </p:spPr>
        <p:txBody>
          <a:bodyPr anchor="t"/>
          <a:lstStyle>
            <a:lvl1pPr marL="0" indent="0">
              <a:buNone/>
              <a:defRPr sz="925"/>
            </a:lvl1pPr>
            <a:lvl2pPr marL="132188" indent="0">
              <a:buNone/>
              <a:defRPr sz="810"/>
            </a:lvl2pPr>
            <a:lvl3pPr marL="264376" indent="0">
              <a:buNone/>
              <a:defRPr sz="694"/>
            </a:lvl3pPr>
            <a:lvl4pPr marL="396564" indent="0">
              <a:buNone/>
              <a:defRPr sz="578"/>
            </a:lvl4pPr>
            <a:lvl5pPr marL="528752" indent="0">
              <a:buNone/>
              <a:defRPr sz="578"/>
            </a:lvl5pPr>
            <a:lvl6pPr marL="660940" indent="0">
              <a:buNone/>
              <a:defRPr sz="578"/>
            </a:lvl6pPr>
            <a:lvl7pPr marL="793127" indent="0">
              <a:buNone/>
              <a:defRPr sz="578"/>
            </a:lvl7pPr>
            <a:lvl8pPr marL="925315" indent="0">
              <a:buNone/>
              <a:defRPr sz="578"/>
            </a:lvl8pPr>
            <a:lvl9pPr marL="1057504" indent="0">
              <a:buNone/>
              <a:defRPr sz="578"/>
            </a:lvl9pPr>
          </a:lstStyle>
          <a:p>
            <a:r>
              <a:rPr lang="en-US"/>
              <a:t>Click icon to add picture</a:t>
            </a:r>
          </a:p>
        </p:txBody>
      </p:sp>
      <p:sp>
        <p:nvSpPr>
          <p:cNvPr id="4" name="Text Placeholder 3"/>
          <p:cNvSpPr>
            <a:spLocks noGrp="1"/>
          </p:cNvSpPr>
          <p:nvPr>
            <p:ph type="body" sz="half" idx="2"/>
          </p:nvPr>
        </p:nvSpPr>
        <p:spPr>
          <a:xfrm>
            <a:off x="183267" y="1133000"/>
            <a:ext cx="858129" cy="2099021"/>
          </a:xfrm>
        </p:spPr>
        <p:txBody>
          <a:bodyPr/>
          <a:lstStyle>
            <a:lvl1pPr marL="0" indent="0">
              <a:buNone/>
              <a:defRPr sz="463"/>
            </a:lvl1pPr>
            <a:lvl2pPr marL="132188" indent="0">
              <a:buNone/>
              <a:defRPr sz="404"/>
            </a:lvl2pPr>
            <a:lvl3pPr marL="264376" indent="0">
              <a:buNone/>
              <a:defRPr sz="347"/>
            </a:lvl3pPr>
            <a:lvl4pPr marL="396564" indent="0">
              <a:buNone/>
              <a:defRPr sz="289"/>
            </a:lvl4pPr>
            <a:lvl5pPr marL="528752" indent="0">
              <a:buNone/>
              <a:defRPr sz="289"/>
            </a:lvl5pPr>
            <a:lvl6pPr marL="660940" indent="0">
              <a:buNone/>
              <a:defRPr sz="289"/>
            </a:lvl6pPr>
            <a:lvl7pPr marL="793127" indent="0">
              <a:buNone/>
              <a:defRPr sz="289"/>
            </a:lvl7pPr>
            <a:lvl8pPr marL="925315" indent="0">
              <a:buNone/>
              <a:defRPr sz="289"/>
            </a:lvl8pPr>
            <a:lvl9pPr marL="1057504" indent="0">
              <a:buNone/>
              <a:defRPr sz="289"/>
            </a:lvl9pPr>
          </a:lstStyle>
          <a:p>
            <a:pPr lvl="0"/>
            <a:r>
              <a:rPr lang="en-US"/>
              <a:t>Click to edit Master text styles</a:t>
            </a:r>
          </a:p>
        </p:txBody>
      </p:sp>
      <p:sp>
        <p:nvSpPr>
          <p:cNvPr id="5" name="Date Placeholder 4"/>
          <p:cNvSpPr>
            <a:spLocks noGrp="1"/>
          </p:cNvSpPr>
          <p:nvPr>
            <p:ph type="dt" sz="half" idx="10"/>
          </p:nvPr>
        </p:nvSpPr>
        <p:spPr/>
        <p:txBody>
          <a:bodyPr/>
          <a:lstStyle/>
          <a:p>
            <a:fld id="{75F4374D-344D-F04E-AAD9-B80EBF18A1B7}" type="datetimeFigureOut">
              <a:rPr lang="en-US" smtClean="0"/>
              <a:t>9/22/2021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17721144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F4374D-344D-F04E-AAD9-B80EBF18A1B7}"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28633488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904029" y="201073"/>
            <a:ext cx="573703" cy="320054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82920" y="201073"/>
            <a:ext cx="1687850" cy="320054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F4374D-344D-F04E-AAD9-B80EBF18A1B7}"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2008844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81534" y="941544"/>
            <a:ext cx="2294811" cy="1570987"/>
          </a:xfrm>
        </p:spPr>
        <p:txBody>
          <a:bodyPr anchor="b"/>
          <a:lstStyle>
            <a:lvl1pPr>
              <a:defRPr sz="1746"/>
            </a:lvl1pPr>
          </a:lstStyle>
          <a:p>
            <a:r>
              <a:rPr lang="en-US"/>
              <a:t>Click to edit Master title style</a:t>
            </a:r>
          </a:p>
        </p:txBody>
      </p:sp>
      <p:sp>
        <p:nvSpPr>
          <p:cNvPr id="3" name="Text Placeholder 2"/>
          <p:cNvSpPr>
            <a:spLocks noGrp="1"/>
          </p:cNvSpPr>
          <p:nvPr>
            <p:ph type="body" idx="1"/>
          </p:nvPr>
        </p:nvSpPr>
        <p:spPr>
          <a:xfrm>
            <a:off x="181534" y="2527393"/>
            <a:ext cx="2294811" cy="826145"/>
          </a:xfrm>
        </p:spPr>
        <p:txBody>
          <a:bodyPr/>
          <a:lstStyle>
            <a:lvl1pPr marL="0" indent="0">
              <a:buNone/>
              <a:defRPr sz="698">
                <a:solidFill>
                  <a:schemeClr val="tx1"/>
                </a:solidFill>
              </a:defRPr>
            </a:lvl1pPr>
            <a:lvl2pPr marL="133045" indent="0">
              <a:buNone/>
              <a:defRPr sz="582">
                <a:solidFill>
                  <a:schemeClr val="tx1">
                    <a:tint val="75000"/>
                  </a:schemeClr>
                </a:solidFill>
              </a:defRPr>
            </a:lvl2pPr>
            <a:lvl3pPr marL="266090" indent="0">
              <a:buNone/>
              <a:defRPr sz="524">
                <a:solidFill>
                  <a:schemeClr val="tx1">
                    <a:tint val="75000"/>
                  </a:schemeClr>
                </a:solidFill>
              </a:defRPr>
            </a:lvl3pPr>
            <a:lvl4pPr marL="399136" indent="0">
              <a:buNone/>
              <a:defRPr sz="466">
                <a:solidFill>
                  <a:schemeClr val="tx1">
                    <a:tint val="75000"/>
                  </a:schemeClr>
                </a:solidFill>
              </a:defRPr>
            </a:lvl4pPr>
            <a:lvl5pPr marL="532181" indent="0">
              <a:buNone/>
              <a:defRPr sz="466">
                <a:solidFill>
                  <a:schemeClr val="tx1">
                    <a:tint val="75000"/>
                  </a:schemeClr>
                </a:solidFill>
              </a:defRPr>
            </a:lvl5pPr>
            <a:lvl6pPr marL="665226" indent="0">
              <a:buNone/>
              <a:defRPr sz="466">
                <a:solidFill>
                  <a:schemeClr val="tx1">
                    <a:tint val="75000"/>
                  </a:schemeClr>
                </a:solidFill>
              </a:defRPr>
            </a:lvl6pPr>
            <a:lvl7pPr marL="798271" indent="0">
              <a:buNone/>
              <a:defRPr sz="466">
                <a:solidFill>
                  <a:schemeClr val="tx1">
                    <a:tint val="75000"/>
                  </a:schemeClr>
                </a:solidFill>
              </a:defRPr>
            </a:lvl7pPr>
            <a:lvl8pPr marL="931316" indent="0">
              <a:buNone/>
              <a:defRPr sz="466">
                <a:solidFill>
                  <a:schemeClr val="tx1">
                    <a:tint val="75000"/>
                  </a:schemeClr>
                </a:solidFill>
              </a:defRPr>
            </a:lvl8pPr>
            <a:lvl9pPr marL="1064362" indent="0">
              <a:buNone/>
              <a:defRPr sz="466">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5F4374D-344D-F04E-AAD9-B80EBF18A1B7}"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24995854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82920" y="1005362"/>
            <a:ext cx="1130776" cy="239625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346954" y="1005362"/>
            <a:ext cx="1130776" cy="239625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5F4374D-344D-F04E-AAD9-B80EBF18A1B7}" type="datetimeFigureOut">
              <a:rPr lang="en-US" smtClean="0"/>
              <a:t>9/22/2021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389547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83266" y="201073"/>
            <a:ext cx="2294811" cy="729980"/>
          </a:xfrm>
        </p:spPr>
        <p:txBody>
          <a:bodyPr/>
          <a:lstStyle/>
          <a:p>
            <a:r>
              <a:rPr lang="en-US"/>
              <a:t>Click to edit Master title style</a:t>
            </a:r>
          </a:p>
        </p:txBody>
      </p:sp>
      <p:sp>
        <p:nvSpPr>
          <p:cNvPr id="3" name="Text Placeholder 2"/>
          <p:cNvSpPr>
            <a:spLocks noGrp="1"/>
          </p:cNvSpPr>
          <p:nvPr>
            <p:ph type="body" idx="1"/>
          </p:nvPr>
        </p:nvSpPr>
        <p:spPr>
          <a:xfrm>
            <a:off x="183267" y="925807"/>
            <a:ext cx="1125579" cy="453724"/>
          </a:xfrm>
        </p:spPr>
        <p:txBody>
          <a:bodyPr anchor="b"/>
          <a:lstStyle>
            <a:lvl1pPr marL="0" indent="0">
              <a:buNone/>
              <a:defRPr sz="698" b="1"/>
            </a:lvl1pPr>
            <a:lvl2pPr marL="133045" indent="0">
              <a:buNone/>
              <a:defRPr sz="582" b="1"/>
            </a:lvl2pPr>
            <a:lvl3pPr marL="266090" indent="0">
              <a:buNone/>
              <a:defRPr sz="524" b="1"/>
            </a:lvl3pPr>
            <a:lvl4pPr marL="399136" indent="0">
              <a:buNone/>
              <a:defRPr sz="466" b="1"/>
            </a:lvl4pPr>
            <a:lvl5pPr marL="532181" indent="0">
              <a:buNone/>
              <a:defRPr sz="466" b="1"/>
            </a:lvl5pPr>
            <a:lvl6pPr marL="665226" indent="0">
              <a:buNone/>
              <a:defRPr sz="466" b="1"/>
            </a:lvl6pPr>
            <a:lvl7pPr marL="798271" indent="0">
              <a:buNone/>
              <a:defRPr sz="466" b="1"/>
            </a:lvl7pPr>
            <a:lvl8pPr marL="931316" indent="0">
              <a:buNone/>
              <a:defRPr sz="466" b="1"/>
            </a:lvl8pPr>
            <a:lvl9pPr marL="1064362" indent="0">
              <a:buNone/>
              <a:defRPr sz="466" b="1"/>
            </a:lvl9pPr>
          </a:lstStyle>
          <a:p>
            <a:pPr lvl="0"/>
            <a:r>
              <a:rPr lang="en-US"/>
              <a:t>Click to edit Master text styles</a:t>
            </a:r>
          </a:p>
        </p:txBody>
      </p:sp>
      <p:sp>
        <p:nvSpPr>
          <p:cNvPr id="4" name="Content Placeholder 3"/>
          <p:cNvSpPr>
            <a:spLocks noGrp="1"/>
          </p:cNvSpPr>
          <p:nvPr>
            <p:ph sz="half" idx="2"/>
          </p:nvPr>
        </p:nvSpPr>
        <p:spPr>
          <a:xfrm>
            <a:off x="183267" y="1379531"/>
            <a:ext cx="1125579" cy="20290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346954" y="925807"/>
            <a:ext cx="1131123" cy="453724"/>
          </a:xfrm>
        </p:spPr>
        <p:txBody>
          <a:bodyPr anchor="b"/>
          <a:lstStyle>
            <a:lvl1pPr marL="0" indent="0">
              <a:buNone/>
              <a:defRPr sz="698" b="1"/>
            </a:lvl1pPr>
            <a:lvl2pPr marL="133045" indent="0">
              <a:buNone/>
              <a:defRPr sz="582" b="1"/>
            </a:lvl2pPr>
            <a:lvl3pPr marL="266090" indent="0">
              <a:buNone/>
              <a:defRPr sz="524" b="1"/>
            </a:lvl3pPr>
            <a:lvl4pPr marL="399136" indent="0">
              <a:buNone/>
              <a:defRPr sz="466" b="1"/>
            </a:lvl4pPr>
            <a:lvl5pPr marL="532181" indent="0">
              <a:buNone/>
              <a:defRPr sz="466" b="1"/>
            </a:lvl5pPr>
            <a:lvl6pPr marL="665226" indent="0">
              <a:buNone/>
              <a:defRPr sz="466" b="1"/>
            </a:lvl6pPr>
            <a:lvl7pPr marL="798271" indent="0">
              <a:buNone/>
              <a:defRPr sz="466" b="1"/>
            </a:lvl7pPr>
            <a:lvl8pPr marL="931316" indent="0">
              <a:buNone/>
              <a:defRPr sz="466" b="1"/>
            </a:lvl8pPr>
            <a:lvl9pPr marL="1064362" indent="0">
              <a:buNone/>
              <a:defRPr sz="466" b="1"/>
            </a:lvl9pPr>
          </a:lstStyle>
          <a:p>
            <a:pPr lvl="0"/>
            <a:r>
              <a:rPr lang="en-US"/>
              <a:t>Click to edit Master text styles</a:t>
            </a:r>
          </a:p>
        </p:txBody>
      </p:sp>
      <p:sp>
        <p:nvSpPr>
          <p:cNvPr id="6" name="Content Placeholder 5"/>
          <p:cNvSpPr>
            <a:spLocks noGrp="1"/>
          </p:cNvSpPr>
          <p:nvPr>
            <p:ph sz="quarter" idx="4"/>
          </p:nvPr>
        </p:nvSpPr>
        <p:spPr>
          <a:xfrm>
            <a:off x="1346954" y="1379531"/>
            <a:ext cx="1131123" cy="20290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5F4374D-344D-F04E-AAD9-B80EBF18A1B7}" type="datetimeFigureOut">
              <a:rPr lang="en-US" smtClean="0"/>
              <a:t>9/22/2021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2873751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5F4374D-344D-F04E-AAD9-B80EBF18A1B7}" type="datetimeFigureOut">
              <a:rPr lang="en-US" smtClean="0"/>
              <a:t>9/22/2021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2210786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F4374D-344D-F04E-AAD9-B80EBF18A1B7}" type="datetimeFigureOut">
              <a:rPr lang="en-US" smtClean="0"/>
              <a:t>9/22/2021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543402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3266" y="251778"/>
            <a:ext cx="858129" cy="881221"/>
          </a:xfrm>
        </p:spPr>
        <p:txBody>
          <a:bodyPr anchor="b"/>
          <a:lstStyle>
            <a:lvl1pPr>
              <a:defRPr sz="931"/>
            </a:lvl1pPr>
          </a:lstStyle>
          <a:p>
            <a:r>
              <a:rPr lang="en-US"/>
              <a:t>Click to edit Master title style</a:t>
            </a:r>
          </a:p>
        </p:txBody>
      </p:sp>
      <p:sp>
        <p:nvSpPr>
          <p:cNvPr id="3" name="Content Placeholder 2"/>
          <p:cNvSpPr>
            <a:spLocks noGrp="1"/>
          </p:cNvSpPr>
          <p:nvPr>
            <p:ph idx="1"/>
          </p:nvPr>
        </p:nvSpPr>
        <p:spPr>
          <a:xfrm>
            <a:off x="1131123" y="543770"/>
            <a:ext cx="1346954" cy="2683879"/>
          </a:xfrm>
        </p:spPr>
        <p:txBody>
          <a:bodyPr/>
          <a:lstStyle>
            <a:lvl1pPr>
              <a:defRPr sz="931"/>
            </a:lvl1pPr>
            <a:lvl2pPr>
              <a:defRPr sz="815"/>
            </a:lvl2pPr>
            <a:lvl3pPr>
              <a:defRPr sz="698"/>
            </a:lvl3pPr>
            <a:lvl4pPr>
              <a:defRPr sz="582"/>
            </a:lvl4pPr>
            <a:lvl5pPr>
              <a:defRPr sz="582"/>
            </a:lvl5pPr>
            <a:lvl6pPr>
              <a:defRPr sz="582"/>
            </a:lvl6pPr>
            <a:lvl7pPr>
              <a:defRPr sz="582"/>
            </a:lvl7pPr>
            <a:lvl8pPr>
              <a:defRPr sz="582"/>
            </a:lvl8pPr>
            <a:lvl9pPr>
              <a:defRPr sz="58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83266" y="1132999"/>
            <a:ext cx="858129" cy="2099021"/>
          </a:xfrm>
        </p:spPr>
        <p:txBody>
          <a:bodyPr/>
          <a:lstStyle>
            <a:lvl1pPr marL="0" indent="0">
              <a:buNone/>
              <a:defRPr sz="466"/>
            </a:lvl1pPr>
            <a:lvl2pPr marL="133045" indent="0">
              <a:buNone/>
              <a:defRPr sz="407"/>
            </a:lvl2pPr>
            <a:lvl3pPr marL="266090" indent="0">
              <a:buNone/>
              <a:defRPr sz="349"/>
            </a:lvl3pPr>
            <a:lvl4pPr marL="399136" indent="0">
              <a:buNone/>
              <a:defRPr sz="291"/>
            </a:lvl4pPr>
            <a:lvl5pPr marL="532181" indent="0">
              <a:buNone/>
              <a:defRPr sz="291"/>
            </a:lvl5pPr>
            <a:lvl6pPr marL="665226" indent="0">
              <a:buNone/>
              <a:defRPr sz="291"/>
            </a:lvl6pPr>
            <a:lvl7pPr marL="798271" indent="0">
              <a:buNone/>
              <a:defRPr sz="291"/>
            </a:lvl7pPr>
            <a:lvl8pPr marL="931316" indent="0">
              <a:buNone/>
              <a:defRPr sz="291"/>
            </a:lvl8pPr>
            <a:lvl9pPr marL="1064362" indent="0">
              <a:buNone/>
              <a:defRPr sz="291"/>
            </a:lvl9pPr>
          </a:lstStyle>
          <a:p>
            <a:pPr lvl="0"/>
            <a:r>
              <a:rPr lang="en-US"/>
              <a:t>Click to edit Master text styles</a:t>
            </a:r>
          </a:p>
        </p:txBody>
      </p:sp>
      <p:sp>
        <p:nvSpPr>
          <p:cNvPr id="5" name="Date Placeholder 4"/>
          <p:cNvSpPr>
            <a:spLocks noGrp="1"/>
          </p:cNvSpPr>
          <p:nvPr>
            <p:ph type="dt" sz="half" idx="10"/>
          </p:nvPr>
        </p:nvSpPr>
        <p:spPr/>
        <p:txBody>
          <a:bodyPr/>
          <a:lstStyle/>
          <a:p>
            <a:fld id="{75F4374D-344D-F04E-AAD9-B80EBF18A1B7}" type="datetimeFigureOut">
              <a:rPr lang="en-US" smtClean="0"/>
              <a:t>9/22/2021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20144331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3266" y="251778"/>
            <a:ext cx="858129" cy="881221"/>
          </a:xfrm>
        </p:spPr>
        <p:txBody>
          <a:bodyPr anchor="b"/>
          <a:lstStyle>
            <a:lvl1pPr>
              <a:defRPr sz="931"/>
            </a:lvl1pPr>
          </a:lstStyle>
          <a:p>
            <a:r>
              <a:rPr lang="en-US"/>
              <a:t>Click to edit Master title style</a:t>
            </a:r>
          </a:p>
        </p:txBody>
      </p:sp>
      <p:sp>
        <p:nvSpPr>
          <p:cNvPr id="3" name="Picture Placeholder 2"/>
          <p:cNvSpPr>
            <a:spLocks noGrp="1" noChangeAspect="1"/>
          </p:cNvSpPr>
          <p:nvPr>
            <p:ph type="pic" idx="1"/>
          </p:nvPr>
        </p:nvSpPr>
        <p:spPr>
          <a:xfrm>
            <a:off x="1131123" y="543770"/>
            <a:ext cx="1346954" cy="2683879"/>
          </a:xfrm>
        </p:spPr>
        <p:txBody>
          <a:bodyPr anchor="t"/>
          <a:lstStyle>
            <a:lvl1pPr marL="0" indent="0">
              <a:buNone/>
              <a:defRPr sz="931"/>
            </a:lvl1pPr>
            <a:lvl2pPr marL="133045" indent="0">
              <a:buNone/>
              <a:defRPr sz="815"/>
            </a:lvl2pPr>
            <a:lvl3pPr marL="266090" indent="0">
              <a:buNone/>
              <a:defRPr sz="698"/>
            </a:lvl3pPr>
            <a:lvl4pPr marL="399136" indent="0">
              <a:buNone/>
              <a:defRPr sz="582"/>
            </a:lvl4pPr>
            <a:lvl5pPr marL="532181" indent="0">
              <a:buNone/>
              <a:defRPr sz="582"/>
            </a:lvl5pPr>
            <a:lvl6pPr marL="665226" indent="0">
              <a:buNone/>
              <a:defRPr sz="582"/>
            </a:lvl6pPr>
            <a:lvl7pPr marL="798271" indent="0">
              <a:buNone/>
              <a:defRPr sz="582"/>
            </a:lvl7pPr>
            <a:lvl8pPr marL="931316" indent="0">
              <a:buNone/>
              <a:defRPr sz="582"/>
            </a:lvl8pPr>
            <a:lvl9pPr marL="1064362" indent="0">
              <a:buNone/>
              <a:defRPr sz="582"/>
            </a:lvl9pPr>
          </a:lstStyle>
          <a:p>
            <a:r>
              <a:rPr lang="en-US"/>
              <a:t>Click icon to add picture</a:t>
            </a:r>
          </a:p>
        </p:txBody>
      </p:sp>
      <p:sp>
        <p:nvSpPr>
          <p:cNvPr id="4" name="Text Placeholder 3"/>
          <p:cNvSpPr>
            <a:spLocks noGrp="1"/>
          </p:cNvSpPr>
          <p:nvPr>
            <p:ph type="body" sz="half" idx="2"/>
          </p:nvPr>
        </p:nvSpPr>
        <p:spPr>
          <a:xfrm>
            <a:off x="183266" y="1132999"/>
            <a:ext cx="858129" cy="2099021"/>
          </a:xfrm>
        </p:spPr>
        <p:txBody>
          <a:bodyPr/>
          <a:lstStyle>
            <a:lvl1pPr marL="0" indent="0">
              <a:buNone/>
              <a:defRPr sz="466"/>
            </a:lvl1pPr>
            <a:lvl2pPr marL="133045" indent="0">
              <a:buNone/>
              <a:defRPr sz="407"/>
            </a:lvl2pPr>
            <a:lvl3pPr marL="266090" indent="0">
              <a:buNone/>
              <a:defRPr sz="349"/>
            </a:lvl3pPr>
            <a:lvl4pPr marL="399136" indent="0">
              <a:buNone/>
              <a:defRPr sz="291"/>
            </a:lvl4pPr>
            <a:lvl5pPr marL="532181" indent="0">
              <a:buNone/>
              <a:defRPr sz="291"/>
            </a:lvl5pPr>
            <a:lvl6pPr marL="665226" indent="0">
              <a:buNone/>
              <a:defRPr sz="291"/>
            </a:lvl6pPr>
            <a:lvl7pPr marL="798271" indent="0">
              <a:buNone/>
              <a:defRPr sz="291"/>
            </a:lvl7pPr>
            <a:lvl8pPr marL="931316" indent="0">
              <a:buNone/>
              <a:defRPr sz="291"/>
            </a:lvl8pPr>
            <a:lvl9pPr marL="1064362" indent="0">
              <a:buNone/>
              <a:defRPr sz="291"/>
            </a:lvl9pPr>
          </a:lstStyle>
          <a:p>
            <a:pPr lvl="0"/>
            <a:r>
              <a:rPr lang="en-US"/>
              <a:t>Click to edit Master text styles</a:t>
            </a:r>
          </a:p>
        </p:txBody>
      </p:sp>
      <p:sp>
        <p:nvSpPr>
          <p:cNvPr id="5" name="Date Placeholder 4"/>
          <p:cNvSpPr>
            <a:spLocks noGrp="1"/>
          </p:cNvSpPr>
          <p:nvPr>
            <p:ph type="dt" sz="half" idx="10"/>
          </p:nvPr>
        </p:nvSpPr>
        <p:spPr/>
        <p:txBody>
          <a:bodyPr/>
          <a:lstStyle/>
          <a:p>
            <a:fld id="{75F4374D-344D-F04E-AAD9-B80EBF18A1B7}" type="datetimeFigureOut">
              <a:rPr lang="en-US" smtClean="0"/>
              <a:t>9/22/2021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B31A0D-C012-0946-AD23-74939823FEF0}" type="slidenum">
              <a:rPr lang="en-US" smtClean="0"/>
              <a:t>‹#›</a:t>
            </a:fld>
            <a:endParaRPr lang="en-US"/>
          </a:p>
        </p:txBody>
      </p:sp>
    </p:spTree>
    <p:extLst>
      <p:ext uri="{BB962C8B-B14F-4D97-AF65-F5344CB8AC3E}">
        <p14:creationId xmlns:p14="http://schemas.microsoft.com/office/powerpoint/2010/main" val="29384806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2920" y="201073"/>
            <a:ext cx="2294811" cy="72998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182920" y="1005362"/>
            <a:ext cx="2294811" cy="239625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82920" y="3500408"/>
            <a:ext cx="598646" cy="201072"/>
          </a:xfrm>
          <a:prstGeom prst="rect">
            <a:avLst/>
          </a:prstGeom>
        </p:spPr>
        <p:txBody>
          <a:bodyPr vert="horz" lIns="91440" tIns="45720" rIns="91440" bIns="45720" rtlCol="0" anchor="ctr"/>
          <a:lstStyle>
            <a:lvl1pPr algn="l">
              <a:defRPr sz="349">
                <a:solidFill>
                  <a:schemeClr val="tx1">
                    <a:tint val="75000"/>
                  </a:schemeClr>
                </a:solidFill>
              </a:defRPr>
            </a:lvl1pPr>
          </a:lstStyle>
          <a:p>
            <a:fld id="{75F4374D-344D-F04E-AAD9-B80EBF18A1B7}" type="datetimeFigureOut">
              <a:rPr lang="en-US" smtClean="0"/>
              <a:t>9/22/2021</a:t>
            </a:fld>
            <a:endParaRPr lang="en-US"/>
          </a:p>
        </p:txBody>
      </p:sp>
      <p:sp>
        <p:nvSpPr>
          <p:cNvPr id="5" name="Footer Placeholder 4"/>
          <p:cNvSpPr>
            <a:spLocks noGrp="1"/>
          </p:cNvSpPr>
          <p:nvPr>
            <p:ph type="ftr" sz="quarter" idx="3"/>
          </p:nvPr>
        </p:nvSpPr>
        <p:spPr>
          <a:xfrm>
            <a:off x="881341" y="3500408"/>
            <a:ext cx="897969" cy="201072"/>
          </a:xfrm>
          <a:prstGeom prst="rect">
            <a:avLst/>
          </a:prstGeom>
        </p:spPr>
        <p:txBody>
          <a:bodyPr vert="horz" lIns="91440" tIns="45720" rIns="91440" bIns="45720" rtlCol="0" anchor="ctr"/>
          <a:lstStyle>
            <a:lvl1pPr algn="ctr">
              <a:defRPr sz="349">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879084" y="3500408"/>
            <a:ext cx="598646" cy="201072"/>
          </a:xfrm>
          <a:prstGeom prst="rect">
            <a:avLst/>
          </a:prstGeom>
        </p:spPr>
        <p:txBody>
          <a:bodyPr vert="horz" lIns="91440" tIns="45720" rIns="91440" bIns="45720" rtlCol="0" anchor="ctr"/>
          <a:lstStyle>
            <a:lvl1pPr algn="r">
              <a:defRPr sz="349">
                <a:solidFill>
                  <a:schemeClr val="tx1">
                    <a:tint val="75000"/>
                  </a:schemeClr>
                </a:solidFill>
              </a:defRPr>
            </a:lvl1pPr>
          </a:lstStyle>
          <a:p>
            <a:fld id="{FCB31A0D-C012-0946-AD23-74939823FEF0}" type="slidenum">
              <a:rPr lang="en-US" smtClean="0"/>
              <a:t>‹#›</a:t>
            </a:fld>
            <a:endParaRPr lang="en-US"/>
          </a:p>
        </p:txBody>
      </p:sp>
    </p:spTree>
    <p:extLst>
      <p:ext uri="{BB962C8B-B14F-4D97-AF65-F5344CB8AC3E}">
        <p14:creationId xmlns:p14="http://schemas.microsoft.com/office/powerpoint/2010/main" val="405034271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266090" rtl="0" eaLnBrk="1" latinLnBrk="0" hangingPunct="1">
        <a:lnSpc>
          <a:spcPct val="90000"/>
        </a:lnSpc>
        <a:spcBef>
          <a:spcPct val="0"/>
        </a:spcBef>
        <a:buNone/>
        <a:defRPr sz="1280" kern="1200">
          <a:solidFill>
            <a:schemeClr val="tx1"/>
          </a:solidFill>
          <a:latin typeface="+mj-lt"/>
          <a:ea typeface="+mj-ea"/>
          <a:cs typeface="+mj-cs"/>
        </a:defRPr>
      </a:lvl1pPr>
    </p:titleStyle>
    <p:bodyStyle>
      <a:lvl1pPr marL="66523" indent="-66523" algn="l" defTabSz="266090" rtl="0" eaLnBrk="1" latinLnBrk="0" hangingPunct="1">
        <a:lnSpc>
          <a:spcPct val="90000"/>
        </a:lnSpc>
        <a:spcBef>
          <a:spcPts val="291"/>
        </a:spcBef>
        <a:buFont typeface="Arial" panose="020B0604020202020204" pitchFamily="34" charset="0"/>
        <a:buChar char="•"/>
        <a:defRPr sz="815" kern="1200">
          <a:solidFill>
            <a:schemeClr val="tx1"/>
          </a:solidFill>
          <a:latin typeface="+mn-lt"/>
          <a:ea typeface="+mn-ea"/>
          <a:cs typeface="+mn-cs"/>
        </a:defRPr>
      </a:lvl1pPr>
      <a:lvl2pPr marL="199568" indent="-66523" algn="l" defTabSz="266090" rtl="0" eaLnBrk="1" latinLnBrk="0" hangingPunct="1">
        <a:lnSpc>
          <a:spcPct val="90000"/>
        </a:lnSpc>
        <a:spcBef>
          <a:spcPts val="146"/>
        </a:spcBef>
        <a:buFont typeface="Arial" panose="020B0604020202020204" pitchFamily="34" charset="0"/>
        <a:buChar char="•"/>
        <a:defRPr sz="698" kern="1200">
          <a:solidFill>
            <a:schemeClr val="tx1"/>
          </a:solidFill>
          <a:latin typeface="+mn-lt"/>
          <a:ea typeface="+mn-ea"/>
          <a:cs typeface="+mn-cs"/>
        </a:defRPr>
      </a:lvl2pPr>
      <a:lvl3pPr marL="332613" indent="-66523" algn="l" defTabSz="266090" rtl="0" eaLnBrk="1" latinLnBrk="0" hangingPunct="1">
        <a:lnSpc>
          <a:spcPct val="90000"/>
        </a:lnSpc>
        <a:spcBef>
          <a:spcPts val="146"/>
        </a:spcBef>
        <a:buFont typeface="Arial" panose="020B0604020202020204" pitchFamily="34" charset="0"/>
        <a:buChar char="•"/>
        <a:defRPr sz="582" kern="1200">
          <a:solidFill>
            <a:schemeClr val="tx1"/>
          </a:solidFill>
          <a:latin typeface="+mn-lt"/>
          <a:ea typeface="+mn-ea"/>
          <a:cs typeface="+mn-cs"/>
        </a:defRPr>
      </a:lvl3pPr>
      <a:lvl4pPr marL="465658" indent="-66523" algn="l" defTabSz="266090" rtl="0" eaLnBrk="1" latinLnBrk="0" hangingPunct="1">
        <a:lnSpc>
          <a:spcPct val="90000"/>
        </a:lnSpc>
        <a:spcBef>
          <a:spcPts val="146"/>
        </a:spcBef>
        <a:buFont typeface="Arial" panose="020B0604020202020204" pitchFamily="34" charset="0"/>
        <a:buChar char="•"/>
        <a:defRPr sz="524" kern="1200">
          <a:solidFill>
            <a:schemeClr val="tx1"/>
          </a:solidFill>
          <a:latin typeface="+mn-lt"/>
          <a:ea typeface="+mn-ea"/>
          <a:cs typeface="+mn-cs"/>
        </a:defRPr>
      </a:lvl4pPr>
      <a:lvl5pPr marL="598703" indent="-66523" algn="l" defTabSz="266090" rtl="0" eaLnBrk="1" latinLnBrk="0" hangingPunct="1">
        <a:lnSpc>
          <a:spcPct val="90000"/>
        </a:lnSpc>
        <a:spcBef>
          <a:spcPts val="146"/>
        </a:spcBef>
        <a:buFont typeface="Arial" panose="020B0604020202020204" pitchFamily="34" charset="0"/>
        <a:buChar char="•"/>
        <a:defRPr sz="524" kern="1200">
          <a:solidFill>
            <a:schemeClr val="tx1"/>
          </a:solidFill>
          <a:latin typeface="+mn-lt"/>
          <a:ea typeface="+mn-ea"/>
          <a:cs typeface="+mn-cs"/>
        </a:defRPr>
      </a:lvl5pPr>
      <a:lvl6pPr marL="731749" indent="-66523" algn="l" defTabSz="266090" rtl="0" eaLnBrk="1" latinLnBrk="0" hangingPunct="1">
        <a:lnSpc>
          <a:spcPct val="90000"/>
        </a:lnSpc>
        <a:spcBef>
          <a:spcPts val="146"/>
        </a:spcBef>
        <a:buFont typeface="Arial" panose="020B0604020202020204" pitchFamily="34" charset="0"/>
        <a:buChar char="•"/>
        <a:defRPr sz="524" kern="1200">
          <a:solidFill>
            <a:schemeClr val="tx1"/>
          </a:solidFill>
          <a:latin typeface="+mn-lt"/>
          <a:ea typeface="+mn-ea"/>
          <a:cs typeface="+mn-cs"/>
        </a:defRPr>
      </a:lvl6pPr>
      <a:lvl7pPr marL="864794" indent="-66523" algn="l" defTabSz="266090" rtl="0" eaLnBrk="1" latinLnBrk="0" hangingPunct="1">
        <a:lnSpc>
          <a:spcPct val="90000"/>
        </a:lnSpc>
        <a:spcBef>
          <a:spcPts val="146"/>
        </a:spcBef>
        <a:buFont typeface="Arial" panose="020B0604020202020204" pitchFamily="34" charset="0"/>
        <a:buChar char="•"/>
        <a:defRPr sz="524" kern="1200">
          <a:solidFill>
            <a:schemeClr val="tx1"/>
          </a:solidFill>
          <a:latin typeface="+mn-lt"/>
          <a:ea typeface="+mn-ea"/>
          <a:cs typeface="+mn-cs"/>
        </a:defRPr>
      </a:lvl7pPr>
      <a:lvl8pPr marL="997839" indent="-66523" algn="l" defTabSz="266090" rtl="0" eaLnBrk="1" latinLnBrk="0" hangingPunct="1">
        <a:lnSpc>
          <a:spcPct val="90000"/>
        </a:lnSpc>
        <a:spcBef>
          <a:spcPts val="146"/>
        </a:spcBef>
        <a:buFont typeface="Arial" panose="020B0604020202020204" pitchFamily="34" charset="0"/>
        <a:buChar char="•"/>
        <a:defRPr sz="524" kern="1200">
          <a:solidFill>
            <a:schemeClr val="tx1"/>
          </a:solidFill>
          <a:latin typeface="+mn-lt"/>
          <a:ea typeface="+mn-ea"/>
          <a:cs typeface="+mn-cs"/>
        </a:defRPr>
      </a:lvl8pPr>
      <a:lvl9pPr marL="1130884" indent="-66523" algn="l" defTabSz="266090" rtl="0" eaLnBrk="1" latinLnBrk="0" hangingPunct="1">
        <a:lnSpc>
          <a:spcPct val="90000"/>
        </a:lnSpc>
        <a:spcBef>
          <a:spcPts val="146"/>
        </a:spcBef>
        <a:buFont typeface="Arial" panose="020B0604020202020204" pitchFamily="34" charset="0"/>
        <a:buChar char="•"/>
        <a:defRPr sz="524" kern="1200">
          <a:solidFill>
            <a:schemeClr val="tx1"/>
          </a:solidFill>
          <a:latin typeface="+mn-lt"/>
          <a:ea typeface="+mn-ea"/>
          <a:cs typeface="+mn-cs"/>
        </a:defRPr>
      </a:lvl9pPr>
    </p:bodyStyle>
    <p:otherStyle>
      <a:defPPr>
        <a:defRPr lang="en-US"/>
      </a:defPPr>
      <a:lvl1pPr marL="0" algn="l" defTabSz="266090" rtl="0" eaLnBrk="1" latinLnBrk="0" hangingPunct="1">
        <a:defRPr sz="524" kern="1200">
          <a:solidFill>
            <a:schemeClr val="tx1"/>
          </a:solidFill>
          <a:latin typeface="+mn-lt"/>
          <a:ea typeface="+mn-ea"/>
          <a:cs typeface="+mn-cs"/>
        </a:defRPr>
      </a:lvl1pPr>
      <a:lvl2pPr marL="133045" algn="l" defTabSz="266090" rtl="0" eaLnBrk="1" latinLnBrk="0" hangingPunct="1">
        <a:defRPr sz="524" kern="1200">
          <a:solidFill>
            <a:schemeClr val="tx1"/>
          </a:solidFill>
          <a:latin typeface="+mn-lt"/>
          <a:ea typeface="+mn-ea"/>
          <a:cs typeface="+mn-cs"/>
        </a:defRPr>
      </a:lvl2pPr>
      <a:lvl3pPr marL="266090" algn="l" defTabSz="266090" rtl="0" eaLnBrk="1" latinLnBrk="0" hangingPunct="1">
        <a:defRPr sz="524" kern="1200">
          <a:solidFill>
            <a:schemeClr val="tx1"/>
          </a:solidFill>
          <a:latin typeface="+mn-lt"/>
          <a:ea typeface="+mn-ea"/>
          <a:cs typeface="+mn-cs"/>
        </a:defRPr>
      </a:lvl3pPr>
      <a:lvl4pPr marL="399136" algn="l" defTabSz="266090" rtl="0" eaLnBrk="1" latinLnBrk="0" hangingPunct="1">
        <a:defRPr sz="524" kern="1200">
          <a:solidFill>
            <a:schemeClr val="tx1"/>
          </a:solidFill>
          <a:latin typeface="+mn-lt"/>
          <a:ea typeface="+mn-ea"/>
          <a:cs typeface="+mn-cs"/>
        </a:defRPr>
      </a:lvl4pPr>
      <a:lvl5pPr marL="532181" algn="l" defTabSz="266090" rtl="0" eaLnBrk="1" latinLnBrk="0" hangingPunct="1">
        <a:defRPr sz="524" kern="1200">
          <a:solidFill>
            <a:schemeClr val="tx1"/>
          </a:solidFill>
          <a:latin typeface="+mn-lt"/>
          <a:ea typeface="+mn-ea"/>
          <a:cs typeface="+mn-cs"/>
        </a:defRPr>
      </a:lvl5pPr>
      <a:lvl6pPr marL="665226" algn="l" defTabSz="266090" rtl="0" eaLnBrk="1" latinLnBrk="0" hangingPunct="1">
        <a:defRPr sz="524" kern="1200">
          <a:solidFill>
            <a:schemeClr val="tx1"/>
          </a:solidFill>
          <a:latin typeface="+mn-lt"/>
          <a:ea typeface="+mn-ea"/>
          <a:cs typeface="+mn-cs"/>
        </a:defRPr>
      </a:lvl6pPr>
      <a:lvl7pPr marL="798271" algn="l" defTabSz="266090" rtl="0" eaLnBrk="1" latinLnBrk="0" hangingPunct="1">
        <a:defRPr sz="524" kern="1200">
          <a:solidFill>
            <a:schemeClr val="tx1"/>
          </a:solidFill>
          <a:latin typeface="+mn-lt"/>
          <a:ea typeface="+mn-ea"/>
          <a:cs typeface="+mn-cs"/>
        </a:defRPr>
      </a:lvl7pPr>
      <a:lvl8pPr marL="931316" algn="l" defTabSz="266090" rtl="0" eaLnBrk="1" latinLnBrk="0" hangingPunct="1">
        <a:defRPr sz="524" kern="1200">
          <a:solidFill>
            <a:schemeClr val="tx1"/>
          </a:solidFill>
          <a:latin typeface="+mn-lt"/>
          <a:ea typeface="+mn-ea"/>
          <a:cs typeface="+mn-cs"/>
        </a:defRPr>
      </a:lvl8pPr>
      <a:lvl9pPr marL="1064362" algn="l" defTabSz="266090" rtl="0" eaLnBrk="1" latinLnBrk="0" hangingPunct="1">
        <a:defRPr sz="524"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2921" y="201073"/>
            <a:ext cx="2294811" cy="72998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182921" y="1005362"/>
            <a:ext cx="2294811" cy="239625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82920" y="3500408"/>
            <a:ext cx="598646" cy="201072"/>
          </a:xfrm>
          <a:prstGeom prst="rect">
            <a:avLst/>
          </a:prstGeom>
        </p:spPr>
        <p:txBody>
          <a:bodyPr vert="horz" lIns="91440" tIns="45720" rIns="91440" bIns="45720" rtlCol="0" anchor="ctr"/>
          <a:lstStyle>
            <a:lvl1pPr algn="l">
              <a:defRPr sz="347">
                <a:solidFill>
                  <a:schemeClr val="tx1">
                    <a:tint val="75000"/>
                  </a:schemeClr>
                </a:solidFill>
              </a:defRPr>
            </a:lvl1pPr>
          </a:lstStyle>
          <a:p>
            <a:fld id="{75F4374D-344D-F04E-AAD9-B80EBF18A1B7}" type="datetimeFigureOut">
              <a:rPr lang="en-US" smtClean="0"/>
              <a:t>9/22/2021</a:t>
            </a:fld>
            <a:endParaRPr lang="en-US"/>
          </a:p>
        </p:txBody>
      </p:sp>
      <p:sp>
        <p:nvSpPr>
          <p:cNvPr id="5" name="Footer Placeholder 4"/>
          <p:cNvSpPr>
            <a:spLocks noGrp="1"/>
          </p:cNvSpPr>
          <p:nvPr>
            <p:ph type="ftr" sz="quarter" idx="3"/>
          </p:nvPr>
        </p:nvSpPr>
        <p:spPr>
          <a:xfrm>
            <a:off x="881342" y="3500408"/>
            <a:ext cx="897969" cy="201072"/>
          </a:xfrm>
          <a:prstGeom prst="rect">
            <a:avLst/>
          </a:prstGeom>
        </p:spPr>
        <p:txBody>
          <a:bodyPr vert="horz" lIns="91440" tIns="45720" rIns="91440" bIns="45720" rtlCol="0" anchor="ctr"/>
          <a:lstStyle>
            <a:lvl1pPr algn="ctr">
              <a:defRPr sz="347">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879084" y="3500408"/>
            <a:ext cx="598646" cy="201072"/>
          </a:xfrm>
          <a:prstGeom prst="rect">
            <a:avLst/>
          </a:prstGeom>
        </p:spPr>
        <p:txBody>
          <a:bodyPr vert="horz" lIns="91440" tIns="45720" rIns="91440" bIns="45720" rtlCol="0" anchor="ctr"/>
          <a:lstStyle>
            <a:lvl1pPr algn="r">
              <a:defRPr sz="347">
                <a:solidFill>
                  <a:schemeClr val="tx1">
                    <a:tint val="75000"/>
                  </a:schemeClr>
                </a:solidFill>
              </a:defRPr>
            </a:lvl1pPr>
          </a:lstStyle>
          <a:p>
            <a:fld id="{FCB31A0D-C012-0946-AD23-74939823FEF0}" type="slidenum">
              <a:rPr lang="en-US" smtClean="0"/>
              <a:t>‹#›</a:t>
            </a:fld>
            <a:endParaRPr lang="en-US"/>
          </a:p>
        </p:txBody>
      </p:sp>
    </p:spTree>
    <p:extLst>
      <p:ext uri="{BB962C8B-B14F-4D97-AF65-F5344CB8AC3E}">
        <p14:creationId xmlns:p14="http://schemas.microsoft.com/office/powerpoint/2010/main" val="148297498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264376" rtl="0" eaLnBrk="1" latinLnBrk="0" hangingPunct="1">
        <a:lnSpc>
          <a:spcPct val="90000"/>
        </a:lnSpc>
        <a:spcBef>
          <a:spcPct val="0"/>
        </a:spcBef>
        <a:buNone/>
        <a:defRPr sz="1272" kern="1200">
          <a:solidFill>
            <a:schemeClr val="tx1"/>
          </a:solidFill>
          <a:latin typeface="+mj-lt"/>
          <a:ea typeface="+mj-ea"/>
          <a:cs typeface="+mj-cs"/>
        </a:defRPr>
      </a:lvl1pPr>
    </p:titleStyle>
    <p:bodyStyle>
      <a:lvl1pPr marL="66094" indent="-66094" algn="l" defTabSz="264376" rtl="0" eaLnBrk="1" latinLnBrk="0" hangingPunct="1">
        <a:lnSpc>
          <a:spcPct val="90000"/>
        </a:lnSpc>
        <a:spcBef>
          <a:spcPts val="289"/>
        </a:spcBef>
        <a:buFont typeface="Arial" panose="020B0604020202020204" pitchFamily="34" charset="0"/>
        <a:buChar char="•"/>
        <a:defRPr sz="810" kern="1200">
          <a:solidFill>
            <a:schemeClr val="tx1"/>
          </a:solidFill>
          <a:latin typeface="+mn-lt"/>
          <a:ea typeface="+mn-ea"/>
          <a:cs typeface="+mn-cs"/>
        </a:defRPr>
      </a:lvl1pPr>
      <a:lvl2pPr marL="198282" indent="-66094" algn="l" defTabSz="264376" rtl="0" eaLnBrk="1" latinLnBrk="0" hangingPunct="1">
        <a:lnSpc>
          <a:spcPct val="90000"/>
        </a:lnSpc>
        <a:spcBef>
          <a:spcPts val="145"/>
        </a:spcBef>
        <a:buFont typeface="Arial" panose="020B0604020202020204" pitchFamily="34" charset="0"/>
        <a:buChar char="•"/>
        <a:defRPr sz="694" kern="1200">
          <a:solidFill>
            <a:schemeClr val="tx1"/>
          </a:solidFill>
          <a:latin typeface="+mn-lt"/>
          <a:ea typeface="+mn-ea"/>
          <a:cs typeface="+mn-cs"/>
        </a:defRPr>
      </a:lvl2pPr>
      <a:lvl3pPr marL="330470" indent="-66094" algn="l" defTabSz="264376" rtl="0" eaLnBrk="1" latinLnBrk="0" hangingPunct="1">
        <a:lnSpc>
          <a:spcPct val="90000"/>
        </a:lnSpc>
        <a:spcBef>
          <a:spcPts val="145"/>
        </a:spcBef>
        <a:buFont typeface="Arial" panose="020B0604020202020204" pitchFamily="34" charset="0"/>
        <a:buChar char="•"/>
        <a:defRPr sz="578" kern="1200">
          <a:solidFill>
            <a:schemeClr val="tx1"/>
          </a:solidFill>
          <a:latin typeface="+mn-lt"/>
          <a:ea typeface="+mn-ea"/>
          <a:cs typeface="+mn-cs"/>
        </a:defRPr>
      </a:lvl3pPr>
      <a:lvl4pPr marL="462658" indent="-66094" algn="l" defTabSz="264376" rtl="0" eaLnBrk="1" latinLnBrk="0" hangingPunct="1">
        <a:lnSpc>
          <a:spcPct val="90000"/>
        </a:lnSpc>
        <a:spcBef>
          <a:spcPts val="145"/>
        </a:spcBef>
        <a:buFont typeface="Arial" panose="020B0604020202020204" pitchFamily="34" charset="0"/>
        <a:buChar char="•"/>
        <a:defRPr sz="521" kern="1200">
          <a:solidFill>
            <a:schemeClr val="tx1"/>
          </a:solidFill>
          <a:latin typeface="+mn-lt"/>
          <a:ea typeface="+mn-ea"/>
          <a:cs typeface="+mn-cs"/>
        </a:defRPr>
      </a:lvl4pPr>
      <a:lvl5pPr marL="594845" indent="-66094" algn="l" defTabSz="264376" rtl="0" eaLnBrk="1" latinLnBrk="0" hangingPunct="1">
        <a:lnSpc>
          <a:spcPct val="90000"/>
        </a:lnSpc>
        <a:spcBef>
          <a:spcPts val="145"/>
        </a:spcBef>
        <a:buFont typeface="Arial" panose="020B0604020202020204" pitchFamily="34" charset="0"/>
        <a:buChar char="•"/>
        <a:defRPr sz="521" kern="1200">
          <a:solidFill>
            <a:schemeClr val="tx1"/>
          </a:solidFill>
          <a:latin typeface="+mn-lt"/>
          <a:ea typeface="+mn-ea"/>
          <a:cs typeface="+mn-cs"/>
        </a:defRPr>
      </a:lvl5pPr>
      <a:lvl6pPr marL="727034" indent="-66094" algn="l" defTabSz="264376" rtl="0" eaLnBrk="1" latinLnBrk="0" hangingPunct="1">
        <a:lnSpc>
          <a:spcPct val="90000"/>
        </a:lnSpc>
        <a:spcBef>
          <a:spcPts val="145"/>
        </a:spcBef>
        <a:buFont typeface="Arial" panose="020B0604020202020204" pitchFamily="34" charset="0"/>
        <a:buChar char="•"/>
        <a:defRPr sz="521" kern="1200">
          <a:solidFill>
            <a:schemeClr val="tx1"/>
          </a:solidFill>
          <a:latin typeface="+mn-lt"/>
          <a:ea typeface="+mn-ea"/>
          <a:cs typeface="+mn-cs"/>
        </a:defRPr>
      </a:lvl6pPr>
      <a:lvl7pPr marL="859222" indent="-66094" algn="l" defTabSz="264376" rtl="0" eaLnBrk="1" latinLnBrk="0" hangingPunct="1">
        <a:lnSpc>
          <a:spcPct val="90000"/>
        </a:lnSpc>
        <a:spcBef>
          <a:spcPts val="145"/>
        </a:spcBef>
        <a:buFont typeface="Arial" panose="020B0604020202020204" pitchFamily="34" charset="0"/>
        <a:buChar char="•"/>
        <a:defRPr sz="521" kern="1200">
          <a:solidFill>
            <a:schemeClr val="tx1"/>
          </a:solidFill>
          <a:latin typeface="+mn-lt"/>
          <a:ea typeface="+mn-ea"/>
          <a:cs typeface="+mn-cs"/>
        </a:defRPr>
      </a:lvl7pPr>
      <a:lvl8pPr marL="991409" indent="-66094" algn="l" defTabSz="264376" rtl="0" eaLnBrk="1" latinLnBrk="0" hangingPunct="1">
        <a:lnSpc>
          <a:spcPct val="90000"/>
        </a:lnSpc>
        <a:spcBef>
          <a:spcPts val="145"/>
        </a:spcBef>
        <a:buFont typeface="Arial" panose="020B0604020202020204" pitchFamily="34" charset="0"/>
        <a:buChar char="•"/>
        <a:defRPr sz="521" kern="1200">
          <a:solidFill>
            <a:schemeClr val="tx1"/>
          </a:solidFill>
          <a:latin typeface="+mn-lt"/>
          <a:ea typeface="+mn-ea"/>
          <a:cs typeface="+mn-cs"/>
        </a:defRPr>
      </a:lvl8pPr>
      <a:lvl9pPr marL="1123597" indent="-66094" algn="l" defTabSz="264376" rtl="0" eaLnBrk="1" latinLnBrk="0" hangingPunct="1">
        <a:lnSpc>
          <a:spcPct val="90000"/>
        </a:lnSpc>
        <a:spcBef>
          <a:spcPts val="145"/>
        </a:spcBef>
        <a:buFont typeface="Arial" panose="020B0604020202020204" pitchFamily="34" charset="0"/>
        <a:buChar char="•"/>
        <a:defRPr sz="521" kern="1200">
          <a:solidFill>
            <a:schemeClr val="tx1"/>
          </a:solidFill>
          <a:latin typeface="+mn-lt"/>
          <a:ea typeface="+mn-ea"/>
          <a:cs typeface="+mn-cs"/>
        </a:defRPr>
      </a:lvl9pPr>
    </p:bodyStyle>
    <p:otherStyle>
      <a:defPPr>
        <a:defRPr lang="en-US"/>
      </a:defPPr>
      <a:lvl1pPr marL="0" algn="l" defTabSz="264376" rtl="0" eaLnBrk="1" latinLnBrk="0" hangingPunct="1">
        <a:defRPr sz="521" kern="1200">
          <a:solidFill>
            <a:schemeClr val="tx1"/>
          </a:solidFill>
          <a:latin typeface="+mn-lt"/>
          <a:ea typeface="+mn-ea"/>
          <a:cs typeface="+mn-cs"/>
        </a:defRPr>
      </a:lvl1pPr>
      <a:lvl2pPr marL="132188" algn="l" defTabSz="264376" rtl="0" eaLnBrk="1" latinLnBrk="0" hangingPunct="1">
        <a:defRPr sz="521" kern="1200">
          <a:solidFill>
            <a:schemeClr val="tx1"/>
          </a:solidFill>
          <a:latin typeface="+mn-lt"/>
          <a:ea typeface="+mn-ea"/>
          <a:cs typeface="+mn-cs"/>
        </a:defRPr>
      </a:lvl2pPr>
      <a:lvl3pPr marL="264376" algn="l" defTabSz="264376" rtl="0" eaLnBrk="1" latinLnBrk="0" hangingPunct="1">
        <a:defRPr sz="521" kern="1200">
          <a:solidFill>
            <a:schemeClr val="tx1"/>
          </a:solidFill>
          <a:latin typeface="+mn-lt"/>
          <a:ea typeface="+mn-ea"/>
          <a:cs typeface="+mn-cs"/>
        </a:defRPr>
      </a:lvl3pPr>
      <a:lvl4pPr marL="396564" algn="l" defTabSz="264376" rtl="0" eaLnBrk="1" latinLnBrk="0" hangingPunct="1">
        <a:defRPr sz="521" kern="1200">
          <a:solidFill>
            <a:schemeClr val="tx1"/>
          </a:solidFill>
          <a:latin typeface="+mn-lt"/>
          <a:ea typeface="+mn-ea"/>
          <a:cs typeface="+mn-cs"/>
        </a:defRPr>
      </a:lvl4pPr>
      <a:lvl5pPr marL="528752" algn="l" defTabSz="264376" rtl="0" eaLnBrk="1" latinLnBrk="0" hangingPunct="1">
        <a:defRPr sz="521" kern="1200">
          <a:solidFill>
            <a:schemeClr val="tx1"/>
          </a:solidFill>
          <a:latin typeface="+mn-lt"/>
          <a:ea typeface="+mn-ea"/>
          <a:cs typeface="+mn-cs"/>
        </a:defRPr>
      </a:lvl5pPr>
      <a:lvl6pPr marL="660940" algn="l" defTabSz="264376" rtl="0" eaLnBrk="1" latinLnBrk="0" hangingPunct="1">
        <a:defRPr sz="521" kern="1200">
          <a:solidFill>
            <a:schemeClr val="tx1"/>
          </a:solidFill>
          <a:latin typeface="+mn-lt"/>
          <a:ea typeface="+mn-ea"/>
          <a:cs typeface="+mn-cs"/>
        </a:defRPr>
      </a:lvl6pPr>
      <a:lvl7pPr marL="793127" algn="l" defTabSz="264376" rtl="0" eaLnBrk="1" latinLnBrk="0" hangingPunct="1">
        <a:defRPr sz="521" kern="1200">
          <a:solidFill>
            <a:schemeClr val="tx1"/>
          </a:solidFill>
          <a:latin typeface="+mn-lt"/>
          <a:ea typeface="+mn-ea"/>
          <a:cs typeface="+mn-cs"/>
        </a:defRPr>
      </a:lvl7pPr>
      <a:lvl8pPr marL="925315" algn="l" defTabSz="264376" rtl="0" eaLnBrk="1" latinLnBrk="0" hangingPunct="1">
        <a:defRPr sz="521" kern="1200">
          <a:solidFill>
            <a:schemeClr val="tx1"/>
          </a:solidFill>
          <a:latin typeface="+mn-lt"/>
          <a:ea typeface="+mn-ea"/>
          <a:cs typeface="+mn-cs"/>
        </a:defRPr>
      </a:lvl8pPr>
      <a:lvl9pPr marL="1057504" algn="l" defTabSz="264376" rtl="0" eaLnBrk="1" latinLnBrk="0" hangingPunct="1">
        <a:defRPr sz="52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app.convercent.com/en-us/LandingPage/cdf696bd-4358-e811-80da-000d3ab0d899" TargetMode="Externa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emf"/><Relationship Id="rId4" Type="http://schemas.openxmlformats.org/officeDocument/2006/relationships/image" Target="../media/image5.sv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emf"/><Relationship Id="rId4" Type="http://schemas.openxmlformats.org/officeDocument/2006/relationships/image" Target="../media/image5.sv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emf"/><Relationship Id="rId4" Type="http://schemas.openxmlformats.org/officeDocument/2006/relationships/image" Target="../media/image5.sv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emf"/><Relationship Id="rId4" Type="http://schemas.openxmlformats.org/officeDocument/2006/relationships/image" Target="../media/image5.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17633-E7B5-45D3-819D-4F5C25A9EA56}"/>
              </a:ext>
            </a:extLst>
          </p:cNvPr>
          <p:cNvSpPr>
            <a:spLocks noGrp="1"/>
          </p:cNvSpPr>
          <p:nvPr>
            <p:ph type="title"/>
          </p:nvPr>
        </p:nvSpPr>
        <p:spPr>
          <a:xfrm>
            <a:off x="76757" y="12176"/>
            <a:ext cx="2575315" cy="757086"/>
          </a:xfrm>
        </p:spPr>
        <p:txBody>
          <a:bodyPr>
            <a:normAutofit/>
          </a:bodyPr>
          <a:lstStyle/>
          <a:p>
            <a:pPr algn="r" rtl="1"/>
            <a:r>
              <a:rPr lang="ar-EG" sz="1192" dirty="0">
                <a:solidFill>
                  <a:schemeClr val="accent5"/>
                </a:solidFill>
              </a:rPr>
              <a:t>تعليمات لتحرير وطباعة الملصقات وبطاقات الجيب الخاصة بأغراض الحماية</a:t>
            </a:r>
            <a:endParaRPr lang="en-US" sz="1192" dirty="0">
              <a:solidFill>
                <a:schemeClr val="accent5"/>
              </a:solidFill>
            </a:endParaRPr>
          </a:p>
        </p:txBody>
      </p:sp>
      <p:sp>
        <p:nvSpPr>
          <p:cNvPr id="24" name="Content Placeholder 23">
            <a:extLst>
              <a:ext uri="{FF2B5EF4-FFF2-40B4-BE49-F238E27FC236}">
                <a16:creationId xmlns:a16="http://schemas.microsoft.com/office/drawing/2014/main" id="{2AE686B9-7CF9-4959-8236-9E4785BDEA6D}"/>
              </a:ext>
            </a:extLst>
          </p:cNvPr>
          <p:cNvSpPr>
            <a:spLocks noGrp="1"/>
          </p:cNvSpPr>
          <p:nvPr>
            <p:ph idx="1"/>
          </p:nvPr>
        </p:nvSpPr>
        <p:spPr>
          <a:xfrm>
            <a:off x="76757" y="769263"/>
            <a:ext cx="2468061" cy="2380807"/>
          </a:xfrm>
        </p:spPr>
        <p:txBody>
          <a:bodyPr>
            <a:normAutofit lnSpcReduction="10000"/>
          </a:bodyPr>
          <a:lstStyle/>
          <a:p>
            <a:pPr marL="127919" indent="-127919" algn="r" rtl="1">
              <a:buFont typeface="+mj-lt"/>
              <a:buAutoNum type="arabicPeriod"/>
            </a:pPr>
            <a:r>
              <a:rPr lang="ar-EG" dirty="0"/>
              <a:t>قم بتنزيل جميع نماذج الملصقات وبطاقات الجيب ومجموعة صور الأشخاص على جهاز الكمبيوتر الخاص بك أو بالمجلد الموجود على محرك الأقراص المشترك.</a:t>
            </a:r>
            <a:endParaRPr lang="en-US" dirty="0"/>
          </a:p>
          <a:p>
            <a:pPr marL="127919" indent="-127919" algn="r" rtl="1">
              <a:buFont typeface="+mj-lt"/>
              <a:buAutoNum type="arabicPeriod"/>
            </a:pPr>
            <a:r>
              <a:rPr lang="ar-EG" dirty="0"/>
              <a:t>افتح</a:t>
            </a:r>
            <a:r>
              <a:rPr lang="en-US" dirty="0"/>
              <a:t> </a:t>
            </a:r>
            <a:r>
              <a:rPr lang="ar-EG" dirty="0"/>
              <a:t>ملف باوربوينت</a:t>
            </a:r>
            <a:r>
              <a:rPr lang="en-US" dirty="0"/>
              <a:t>PowerPoint (PPT) </a:t>
            </a:r>
            <a:r>
              <a:rPr lang="ar-EG" dirty="0"/>
              <a:t> واختر الملصق أو نموذج بطاقة الجيب الذي تريد تحريره.</a:t>
            </a:r>
            <a:endParaRPr lang="en-US" dirty="0"/>
          </a:p>
          <a:p>
            <a:pPr marL="127919" indent="-127919" algn="r" rtl="1">
              <a:buFont typeface="+mj-lt"/>
              <a:buAutoNum type="arabicPeriod"/>
            </a:pPr>
            <a:r>
              <a:rPr lang="ar-EG" dirty="0"/>
              <a:t>استخدم الإرشادات الموجودة في الصفحتين التاليتين لتغيير صور الأشخاص.</a:t>
            </a:r>
            <a:endParaRPr lang="en-US" dirty="0"/>
          </a:p>
          <a:p>
            <a:pPr marL="127919" indent="-127919" algn="r" rtl="1">
              <a:buFont typeface="+mj-lt"/>
              <a:buAutoNum type="arabicPeriod"/>
            </a:pPr>
            <a:r>
              <a:rPr lang="ar-EG" dirty="0"/>
              <a:t>قم بتحرير النص لإدخال أي آليات إبلاغ محلية لمنظمة </a:t>
            </a:r>
            <a:r>
              <a:rPr lang="en-US" dirty="0"/>
              <a:t>   </a:t>
            </a:r>
            <a:r>
              <a:rPr lang="ar-EG" dirty="0"/>
              <a:t> </a:t>
            </a:r>
            <a:r>
              <a:rPr lang="en-US" dirty="0"/>
              <a:t>FHI 360 </a:t>
            </a:r>
            <a:r>
              <a:rPr lang="ar-EG" dirty="0"/>
              <a:t> خاصة ببلدك أو مشروعك (كمثال، خط المساعدة المحلي للمشروع، رقم الخط الساخن داخل البلد الخاص بمنظمة</a:t>
            </a:r>
            <a:r>
              <a:rPr lang="en-US" sz="796" u="sng" dirty="0">
                <a:solidFill>
                  <a:srgbClr val="0563C1"/>
                </a:solidFill>
                <a:latin typeface="Calibri" panose="020F0502020204030204" pitchFamily="34" charset="0"/>
                <a:ea typeface="Yu Mincho" panose="02020400000000000000" pitchFamily="18" charset="-128"/>
                <a:cs typeface="Calibri" panose="020F0502020204030204" pitchFamily="34" charset="0"/>
                <a:hlinkClick r:id="rId2"/>
              </a:rPr>
              <a:t>FHI 360’s in-country hotline number</a:t>
            </a:r>
            <a:r>
              <a:rPr lang="en-US" sz="796" dirty="0">
                <a:latin typeface="Calibri" panose="020F0502020204030204" pitchFamily="34" charset="0"/>
                <a:ea typeface="Yu Mincho" panose="02020400000000000000" pitchFamily="18" charset="-128"/>
                <a:cs typeface="Calibri" panose="020F0502020204030204" pitchFamily="34" charset="0"/>
              </a:rPr>
              <a:t> -- </a:t>
            </a:r>
            <a:r>
              <a:rPr lang="ar-EG" sz="796" dirty="0">
                <a:latin typeface="Calibri" panose="020F0502020204030204" pitchFamily="34" charset="0"/>
                <a:ea typeface="Yu Mincho" panose="02020400000000000000" pitchFamily="18" charset="-128"/>
                <a:cs typeface="Calibri" panose="020F0502020204030204" pitchFamily="34" charset="0"/>
              </a:rPr>
              <a:t> . </a:t>
            </a:r>
            <a:r>
              <a:rPr lang="ar-EG" dirty="0"/>
              <a:t>استخدم القائمة المنسدلة الموجودة على موقع الإبلاغ الخاص بنا لتحديد ما إذا كان بلدك لديه رقم خط ساخن خاص به. إذا لم يكن لديه خط، استخدم خط إبلاغ محلي تم إعداده لذلك)</a:t>
            </a:r>
          </a:p>
          <a:p>
            <a:pPr marL="127919" indent="-127919" algn="r" rtl="1">
              <a:buFont typeface="+mj-lt"/>
              <a:buAutoNum type="arabicPeriod"/>
            </a:pPr>
            <a:r>
              <a:rPr lang="ar-EG" dirty="0"/>
              <a:t>عند الانتهاء من التحرير، احفظ المستند الخاص بك. اتبع نصائح الطباعة الموجودة في نهاية هذه التعليمات.</a:t>
            </a:r>
            <a:endParaRPr lang="en-US" dirty="0"/>
          </a:p>
        </p:txBody>
      </p:sp>
    </p:spTree>
    <p:extLst>
      <p:ext uri="{BB962C8B-B14F-4D97-AF65-F5344CB8AC3E}">
        <p14:creationId xmlns:p14="http://schemas.microsoft.com/office/powerpoint/2010/main" val="32935882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DED55681-8910-CB48-BA5B-AF99F8F62EBD}"/>
              </a:ext>
            </a:extLst>
          </p:cNvPr>
          <p:cNvSpPr/>
          <p:nvPr/>
        </p:nvSpPr>
        <p:spPr>
          <a:xfrm rot="5400000">
            <a:off x="980361" y="-979711"/>
            <a:ext cx="699909" cy="26606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68"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46" name="Rectangle 45">
            <a:extLst>
              <a:ext uri="{FF2B5EF4-FFF2-40B4-BE49-F238E27FC236}">
                <a16:creationId xmlns:a16="http://schemas.microsoft.com/office/drawing/2014/main" id="{F0820CF6-B28C-7E43-BBFC-E6C21FCA9E27}"/>
              </a:ext>
            </a:extLst>
          </p:cNvPr>
          <p:cNvSpPr/>
          <p:nvPr/>
        </p:nvSpPr>
        <p:spPr>
          <a:xfrm rot="5400000">
            <a:off x="-207713" y="908292"/>
            <a:ext cx="3076096" cy="26606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68" b="0" i="0" u="none" strike="noStrike" kern="1200" cap="none" spc="0" normalizeH="0" baseline="0" noProof="0" dirty="0">
              <a:ln>
                <a:noFill/>
              </a:ln>
              <a:solidFill>
                <a:srgbClr val="FFFFFF"/>
              </a:solidFill>
              <a:effectLst/>
              <a:uLnTx/>
              <a:uFillTx/>
              <a:latin typeface="Franklin Gothic Book" panose="020B0503020102020204"/>
              <a:ea typeface="+mn-ea"/>
              <a:cs typeface="+mn-cs"/>
            </a:endParaRPr>
          </a:p>
        </p:txBody>
      </p:sp>
      <p:sp>
        <p:nvSpPr>
          <p:cNvPr id="39" name="Rectangle 38">
            <a:extLst>
              <a:ext uri="{FF2B5EF4-FFF2-40B4-BE49-F238E27FC236}">
                <a16:creationId xmlns:a16="http://schemas.microsoft.com/office/drawing/2014/main" id="{12742310-E6C7-3448-BB24-66ED4AFE5336}"/>
              </a:ext>
            </a:extLst>
          </p:cNvPr>
          <p:cNvSpPr/>
          <p:nvPr/>
        </p:nvSpPr>
        <p:spPr>
          <a:xfrm>
            <a:off x="98289" y="279240"/>
            <a:ext cx="2562361" cy="461665"/>
          </a:xfrm>
          <a:prstGeom prst="rect">
            <a:avLst/>
          </a:prstGeom>
          <a:solidFill>
            <a:schemeClr val="accent2"/>
          </a:solidFill>
        </p:spPr>
        <p:txBody>
          <a:bodyPr wrap="square">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chemeClr val="bg1"/>
                </a:solidFill>
                <a:effectLst/>
                <a:uLnTx/>
                <a:uFillTx/>
                <a:latin typeface="Franklin Gothic Demi Cond" panose="020B0603020102020204" pitchFamily="34" charset="0"/>
                <a:ea typeface="+mn-ea"/>
                <a:cs typeface="+mn-cs"/>
              </a:rPr>
              <a:t>1-800-461-9330</a:t>
            </a:r>
          </a:p>
        </p:txBody>
      </p:sp>
      <p:sp>
        <p:nvSpPr>
          <p:cNvPr id="40" name="Rectangle 39">
            <a:extLst>
              <a:ext uri="{FF2B5EF4-FFF2-40B4-BE49-F238E27FC236}">
                <a16:creationId xmlns:a16="http://schemas.microsoft.com/office/drawing/2014/main" id="{F6C9CC78-AF4C-AE47-A9A3-A5A332E034F0}"/>
              </a:ext>
            </a:extLst>
          </p:cNvPr>
          <p:cNvSpPr/>
          <p:nvPr/>
        </p:nvSpPr>
        <p:spPr>
          <a:xfrm>
            <a:off x="98291" y="24764"/>
            <a:ext cx="2182066" cy="249299"/>
          </a:xfrm>
          <a:prstGeom prst="rect">
            <a:avLst/>
          </a:prstGeom>
        </p:spPr>
        <p:txBody>
          <a:bodyPr wrap="square">
            <a:spAutoFit/>
          </a:bodyPr>
          <a:lstStyle/>
          <a:p>
            <a:pPr marL="0" marR="0" lvl="0" indent="0" algn="l" defTabSz="457200" rtl="0" eaLnBrk="1" fontAlgn="auto" latinLnBrk="0" hangingPunct="1">
              <a:lnSpc>
                <a:spcPct val="85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FFFFFF"/>
              </a:solidFill>
              <a:effectLst/>
              <a:uLnTx/>
              <a:uFillTx/>
              <a:latin typeface="Franklin Gothic Medium Cond" panose="020B0606030402020204" pitchFamily="34" charset="0"/>
              <a:ea typeface="+mn-ea"/>
              <a:cs typeface="+mn-cs"/>
            </a:endParaRPr>
          </a:p>
        </p:txBody>
      </p:sp>
      <p:sp>
        <p:nvSpPr>
          <p:cNvPr id="2" name="Rectangle 1">
            <a:extLst>
              <a:ext uri="{FF2B5EF4-FFF2-40B4-BE49-F238E27FC236}">
                <a16:creationId xmlns:a16="http://schemas.microsoft.com/office/drawing/2014/main" id="{8693B7F4-DD79-914F-9638-F151E1B46754}"/>
              </a:ext>
            </a:extLst>
          </p:cNvPr>
          <p:cNvSpPr/>
          <p:nvPr/>
        </p:nvSpPr>
        <p:spPr>
          <a:xfrm>
            <a:off x="74143" y="774943"/>
            <a:ext cx="2512384" cy="29266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ar-EG" sz="1800" b="0" i="0" u="none" strike="noStrike" kern="1200" cap="none" spc="0" normalizeH="0" baseline="0" noProof="0" dirty="0">
                <a:ln>
                  <a:noFill/>
                </a:ln>
                <a:solidFill>
                  <a:srgbClr val="FFFFFF"/>
                </a:solidFill>
                <a:effectLst/>
                <a:uLnTx/>
                <a:uFillTx/>
                <a:latin typeface="Franklin Gothic Book" panose="020B0503020102020204"/>
                <a:ea typeface="+mn-ea"/>
                <a:cs typeface="Tahoma" panose="020B0604030504040204" pitchFamily="34" charset="0"/>
              </a:rPr>
              <a:t>مكالمة التحصيل الدولية:</a:t>
            </a:r>
            <a:endParaRPr kumimoji="0" lang="en-US" sz="1800" b="0" i="0" u="none" strike="noStrike" kern="1200" cap="none" spc="0" normalizeH="0" baseline="0" noProof="0" dirty="0">
              <a:ln>
                <a:noFill/>
              </a:ln>
              <a:solidFill>
                <a:srgbClr val="FFFFFF"/>
              </a:solidFill>
              <a:effectLst/>
              <a:uLnTx/>
              <a:uFillTx/>
              <a:latin typeface="Franklin Gothic Book" panose="020B0503020102020204"/>
              <a:ea typeface="+mn-ea"/>
              <a:cs typeface="+mn-cs"/>
            </a:endParaRPr>
          </a:p>
        </p:txBody>
      </p:sp>
      <p:sp>
        <p:nvSpPr>
          <p:cNvPr id="41" name="Rectangle 40">
            <a:extLst>
              <a:ext uri="{FF2B5EF4-FFF2-40B4-BE49-F238E27FC236}">
                <a16:creationId xmlns:a16="http://schemas.microsoft.com/office/drawing/2014/main" id="{C2334882-C4E8-244A-8131-28B672440E98}"/>
              </a:ext>
            </a:extLst>
          </p:cNvPr>
          <p:cNvSpPr/>
          <p:nvPr/>
        </p:nvSpPr>
        <p:spPr>
          <a:xfrm>
            <a:off x="92482" y="1077866"/>
            <a:ext cx="2512532" cy="492443"/>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575" b="1" i="0" u="none" strike="noStrike" kern="1200" cap="none" spc="0" normalizeH="0" baseline="0" noProof="0" dirty="0">
                <a:ln>
                  <a:noFill/>
                </a:ln>
                <a:solidFill>
                  <a:srgbClr val="F2741F"/>
                </a:solidFill>
                <a:effectLst/>
                <a:uLnTx/>
                <a:uFillTx/>
                <a:latin typeface="Franklin Gothic Demi Cond" panose="020B0603020102020204" pitchFamily="34" charset="0"/>
                <a:ea typeface="+mn-ea"/>
                <a:cs typeface="+mn-cs"/>
              </a:rPr>
              <a:t>+1-720-514-4400</a:t>
            </a:r>
          </a:p>
        </p:txBody>
      </p:sp>
      <p:sp>
        <p:nvSpPr>
          <p:cNvPr id="58" name="TextBox 57">
            <a:extLst>
              <a:ext uri="{FF2B5EF4-FFF2-40B4-BE49-F238E27FC236}">
                <a16:creationId xmlns:a16="http://schemas.microsoft.com/office/drawing/2014/main" id="{A86ED9B1-8424-0242-AFF6-AEED40EBBAC1}"/>
              </a:ext>
            </a:extLst>
          </p:cNvPr>
          <p:cNvSpPr txBox="1"/>
          <p:nvPr/>
        </p:nvSpPr>
        <p:spPr>
          <a:xfrm>
            <a:off x="653490" y="1448622"/>
            <a:ext cx="1742713" cy="238527"/>
          </a:xfrm>
          <a:prstGeom prst="rect">
            <a:avLst/>
          </a:prstGeom>
          <a:noFill/>
        </p:spPr>
        <p:txBody>
          <a:bodyPr wrap="square" rtlCol="0">
            <a:spAutoFit/>
          </a:bodyPr>
          <a:lstStyle/>
          <a:p>
            <a:pPr marL="0" marR="0" lvl="0" indent="0" algn="l" defTabSz="457200" rtl="0" eaLnBrk="1" fontAlgn="auto" latinLnBrk="0" hangingPunct="1">
              <a:lnSpc>
                <a:spcPct val="95000"/>
              </a:lnSpc>
              <a:spcBef>
                <a:spcPts val="0"/>
              </a:spcBef>
              <a:spcAft>
                <a:spcPts val="0"/>
              </a:spcAft>
              <a:buClrTx/>
              <a:buSzTx/>
              <a:buFontTx/>
              <a:buNone/>
              <a:tabLst/>
              <a:defRPr/>
            </a:pPr>
            <a:endParaRPr kumimoji="0" lang="en-US" sz="1000" b="0" i="0" u="none" strike="noStrike" kern="1200" cap="none" spc="14" normalizeH="0" baseline="0" noProof="0" dirty="0">
              <a:ln>
                <a:noFill/>
              </a:ln>
              <a:solidFill>
                <a:srgbClr val="F2741F"/>
              </a:solidFill>
              <a:effectLst/>
              <a:uLnTx/>
              <a:uFillTx/>
              <a:latin typeface="Franklin Gothic Medium" panose="020B0603020102020204" pitchFamily="34" charset="0"/>
              <a:ea typeface="+mn-ea"/>
              <a:cs typeface="+mn-cs"/>
            </a:endParaRPr>
          </a:p>
        </p:txBody>
      </p:sp>
      <p:grpSp>
        <p:nvGrpSpPr>
          <p:cNvPr id="4" name="Group 3">
            <a:extLst>
              <a:ext uri="{FF2B5EF4-FFF2-40B4-BE49-F238E27FC236}">
                <a16:creationId xmlns:a16="http://schemas.microsoft.com/office/drawing/2014/main" id="{F2905F8B-769A-A34C-A9C2-EE8907400E96}"/>
              </a:ext>
            </a:extLst>
          </p:cNvPr>
          <p:cNvGrpSpPr/>
          <p:nvPr/>
        </p:nvGrpSpPr>
        <p:grpSpPr>
          <a:xfrm>
            <a:off x="93159" y="225562"/>
            <a:ext cx="415315" cy="411585"/>
            <a:chOff x="122237" y="667541"/>
            <a:chExt cx="351524" cy="348367"/>
          </a:xfrm>
        </p:grpSpPr>
        <p:pic>
          <p:nvPicPr>
            <p:cNvPr id="20" name="Graphic 19" descr="Receiver with solid fill">
              <a:extLst>
                <a:ext uri="{FF2B5EF4-FFF2-40B4-BE49-F238E27FC236}">
                  <a16:creationId xmlns:a16="http://schemas.microsoft.com/office/drawing/2014/main" id="{C4265E61-C5DD-5F47-89DB-A790725025A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2237" y="810726"/>
              <a:ext cx="205181" cy="205182"/>
            </a:xfrm>
            <a:prstGeom prst="rect">
              <a:avLst/>
            </a:prstGeom>
          </p:spPr>
        </p:pic>
        <p:pic>
          <p:nvPicPr>
            <p:cNvPr id="21" name="Graphic 20" descr="Wi-Fi outline">
              <a:extLst>
                <a:ext uri="{FF2B5EF4-FFF2-40B4-BE49-F238E27FC236}">
                  <a16:creationId xmlns:a16="http://schemas.microsoft.com/office/drawing/2014/main" id="{4996F0A9-9357-C24A-9B95-2B7823794C9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2700000">
              <a:off x="168189" y="667543"/>
              <a:ext cx="305573" cy="305570"/>
            </a:xfrm>
            <a:prstGeom prst="rect">
              <a:avLst/>
            </a:prstGeom>
          </p:spPr>
        </p:pic>
      </p:grpSp>
      <p:cxnSp>
        <p:nvCxnSpPr>
          <p:cNvPr id="6" name="Straight Connector 5">
            <a:extLst>
              <a:ext uri="{FF2B5EF4-FFF2-40B4-BE49-F238E27FC236}">
                <a16:creationId xmlns:a16="http://schemas.microsoft.com/office/drawing/2014/main" id="{B299CEE5-4E58-614A-B5BF-5852A64E1671}"/>
              </a:ext>
            </a:extLst>
          </p:cNvPr>
          <p:cNvCxnSpPr>
            <a:cxnSpLocks/>
          </p:cNvCxnSpPr>
          <p:nvPr/>
        </p:nvCxnSpPr>
        <p:spPr>
          <a:xfrm>
            <a:off x="233796" y="1888331"/>
            <a:ext cx="2214436"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C9D4BFB9-584C-024D-96D0-CFFC8035D076}"/>
              </a:ext>
            </a:extLst>
          </p:cNvPr>
          <p:cNvSpPr/>
          <p:nvPr/>
        </p:nvSpPr>
        <p:spPr>
          <a:xfrm>
            <a:off x="129819" y="1923583"/>
            <a:ext cx="2366367" cy="230832"/>
          </a:xfrm>
          <a:prstGeom prst="rect">
            <a:avLst/>
          </a:prstGeom>
        </p:spPr>
        <p:txBody>
          <a:bodyPr wrap="square">
            <a:spAutoFit/>
          </a:bodyPr>
          <a:lstStyle/>
          <a:p>
            <a:pPr marL="4762" marR="0" lvl="0" indent="0" algn="l" defTabSz="457200" rtl="0" eaLnBrk="1" fontAlgn="auto" latinLnBrk="0" hangingPunct="1">
              <a:lnSpc>
                <a:spcPct val="100000"/>
              </a:lnSpc>
              <a:spcBef>
                <a:spcPts val="0"/>
              </a:spcBef>
              <a:spcAft>
                <a:spcPts val="300"/>
              </a:spcAft>
              <a:buClr>
                <a:srgbClr val="009590"/>
              </a:buClr>
              <a:buSzPct val="125000"/>
              <a:buFontTx/>
              <a:buNone/>
              <a:tabLst/>
              <a:defRPr/>
            </a:pPr>
            <a:endParaRPr kumimoji="0" lang="en-US" sz="900" b="0" i="0" u="none" strike="noStrike" kern="1200" cap="none" spc="-14" normalizeH="0" baseline="0" noProof="0" dirty="0">
              <a:ln>
                <a:noFill/>
              </a:ln>
              <a:solidFill>
                <a:srgbClr val="000000"/>
              </a:solidFill>
              <a:effectLst/>
              <a:uLnTx/>
              <a:uFillTx/>
              <a:latin typeface="Franklin Gothic Book" panose="020B0503020102020204" pitchFamily="34" charset="0"/>
              <a:ea typeface="+mn-ea"/>
              <a:cs typeface="+mn-cs"/>
            </a:endParaRPr>
          </a:p>
        </p:txBody>
      </p:sp>
      <p:sp>
        <p:nvSpPr>
          <p:cNvPr id="3" name="Rectangle 2"/>
          <p:cNvSpPr/>
          <p:nvPr/>
        </p:nvSpPr>
        <p:spPr>
          <a:xfrm>
            <a:off x="74609" y="727681"/>
            <a:ext cx="2511897" cy="3704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457200" rtl="1" eaLnBrk="1" fontAlgn="auto" latinLnBrk="0" hangingPunct="1">
              <a:lnSpc>
                <a:spcPct val="100000"/>
              </a:lnSpc>
              <a:spcBef>
                <a:spcPts val="0"/>
              </a:spcBef>
              <a:spcAft>
                <a:spcPts val="0"/>
              </a:spcAft>
              <a:buClrTx/>
              <a:buSzTx/>
              <a:buFontTx/>
              <a:buNone/>
              <a:tabLst/>
              <a:defRPr/>
            </a:pPr>
            <a:r>
              <a:rPr kumimoji="0" lang="ar-EG" sz="1000" b="1"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إجراء مكالمة دولية مدفوعة من قبل المتلقي:</a:t>
            </a:r>
            <a:endParaRPr kumimoji="0" lang="en-US" sz="1000" b="1" i="0" u="none" strike="noStrike" kern="1200" cap="none" spc="0" normalizeH="0" baseline="0" noProof="0" dirty="0">
              <a:ln>
                <a:noFill/>
              </a:ln>
              <a:solidFill>
                <a:schemeClr val="tx1"/>
              </a:solidFill>
              <a:effectLst/>
              <a:uLnTx/>
              <a:uFillTx/>
              <a:latin typeface="Franklin Gothic Book" panose="020B0503020102020204"/>
              <a:ea typeface="+mn-ea"/>
              <a:cs typeface="+mn-cs"/>
            </a:endParaRPr>
          </a:p>
        </p:txBody>
      </p:sp>
      <p:sp>
        <p:nvSpPr>
          <p:cNvPr id="5" name="Rectangle 4"/>
          <p:cNvSpPr/>
          <p:nvPr/>
        </p:nvSpPr>
        <p:spPr>
          <a:xfrm>
            <a:off x="151174" y="1541290"/>
            <a:ext cx="2376808" cy="3103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ar-EG" sz="1000" b="0" i="0" u="none" strike="noStrike" kern="1200" cap="none" spc="0" normalizeH="0" baseline="0" noProof="0" dirty="0">
                <a:ln>
                  <a:noFill/>
                </a:ln>
                <a:solidFill>
                  <a:schemeClr val="accent2"/>
                </a:solidFill>
                <a:effectLst/>
                <a:uLnTx/>
                <a:uFillTx/>
                <a:latin typeface="Franklin Gothic Book" panose="020B0503020102020204"/>
                <a:ea typeface="+mn-ea"/>
                <a:cs typeface="Tahoma" panose="020B0604030504040204" pitchFamily="34" charset="0"/>
              </a:rPr>
              <a:t>عند الاتصال من خارج الولايات المتحدة:</a:t>
            </a:r>
            <a:endParaRPr kumimoji="0" lang="en-US" sz="1000" b="0" i="0" u="none" strike="noStrike" kern="1200" cap="none" spc="0" normalizeH="0" baseline="0" noProof="0" dirty="0">
              <a:ln>
                <a:noFill/>
              </a:ln>
              <a:solidFill>
                <a:schemeClr val="accent2"/>
              </a:solidFill>
              <a:effectLst/>
              <a:uLnTx/>
              <a:uFillTx/>
              <a:latin typeface="Franklin Gothic Book" panose="020B0503020102020204"/>
              <a:ea typeface="+mn-ea"/>
              <a:cs typeface="+mn-cs"/>
            </a:endParaRPr>
          </a:p>
        </p:txBody>
      </p:sp>
      <p:sp>
        <p:nvSpPr>
          <p:cNvPr id="7" name="Rectangle 6"/>
          <p:cNvSpPr/>
          <p:nvPr/>
        </p:nvSpPr>
        <p:spPr>
          <a:xfrm>
            <a:off x="83387" y="1888332"/>
            <a:ext cx="2512383" cy="14413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marR="0" lvl="0" indent="-171450" algn="r" defTabSz="457200" rtl="1"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ar-EG" sz="900" b="0"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اتصل بعامل </a:t>
            </a:r>
            <a:r>
              <a:rPr kumimoji="0" lang="ar-EG" sz="900" b="0" i="0" u="sng"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الهاتف المحلي ببلدك</a:t>
            </a:r>
            <a:r>
              <a:rPr kumimoji="0" lang="ar-EG" sz="900" b="0"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a:t>
            </a:r>
            <a:endParaRPr kumimoji="0" lang="en-US" sz="900" b="0" i="0" u="none" strike="noStrike" kern="1200" cap="none" spc="0" normalizeH="0" baseline="0" noProof="0" dirty="0">
              <a:ln>
                <a:noFill/>
              </a:ln>
              <a:solidFill>
                <a:schemeClr val="tx1"/>
              </a:solidFill>
              <a:effectLst/>
              <a:uLnTx/>
              <a:uFillTx/>
              <a:latin typeface="Franklin Gothic Book" panose="020B0503020102020204"/>
              <a:ea typeface="+mn-ea"/>
              <a:cs typeface="+mn-cs"/>
            </a:endParaRPr>
          </a:p>
          <a:p>
            <a:pPr marL="171450" marR="0" lvl="0" indent="-171450" algn="r" defTabSz="457200" rtl="1"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ar-EG" sz="900" b="0"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اطلب من عامل الهاتف </a:t>
            </a:r>
            <a:r>
              <a:rPr kumimoji="0" lang="ar-EG" sz="900" b="0" i="0" u="sng"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إجراء مكالمة  مدفوعة من قبل المتلقي</a:t>
            </a:r>
            <a:r>
              <a:rPr kumimoji="0" lang="ar-EG" sz="900" b="0"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 إلى الولايات المتحدة.</a:t>
            </a:r>
            <a:endParaRPr kumimoji="0" lang="en-US" sz="900" b="0" i="0" u="none" strike="noStrike" kern="1200" cap="none" spc="0" normalizeH="0" baseline="0" noProof="0" dirty="0">
              <a:ln>
                <a:noFill/>
              </a:ln>
              <a:solidFill>
                <a:schemeClr val="tx1"/>
              </a:solidFill>
              <a:effectLst/>
              <a:uLnTx/>
              <a:uFillTx/>
              <a:latin typeface="Franklin Gothic Book" panose="020B0503020102020204"/>
              <a:ea typeface="+mn-ea"/>
              <a:cs typeface="+mn-cs"/>
            </a:endParaRPr>
          </a:p>
          <a:p>
            <a:pPr marL="171450" marR="0" lvl="0" indent="-171450" algn="r" defTabSz="457200" rtl="1"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ar-EG" sz="900" b="0"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أعطي هذا الرقم لعامل الهاتف:</a:t>
            </a:r>
          </a:p>
          <a:p>
            <a:pPr marL="0" marR="0" lvl="0" indent="0" algn="r" defTabSz="457200" rtl="1" eaLnBrk="1" fontAlgn="auto" latinLnBrk="0" hangingPunct="1">
              <a:lnSpc>
                <a:spcPct val="100000"/>
              </a:lnSpc>
              <a:spcBef>
                <a:spcPts val="0"/>
              </a:spcBef>
              <a:spcAft>
                <a:spcPts val="0"/>
              </a:spcAft>
              <a:buClrTx/>
              <a:buSzTx/>
              <a:buFontTx/>
              <a:buNone/>
              <a:tabLst/>
              <a:defRPr/>
            </a:pPr>
            <a:r>
              <a:rPr kumimoji="0" lang="ar-EG" sz="900" b="0"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    </a:t>
            </a:r>
            <a:r>
              <a:rPr kumimoji="0" lang="en-US" sz="900" b="0" i="0" u="none" strike="noStrike" kern="1200" cap="none" spc="7" normalizeH="0" baseline="0" noProof="0" dirty="0">
                <a:ln>
                  <a:noFill/>
                </a:ln>
                <a:solidFill>
                  <a:schemeClr val="tx1"/>
                </a:solidFill>
                <a:effectLst/>
                <a:uLnTx/>
                <a:uFillTx/>
                <a:latin typeface="Franklin Gothic Medium" panose="020B0603020102020204" pitchFamily="34" charset="0"/>
                <a:ea typeface="+mn-ea"/>
                <a:cs typeface="+mn-cs"/>
              </a:rPr>
              <a:t>1-720-514-4400</a:t>
            </a:r>
          </a:p>
          <a:p>
            <a:pPr marL="171450" marR="0" lvl="0" indent="-171450" algn="r" defTabSz="457200" rtl="1"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ar-EG" sz="900" b="0"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عندما يسألك عامل الهاتف عن اسمك، قل له: منظمة </a:t>
            </a:r>
            <a:r>
              <a:rPr kumimoji="0" lang="en-US" sz="900" b="0" i="0" u="none" strike="noStrike" kern="1200" cap="none" spc="0" normalizeH="0" baseline="0" noProof="0" dirty="0">
                <a:ln>
                  <a:noFill/>
                </a:ln>
                <a:solidFill>
                  <a:schemeClr val="tx1"/>
                </a:solidFill>
                <a:effectLst/>
                <a:uLnTx/>
                <a:uFillTx/>
                <a:latin typeface="Franklin Gothic Book" panose="020B0503020102020204"/>
                <a:ea typeface="+mn-ea"/>
                <a:cs typeface="+mn-cs"/>
              </a:rPr>
              <a:t>FHI 360</a:t>
            </a:r>
          </a:p>
          <a:p>
            <a:pPr marL="171450" marR="0" lvl="0" indent="-171450" algn="r" defTabSz="457200" rtl="1"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ar-EG" sz="900" b="0"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سيتم الاحتفاظ بمعلوماتك في سرية تامة.</a:t>
            </a:r>
            <a:endParaRPr kumimoji="0" lang="en-US" sz="900" b="0" i="0" u="none" strike="noStrike" kern="1200" cap="none" spc="0" normalizeH="0" baseline="0" noProof="0" dirty="0">
              <a:ln>
                <a:noFill/>
              </a:ln>
              <a:solidFill>
                <a:schemeClr val="tx1"/>
              </a:solidFill>
              <a:effectLst/>
              <a:uLnTx/>
              <a:uFillTx/>
              <a:latin typeface="Franklin Gothic Book" panose="020B0503020102020204"/>
              <a:ea typeface="+mn-ea"/>
              <a:cs typeface="+mn-cs"/>
            </a:endParaRPr>
          </a:p>
          <a:p>
            <a:pPr marL="171450" marR="0" lvl="0" indent="-171450" algn="r" defTabSz="457200" rtl="1"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ar-EG" sz="900" b="0"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لن يتم تسجيل مكالمتك.</a:t>
            </a:r>
            <a:endParaRPr kumimoji="0" lang="en-US" sz="900" b="0" i="0" u="none" strike="noStrike" kern="1200" cap="none" spc="0" normalizeH="0" baseline="0" noProof="0" dirty="0">
              <a:ln>
                <a:noFill/>
              </a:ln>
              <a:solidFill>
                <a:schemeClr val="tx1"/>
              </a:solidFill>
              <a:effectLst/>
              <a:uLnTx/>
              <a:uFillTx/>
              <a:latin typeface="Franklin Gothic Book" panose="020B0503020102020204"/>
              <a:ea typeface="+mn-ea"/>
              <a:cs typeface="+mn-cs"/>
            </a:endParaRPr>
          </a:p>
          <a:p>
            <a:pPr marL="171450" marR="0" lvl="0" indent="-171450" algn="r" defTabSz="457200" rtl="1"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ar-EG" sz="900" b="0"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سوف تتحدث إلى طرف ثالث مستقل.</a:t>
            </a:r>
            <a:endParaRPr kumimoji="0" lang="en-US" sz="900" b="0" i="0" u="none" strike="noStrike" kern="1200" cap="none" spc="0" normalizeH="0" baseline="0" noProof="0" dirty="0">
              <a:ln>
                <a:noFill/>
              </a:ln>
              <a:solidFill>
                <a:schemeClr val="tx1"/>
              </a:solidFill>
              <a:effectLst/>
              <a:uLnTx/>
              <a:uFillTx/>
              <a:latin typeface="Franklin Gothic Book" panose="020B0503020102020204"/>
              <a:ea typeface="+mn-ea"/>
              <a:cs typeface="+mn-cs"/>
            </a:endParaRPr>
          </a:p>
        </p:txBody>
      </p:sp>
      <p:sp>
        <p:nvSpPr>
          <p:cNvPr id="8" name="Rectangle 7"/>
          <p:cNvSpPr/>
          <p:nvPr/>
        </p:nvSpPr>
        <p:spPr>
          <a:xfrm>
            <a:off x="-2272" y="31697"/>
            <a:ext cx="2662912" cy="27858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457200" rtl="1" eaLnBrk="1" fontAlgn="auto" latinLnBrk="0" hangingPunct="1">
              <a:lnSpc>
                <a:spcPct val="100000"/>
              </a:lnSpc>
              <a:spcBef>
                <a:spcPts val="0"/>
              </a:spcBef>
              <a:spcAft>
                <a:spcPts val="0"/>
              </a:spcAft>
              <a:buClrTx/>
              <a:buSzTx/>
              <a:buFontTx/>
              <a:buNone/>
              <a:tabLst/>
              <a:defRPr/>
            </a:pPr>
            <a:r>
              <a:rPr kumimoji="0" lang="ar-EG" sz="1000" b="1" i="0" u="none" strike="noStrike" kern="1200" cap="none" spc="0" normalizeH="0" baseline="0" noProof="0" dirty="0">
                <a:ln>
                  <a:noFill/>
                </a:ln>
                <a:solidFill>
                  <a:schemeClr val="bg1"/>
                </a:solidFill>
                <a:effectLst/>
                <a:uLnTx/>
                <a:uFillTx/>
                <a:latin typeface="Franklin Gothic Book" panose="020B0503020102020204"/>
                <a:ea typeface="+mn-ea"/>
                <a:cs typeface="Tahoma" panose="020B0604030504040204" pitchFamily="34" charset="0"/>
              </a:rPr>
              <a:t>من داخل الولايات المتحدة، الاتصال الهاتفي المجاني السري 24/7:</a:t>
            </a:r>
            <a:endParaRPr kumimoji="0" lang="en-US" sz="1000" b="1" i="0" u="none" strike="noStrike" kern="1200" cap="none" spc="0" normalizeH="0" baseline="0" noProof="0" dirty="0">
              <a:ln>
                <a:noFill/>
              </a:ln>
              <a:solidFill>
                <a:schemeClr val="bg1"/>
              </a:solidFill>
              <a:effectLst/>
              <a:uLnTx/>
              <a:uFillTx/>
              <a:latin typeface="Franklin Gothic Book" panose="020B0503020102020204"/>
              <a:ea typeface="+mn-ea"/>
              <a:cs typeface="+mn-cs"/>
            </a:endParaRPr>
          </a:p>
        </p:txBody>
      </p:sp>
      <p:sp>
        <p:nvSpPr>
          <p:cNvPr id="22" name="TextBox 21">
            <a:extLst>
              <a:ext uri="{FF2B5EF4-FFF2-40B4-BE49-F238E27FC236}">
                <a16:creationId xmlns:a16="http://schemas.microsoft.com/office/drawing/2014/main" id="{3AB9550C-9102-4C74-AAA8-BCA38235DDA7}"/>
              </a:ext>
            </a:extLst>
          </p:cNvPr>
          <p:cNvSpPr txBox="1"/>
          <p:nvPr/>
        </p:nvSpPr>
        <p:spPr>
          <a:xfrm>
            <a:off x="102448" y="3333399"/>
            <a:ext cx="2502566" cy="369332"/>
          </a:xfrm>
          <a:prstGeom prst="rect">
            <a:avLst/>
          </a:prstGeom>
          <a:noFill/>
        </p:spPr>
        <p:txBody>
          <a:bodyPr wrap="square">
            <a:spAutoFit/>
          </a:bodyPr>
          <a:lstStyle/>
          <a:p>
            <a:pPr algn="ctr"/>
            <a:r>
              <a:rPr lang="ar-AE" sz="900" dirty="0"/>
              <a:t>يمكنك أيضًا الإبلاغ على موقعنا على الإنترنت:</a:t>
            </a:r>
            <a:endParaRPr lang="en-US" sz="900" dirty="0"/>
          </a:p>
          <a:p>
            <a:pPr algn="ctr"/>
            <a:r>
              <a:rPr kumimoji="0" lang="en-US" sz="900" b="1" i="0" u="none" strike="noStrike" kern="1200" cap="none" spc="20" normalizeH="0" baseline="0" noProof="0" dirty="0">
                <a:ln>
                  <a:noFill/>
                </a:ln>
                <a:solidFill>
                  <a:srgbClr val="009BAF"/>
                </a:solidFill>
                <a:effectLst/>
                <a:uLnTx/>
                <a:uFillTx/>
                <a:latin typeface="Franklin Gothic Book" panose="020B0503020102020204"/>
                <a:ea typeface="+mn-ea"/>
                <a:cs typeface="+mn-cs"/>
              </a:rPr>
              <a:t>www.fhi360.org/anonreportregistry</a:t>
            </a:r>
            <a:endParaRPr lang="en-US" sz="900" dirty="0"/>
          </a:p>
        </p:txBody>
      </p:sp>
    </p:spTree>
    <p:extLst>
      <p:ext uri="{BB962C8B-B14F-4D97-AF65-F5344CB8AC3E}">
        <p14:creationId xmlns:p14="http://schemas.microsoft.com/office/powerpoint/2010/main" val="15134211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alpha val="80000"/>
          </a:schemeClr>
        </a:solidFill>
        <a:effectLst/>
      </p:bgPr>
    </p:bg>
    <p:spTree>
      <p:nvGrpSpPr>
        <p:cNvPr id="1" name=""/>
        <p:cNvGrpSpPr/>
        <p:nvPr/>
      </p:nvGrpSpPr>
      <p:grpSpPr>
        <a:xfrm>
          <a:off x="0" y="0"/>
          <a:ext cx="0" cy="0"/>
          <a:chOff x="0" y="0"/>
          <a:chExt cx="0" cy="0"/>
        </a:xfrm>
      </p:grpSpPr>
      <p:sp>
        <p:nvSpPr>
          <p:cNvPr id="43" name="Rectangle 42">
            <a:extLst>
              <a:ext uri="{FF2B5EF4-FFF2-40B4-BE49-F238E27FC236}">
                <a16:creationId xmlns:a16="http://schemas.microsoft.com/office/drawing/2014/main" id="{AE9FAD16-08FF-224D-B9C0-1F189E57C145}"/>
              </a:ext>
            </a:extLst>
          </p:cNvPr>
          <p:cNvSpPr/>
          <p:nvPr/>
        </p:nvSpPr>
        <p:spPr>
          <a:xfrm>
            <a:off x="-3541" y="1884692"/>
            <a:ext cx="2660650" cy="13593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68"/>
          </a:p>
        </p:txBody>
      </p:sp>
      <p:sp>
        <p:nvSpPr>
          <p:cNvPr id="7" name="Title 1">
            <a:extLst>
              <a:ext uri="{FF2B5EF4-FFF2-40B4-BE49-F238E27FC236}">
                <a16:creationId xmlns:a16="http://schemas.microsoft.com/office/drawing/2014/main" id="{3360D994-B20C-A143-8C68-70B3C05D0011}"/>
              </a:ext>
            </a:extLst>
          </p:cNvPr>
          <p:cNvSpPr txBox="1">
            <a:spLocks/>
          </p:cNvSpPr>
          <p:nvPr/>
        </p:nvSpPr>
        <p:spPr>
          <a:xfrm>
            <a:off x="87370" y="83262"/>
            <a:ext cx="1750545" cy="462771"/>
          </a:xfrm>
          <a:prstGeom prst="rect">
            <a:avLst/>
          </a:prstGeom>
        </p:spPr>
        <p:txBody>
          <a:bodyPr vert="horz" wrap="square" lIns="64419" tIns="32210" rIns="64419" bIns="32210" rtlCol="0" anchor="t" anchorCtr="0">
            <a:noAutofit/>
          </a:bodyPr>
          <a:lstStyle>
            <a:lvl1pPr algn="l" defTabSz="354787" rtl="0" eaLnBrk="1" latinLnBrk="0" hangingPunct="1">
              <a:lnSpc>
                <a:spcPct val="90000"/>
              </a:lnSpc>
              <a:spcBef>
                <a:spcPct val="0"/>
              </a:spcBef>
              <a:buNone/>
              <a:defRPr sz="1707" kern="1200">
                <a:solidFill>
                  <a:schemeClr val="tx1"/>
                </a:solidFill>
                <a:latin typeface="+mj-lt"/>
                <a:ea typeface="+mj-ea"/>
                <a:cs typeface="+mj-cs"/>
              </a:defRPr>
            </a:lvl1pPr>
          </a:lstStyle>
          <a:p>
            <a:pPr algn="r" rtl="1">
              <a:lnSpc>
                <a:spcPct val="80000"/>
              </a:lnSpc>
            </a:pPr>
            <a:endParaRPr lang="en-US" sz="2000" b="1" spc="-14" dirty="0">
              <a:latin typeface="Franklin Gothic Demi" panose="020B0603020102020204" pitchFamily="34" charset="0"/>
            </a:endParaRPr>
          </a:p>
        </p:txBody>
      </p:sp>
      <p:sp>
        <p:nvSpPr>
          <p:cNvPr id="33" name="TextBox 32">
            <a:extLst>
              <a:ext uri="{FF2B5EF4-FFF2-40B4-BE49-F238E27FC236}">
                <a16:creationId xmlns:a16="http://schemas.microsoft.com/office/drawing/2014/main" id="{B695CDB0-0436-124B-BDB4-D55CB89BA5FF}"/>
              </a:ext>
            </a:extLst>
          </p:cNvPr>
          <p:cNvSpPr txBox="1"/>
          <p:nvPr/>
        </p:nvSpPr>
        <p:spPr>
          <a:xfrm>
            <a:off x="346430" y="3330979"/>
            <a:ext cx="1967792" cy="230832"/>
          </a:xfrm>
          <a:prstGeom prst="rect">
            <a:avLst/>
          </a:prstGeom>
          <a:noFill/>
        </p:spPr>
        <p:txBody>
          <a:bodyPr wrap="square" rtlCol="0">
            <a:spAutoFit/>
          </a:bodyPr>
          <a:lstStyle/>
          <a:p>
            <a:pPr algn="ctr" rtl="1"/>
            <a:endParaRPr lang="en-US" sz="900" spc="20" dirty="0">
              <a:latin typeface="Franklin Gothic Medium" panose="020B0603020102020204" pitchFamily="34" charset="0"/>
            </a:endParaRPr>
          </a:p>
        </p:txBody>
      </p:sp>
      <p:sp>
        <p:nvSpPr>
          <p:cNvPr id="35" name="Rounded Rectangle 34">
            <a:extLst>
              <a:ext uri="{FF2B5EF4-FFF2-40B4-BE49-F238E27FC236}">
                <a16:creationId xmlns:a16="http://schemas.microsoft.com/office/drawing/2014/main" id="{73002A73-C574-6F49-B331-0B264B6083C3}"/>
              </a:ext>
            </a:extLst>
          </p:cNvPr>
          <p:cNvSpPr/>
          <p:nvPr/>
        </p:nvSpPr>
        <p:spPr>
          <a:xfrm>
            <a:off x="139075" y="791193"/>
            <a:ext cx="2476421" cy="534091"/>
          </a:xfrm>
          <a:prstGeom prst="roundRect">
            <a:avLst>
              <a:gd name="adj" fmla="val 8682"/>
            </a:avLst>
          </a:prstGeom>
          <a:noFill/>
          <a:ln w="38100">
            <a:no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rIns="128839" bIns="64419" numCol="1" rtlCol="0" anchor="t" anchorCtr="0">
            <a:noAutofit/>
          </a:bodyPr>
          <a:lstStyle/>
          <a:p>
            <a:pPr marL="117475" indent="-117475">
              <a:spcAft>
                <a:spcPts val="282"/>
              </a:spcAft>
              <a:buSzPct val="80000"/>
              <a:buBlip>
                <a:blip r:embed="rId3">
                  <a:extLst>
                    <a:ext uri="{96DAC541-7B7A-43D3-8B79-37D633B846F1}">
                      <asvg:svgBlip xmlns:asvg="http://schemas.microsoft.com/office/drawing/2016/SVG/main" r:embed="rId4"/>
                    </a:ext>
                  </a:extLst>
                </a:blip>
              </a:buBlip>
            </a:pPr>
            <a:endParaRPr lang="en-US" sz="900" dirty="0">
              <a:solidFill>
                <a:schemeClr val="tx1"/>
              </a:solidFill>
              <a:latin typeface="Franklin Gothic Book" panose="020B0503020102020204" pitchFamily="34" charset="0"/>
            </a:endParaRPr>
          </a:p>
        </p:txBody>
      </p:sp>
      <p:pic>
        <p:nvPicPr>
          <p:cNvPr id="6" name="Picture 5">
            <a:extLst>
              <a:ext uri="{FF2B5EF4-FFF2-40B4-BE49-F238E27FC236}">
                <a16:creationId xmlns:a16="http://schemas.microsoft.com/office/drawing/2014/main" id="{3C2AA61E-51AD-774B-805E-FA1ECB49866E}"/>
              </a:ext>
            </a:extLst>
          </p:cNvPr>
          <p:cNvPicPr>
            <a:picLocks noChangeAspect="1"/>
          </p:cNvPicPr>
          <p:nvPr/>
        </p:nvPicPr>
        <p:blipFill>
          <a:blip r:embed="rId5"/>
          <a:stretch>
            <a:fillRect/>
          </a:stretch>
        </p:blipFill>
        <p:spPr>
          <a:xfrm>
            <a:off x="155844" y="1375506"/>
            <a:ext cx="2382498" cy="844454"/>
          </a:xfrm>
          <a:prstGeom prst="rect">
            <a:avLst/>
          </a:prstGeom>
        </p:spPr>
      </p:pic>
      <p:sp>
        <p:nvSpPr>
          <p:cNvPr id="36" name="Title 1">
            <a:extLst>
              <a:ext uri="{FF2B5EF4-FFF2-40B4-BE49-F238E27FC236}">
                <a16:creationId xmlns:a16="http://schemas.microsoft.com/office/drawing/2014/main" id="{5E752A56-B51C-3946-9975-2DA6A51029B7}"/>
              </a:ext>
            </a:extLst>
          </p:cNvPr>
          <p:cNvSpPr txBox="1">
            <a:spLocks/>
          </p:cNvSpPr>
          <p:nvPr/>
        </p:nvSpPr>
        <p:spPr>
          <a:xfrm>
            <a:off x="13226" y="1437202"/>
            <a:ext cx="2558004" cy="444126"/>
          </a:xfrm>
          <a:prstGeom prst="rect">
            <a:avLst/>
          </a:prstGeom>
        </p:spPr>
        <p:txBody>
          <a:bodyPr vert="horz" wrap="none" lIns="64419" tIns="32210" rIns="64419" bIns="32210" rtlCol="0" anchor="ctr">
            <a:noAutofit/>
          </a:bodyPr>
          <a:lstStyle>
            <a:lvl1pPr algn="l" defTabSz="354787" rtl="0" eaLnBrk="1" latinLnBrk="0" hangingPunct="1">
              <a:lnSpc>
                <a:spcPct val="90000"/>
              </a:lnSpc>
              <a:spcBef>
                <a:spcPct val="0"/>
              </a:spcBef>
              <a:buNone/>
              <a:defRPr sz="1707" kern="1200">
                <a:solidFill>
                  <a:schemeClr val="tx1"/>
                </a:solidFill>
                <a:latin typeface="+mj-lt"/>
                <a:ea typeface="+mj-ea"/>
                <a:cs typeface="+mj-cs"/>
              </a:defRPr>
            </a:lvl1pPr>
          </a:lstStyle>
          <a:p>
            <a:pPr algn="ctr" rtl="1">
              <a:lnSpc>
                <a:spcPct val="100000"/>
              </a:lnSpc>
            </a:pPr>
            <a:endParaRPr lang="en-US" sz="1100" b="1" dirty="0">
              <a:solidFill>
                <a:schemeClr val="accent2"/>
              </a:solidFill>
              <a:latin typeface="Franklin Gothic Demi" panose="020B0603020102020204" pitchFamily="34" charset="0"/>
            </a:endParaRPr>
          </a:p>
        </p:txBody>
      </p:sp>
      <p:pic>
        <p:nvPicPr>
          <p:cNvPr id="39" name="Picture 38">
            <a:extLst>
              <a:ext uri="{FF2B5EF4-FFF2-40B4-BE49-F238E27FC236}">
                <a16:creationId xmlns:a16="http://schemas.microsoft.com/office/drawing/2014/main" id="{13FEE7F1-DDA0-7C46-89B3-0041CA2DCA1C}"/>
              </a:ext>
            </a:extLst>
          </p:cNvPr>
          <p:cNvPicPr>
            <a:picLocks noChangeAspect="1"/>
          </p:cNvPicPr>
          <p:nvPr/>
        </p:nvPicPr>
        <p:blipFill>
          <a:blip r:embed="rId6"/>
          <a:srcRect/>
          <a:stretch/>
        </p:blipFill>
        <p:spPr>
          <a:xfrm>
            <a:off x="2051863" y="149298"/>
            <a:ext cx="519367" cy="230831"/>
          </a:xfrm>
          <a:prstGeom prst="rect">
            <a:avLst/>
          </a:prstGeom>
        </p:spPr>
      </p:pic>
      <p:sp>
        <p:nvSpPr>
          <p:cNvPr id="51" name="Rectangle 50">
            <a:extLst>
              <a:ext uri="{FF2B5EF4-FFF2-40B4-BE49-F238E27FC236}">
                <a16:creationId xmlns:a16="http://schemas.microsoft.com/office/drawing/2014/main" id="{C5287E43-4020-B547-9C84-58CD08B8D44F}"/>
              </a:ext>
            </a:extLst>
          </p:cNvPr>
          <p:cNvSpPr/>
          <p:nvPr/>
        </p:nvSpPr>
        <p:spPr>
          <a:xfrm>
            <a:off x="59719" y="629849"/>
            <a:ext cx="2555778" cy="230832"/>
          </a:xfrm>
          <a:prstGeom prst="rect">
            <a:avLst/>
          </a:prstGeom>
        </p:spPr>
        <p:txBody>
          <a:bodyPr wrap="square">
            <a:spAutoFit/>
          </a:bodyPr>
          <a:lstStyle/>
          <a:p>
            <a:endParaRPr lang="en-US" sz="900" b="1" dirty="0">
              <a:latin typeface="Franklin Gothic Demi" panose="020B0603020102020204" pitchFamily="34" charset="0"/>
            </a:endParaRPr>
          </a:p>
        </p:txBody>
      </p:sp>
      <p:pic>
        <p:nvPicPr>
          <p:cNvPr id="3" name="Picture 2">
            <a:extLst>
              <a:ext uri="{FF2B5EF4-FFF2-40B4-BE49-F238E27FC236}">
                <a16:creationId xmlns:a16="http://schemas.microsoft.com/office/drawing/2014/main" id="{E03162A4-29E1-2E43-AE33-7E9957E48F4F}"/>
              </a:ext>
            </a:extLst>
          </p:cNvPr>
          <p:cNvPicPr>
            <a:picLocks noChangeAspect="1"/>
          </p:cNvPicPr>
          <p:nvPr/>
        </p:nvPicPr>
        <p:blipFill>
          <a:blip r:embed="rId7"/>
          <a:srcRect/>
          <a:stretch/>
        </p:blipFill>
        <p:spPr>
          <a:xfrm>
            <a:off x="-191612" y="1829098"/>
            <a:ext cx="809303" cy="1427710"/>
          </a:xfrm>
          <a:prstGeom prst="rect">
            <a:avLst/>
          </a:prstGeom>
        </p:spPr>
      </p:pic>
      <p:sp>
        <p:nvSpPr>
          <p:cNvPr id="9" name="Rectangle 8">
            <a:extLst>
              <a:ext uri="{FF2B5EF4-FFF2-40B4-BE49-F238E27FC236}">
                <a16:creationId xmlns:a16="http://schemas.microsoft.com/office/drawing/2014/main" id="{A9E72000-E511-3E4F-BD6E-0A6B09E640B7}"/>
              </a:ext>
            </a:extLst>
          </p:cNvPr>
          <p:cNvSpPr/>
          <p:nvPr/>
        </p:nvSpPr>
        <p:spPr>
          <a:xfrm>
            <a:off x="1197901" y="1993246"/>
            <a:ext cx="1417596" cy="1201233"/>
          </a:xfrm>
          <a:prstGeom prst="rect">
            <a:avLst/>
          </a:prstGeom>
          <a:noFill/>
          <a:ln w="38100">
            <a:no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28839" rIns="128839" bIns="128839" rtlCol="0" anchor="t" anchorCtr="0">
            <a:noAutofit/>
          </a:bodyPr>
          <a:lstStyle/>
          <a:p>
            <a:pPr marL="4763" algn="r" rtl="1">
              <a:lnSpc>
                <a:spcPct val="95000"/>
              </a:lnSpc>
              <a:spcAft>
                <a:spcPts val="600"/>
              </a:spcAft>
              <a:buClr>
                <a:schemeClr val="accent5"/>
              </a:buClr>
              <a:buSzPct val="150000"/>
            </a:pPr>
            <a:endParaRPr lang="en-US" sz="800" b="1" dirty="0">
              <a:solidFill>
                <a:schemeClr val="tx1"/>
              </a:solidFill>
              <a:latin typeface="Franklin Gothic Book" panose="020B0503020102020204" pitchFamily="34" charset="0"/>
            </a:endParaRPr>
          </a:p>
        </p:txBody>
      </p:sp>
      <p:sp>
        <p:nvSpPr>
          <p:cNvPr id="5" name="Rectangle 4"/>
          <p:cNvSpPr/>
          <p:nvPr/>
        </p:nvSpPr>
        <p:spPr>
          <a:xfrm>
            <a:off x="13226" y="33040"/>
            <a:ext cx="2005749" cy="4633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EG" sz="1600" b="1" dirty="0">
                <a:solidFill>
                  <a:schemeClr val="tx1"/>
                </a:solidFill>
              </a:rPr>
              <a:t>نحن نهتم</a:t>
            </a:r>
            <a:r>
              <a:rPr lang="en-US" sz="1600" b="1" dirty="0">
                <a:solidFill>
                  <a:schemeClr val="tx1"/>
                </a:solidFill>
              </a:rPr>
              <a:t> </a:t>
            </a:r>
            <a:r>
              <a:rPr lang="ar-EG" sz="1600" b="1" dirty="0">
                <a:solidFill>
                  <a:schemeClr val="tx1"/>
                </a:solidFill>
              </a:rPr>
              <a:t>بسلامتك</a:t>
            </a:r>
            <a:endParaRPr lang="en-US" sz="1600" b="1" dirty="0">
              <a:solidFill>
                <a:schemeClr val="tx1"/>
              </a:solidFill>
            </a:endParaRPr>
          </a:p>
        </p:txBody>
      </p:sp>
      <p:sp>
        <p:nvSpPr>
          <p:cNvPr id="8" name="Rectangle 7"/>
          <p:cNvSpPr/>
          <p:nvPr/>
        </p:nvSpPr>
        <p:spPr>
          <a:xfrm>
            <a:off x="213040" y="1550993"/>
            <a:ext cx="2158375" cy="2981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sz="900" b="1" dirty="0">
                <a:solidFill>
                  <a:schemeClr val="accent2"/>
                </a:solidFill>
              </a:rPr>
              <a:t>إذا حدث لك هذا، فاتصل بـهذا الرقم</a:t>
            </a:r>
            <a:endParaRPr lang="en-US" sz="900" b="1" dirty="0">
              <a:solidFill>
                <a:schemeClr val="accent2"/>
              </a:solidFill>
            </a:endParaRPr>
          </a:p>
          <a:p>
            <a:pPr algn="ctr" rtl="1"/>
            <a:endParaRPr lang="en-US" sz="900" b="1" dirty="0">
              <a:solidFill>
                <a:schemeClr val="accent2"/>
              </a:solidFill>
            </a:endParaRPr>
          </a:p>
          <a:p>
            <a:pPr algn="ctr" rtl="1"/>
            <a:r>
              <a:rPr lang="ar-EG" sz="1200" b="1" dirty="0">
                <a:solidFill>
                  <a:schemeClr val="accent2"/>
                </a:solidFill>
              </a:rPr>
              <a:t> 00.000.000.000+</a:t>
            </a:r>
            <a:endParaRPr lang="en-US" sz="1200" b="1" dirty="0">
              <a:solidFill>
                <a:schemeClr val="accent2"/>
              </a:solidFill>
            </a:endParaRPr>
          </a:p>
        </p:txBody>
      </p:sp>
      <p:sp>
        <p:nvSpPr>
          <p:cNvPr id="10" name="Rectangle 9"/>
          <p:cNvSpPr/>
          <p:nvPr/>
        </p:nvSpPr>
        <p:spPr>
          <a:xfrm>
            <a:off x="325857" y="3328779"/>
            <a:ext cx="2102856" cy="3484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000" dirty="0">
                <a:solidFill>
                  <a:schemeClr val="tx1"/>
                </a:solidFill>
              </a:rPr>
              <a:t>توجد </a:t>
            </a:r>
            <a:r>
              <a:rPr lang="ar-SA" sz="1000" dirty="0">
                <a:solidFill>
                  <a:schemeClr val="tx1"/>
                </a:solidFill>
              </a:rPr>
              <a:t>خيارات </a:t>
            </a:r>
            <a:r>
              <a:rPr lang="ar-EG" sz="1000" dirty="0">
                <a:solidFill>
                  <a:schemeClr val="tx1"/>
                </a:solidFill>
              </a:rPr>
              <a:t>أخرى ل</a:t>
            </a:r>
            <a:r>
              <a:rPr lang="ar-SA" sz="1000" dirty="0">
                <a:solidFill>
                  <a:schemeClr val="tx1"/>
                </a:solidFill>
              </a:rPr>
              <a:t>لإبلاغ </a:t>
            </a:r>
            <a:r>
              <a:rPr lang="ar-EG" sz="1000" dirty="0">
                <a:solidFill>
                  <a:schemeClr val="tx1"/>
                </a:solidFill>
              </a:rPr>
              <a:t>موجودة في</a:t>
            </a:r>
            <a:r>
              <a:rPr lang="ar-SA" sz="1000" dirty="0">
                <a:solidFill>
                  <a:schemeClr val="tx1"/>
                </a:solidFill>
              </a:rPr>
              <a:t> الجزء الخلفي من هذه البطاقة</a:t>
            </a:r>
            <a:endParaRPr lang="en-US" sz="1000" dirty="0">
              <a:solidFill>
                <a:schemeClr val="tx1"/>
              </a:solidFill>
            </a:endParaRPr>
          </a:p>
        </p:txBody>
      </p:sp>
      <p:sp>
        <p:nvSpPr>
          <p:cNvPr id="11" name="Rectangle 10"/>
          <p:cNvSpPr/>
          <p:nvPr/>
        </p:nvSpPr>
        <p:spPr>
          <a:xfrm>
            <a:off x="155845" y="555502"/>
            <a:ext cx="2415386" cy="26502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EG" sz="800" b="1" dirty="0">
                <a:solidFill>
                  <a:schemeClr val="tx1"/>
                </a:solidFill>
              </a:rPr>
              <a:t>ينبغي على العاملين والشركاء في</a:t>
            </a:r>
            <a:r>
              <a:rPr lang="en-US" sz="800" b="1" dirty="0">
                <a:solidFill>
                  <a:schemeClr val="tx1"/>
                </a:solidFill>
              </a:rPr>
              <a:t> FHI 360 </a:t>
            </a:r>
            <a:r>
              <a:rPr lang="ar-EG" sz="800" b="1" dirty="0">
                <a:solidFill>
                  <a:schemeClr val="tx1"/>
                </a:solidFill>
              </a:rPr>
              <a:t>ألا يقوموا أبدًا بما يلي:</a:t>
            </a:r>
            <a:endParaRPr lang="en-US" sz="800" b="1" dirty="0">
              <a:solidFill>
                <a:schemeClr val="tx1"/>
              </a:solidFill>
            </a:endParaRPr>
          </a:p>
        </p:txBody>
      </p:sp>
      <p:sp>
        <p:nvSpPr>
          <p:cNvPr id="12" name="Rectangle 11"/>
          <p:cNvSpPr/>
          <p:nvPr/>
        </p:nvSpPr>
        <p:spPr>
          <a:xfrm>
            <a:off x="139074" y="994141"/>
            <a:ext cx="2476423" cy="3121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en-US" sz="900" dirty="0">
                <a:solidFill>
                  <a:schemeClr val="tx1"/>
                </a:solidFill>
              </a:rPr>
              <a:t> </a:t>
            </a:r>
            <a:r>
              <a:rPr lang="en-US" sz="900" dirty="0">
                <a:solidFill>
                  <a:srgbClr val="FF0000"/>
                </a:solidFill>
              </a:rPr>
              <a:t>x</a:t>
            </a:r>
            <a:r>
              <a:rPr lang="ar-EG" sz="900" dirty="0">
                <a:solidFill>
                  <a:schemeClr val="tx1"/>
                </a:solidFill>
              </a:rPr>
              <a:t>تهديدك أو مضايقتك أو إيذائك</a:t>
            </a:r>
          </a:p>
          <a:p>
            <a:pPr marL="114300" indent="-114300" algn="r" rtl="1"/>
            <a:r>
              <a:rPr lang="en-US" sz="900" dirty="0">
                <a:solidFill>
                  <a:srgbClr val="FF0000"/>
                </a:solidFill>
              </a:rPr>
              <a:t>x</a:t>
            </a:r>
            <a:r>
              <a:rPr lang="ar-EG" sz="900" dirty="0">
                <a:solidFill>
                  <a:schemeClr val="tx1"/>
                </a:solidFill>
              </a:rPr>
              <a:t> طلب منك المال أو الخدمات أو الجنس مقابل سلع أو عمل أو خدمات</a:t>
            </a:r>
            <a:endParaRPr lang="en-US" sz="900" dirty="0">
              <a:solidFill>
                <a:schemeClr val="tx1"/>
              </a:solidFill>
            </a:endParaRPr>
          </a:p>
          <a:p>
            <a:pPr marL="114300" indent="-114300" algn="r" rtl="1"/>
            <a:r>
              <a:rPr lang="en-US" sz="900" dirty="0">
                <a:solidFill>
                  <a:srgbClr val="FF0000"/>
                </a:solidFill>
              </a:rPr>
              <a:t>x</a:t>
            </a:r>
            <a:r>
              <a:rPr lang="ar-AE" sz="900" dirty="0">
                <a:solidFill>
                  <a:schemeClr val="tx1"/>
                </a:solidFill>
              </a:rPr>
              <a:t>أسألك عن أفعال جنسية مقابل المال</a:t>
            </a:r>
            <a:endParaRPr lang="en-US" sz="900" dirty="0">
              <a:solidFill>
                <a:schemeClr val="tx1"/>
              </a:solidFill>
            </a:endParaRPr>
          </a:p>
          <a:p>
            <a:pPr marL="114300" indent="-114300" algn="r" rtl="1"/>
            <a:endParaRPr lang="en-US" sz="900" dirty="0">
              <a:solidFill>
                <a:schemeClr val="tx1"/>
              </a:solidFill>
            </a:endParaRPr>
          </a:p>
        </p:txBody>
      </p:sp>
      <p:sp>
        <p:nvSpPr>
          <p:cNvPr id="4" name="Rectangle 3"/>
          <p:cNvSpPr/>
          <p:nvPr/>
        </p:nvSpPr>
        <p:spPr>
          <a:xfrm>
            <a:off x="387872" y="2317891"/>
            <a:ext cx="2183358" cy="7137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gn="r" rtl="1">
              <a:buFont typeface="Arial" panose="020B0604020202020204" pitchFamily="34" charset="0"/>
              <a:buChar char="•"/>
            </a:pPr>
            <a:r>
              <a:rPr lang="ar-EG" sz="800" dirty="0">
                <a:solidFill>
                  <a:schemeClr val="tx1"/>
                </a:solidFill>
              </a:rPr>
              <a:t>ليس عليك ذكر اسمك.</a:t>
            </a:r>
          </a:p>
          <a:p>
            <a:pPr marL="114300" indent="-114300" algn="r" rtl="1">
              <a:buFont typeface="Arial" panose="020B0604020202020204" pitchFamily="34" charset="0"/>
              <a:buChar char="•"/>
            </a:pPr>
            <a:r>
              <a:rPr lang="ar-EG" sz="800" dirty="0">
                <a:solidFill>
                  <a:schemeClr val="tx1"/>
                </a:solidFill>
              </a:rPr>
              <a:t>لا توجد تكلفة إضافية للاتصال بالخط الساخن.</a:t>
            </a:r>
          </a:p>
          <a:p>
            <a:pPr marL="171450" indent="-171450" algn="r" rtl="1">
              <a:buFont typeface="Arial" panose="020B0604020202020204" pitchFamily="34" charset="0"/>
              <a:buChar char="•"/>
            </a:pPr>
            <a:r>
              <a:rPr lang="ar-EG" sz="800" dirty="0">
                <a:solidFill>
                  <a:schemeClr val="tx1"/>
                </a:solidFill>
              </a:rPr>
              <a:t>يمكنك أيضًا إرسال بريد إلكتروني سري إلى: </a:t>
            </a:r>
            <a:r>
              <a:rPr lang="en-US" sz="800" b="1" dirty="0">
                <a:solidFill>
                  <a:schemeClr val="tx1"/>
                </a:solidFill>
              </a:rPr>
              <a:t>Compliance@fhi360.org</a:t>
            </a:r>
          </a:p>
        </p:txBody>
      </p:sp>
    </p:spTree>
    <p:extLst>
      <p:ext uri="{BB962C8B-B14F-4D97-AF65-F5344CB8AC3E}">
        <p14:creationId xmlns:p14="http://schemas.microsoft.com/office/powerpoint/2010/main" val="13625444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DED55681-8910-CB48-BA5B-AF99F8F62EBD}"/>
              </a:ext>
            </a:extLst>
          </p:cNvPr>
          <p:cNvSpPr/>
          <p:nvPr/>
        </p:nvSpPr>
        <p:spPr>
          <a:xfrm rot="5400000">
            <a:off x="980361" y="-979711"/>
            <a:ext cx="699909" cy="26606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68"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46" name="Rectangle 45">
            <a:extLst>
              <a:ext uri="{FF2B5EF4-FFF2-40B4-BE49-F238E27FC236}">
                <a16:creationId xmlns:a16="http://schemas.microsoft.com/office/drawing/2014/main" id="{F0820CF6-B28C-7E43-BBFC-E6C21FCA9E27}"/>
              </a:ext>
            </a:extLst>
          </p:cNvPr>
          <p:cNvSpPr/>
          <p:nvPr/>
        </p:nvSpPr>
        <p:spPr>
          <a:xfrm rot="5400000">
            <a:off x="-207713" y="908292"/>
            <a:ext cx="3076096" cy="26606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68" b="0" i="0" u="none" strike="noStrike" kern="1200" cap="none" spc="0" normalizeH="0" baseline="0" noProof="0" dirty="0">
              <a:ln>
                <a:noFill/>
              </a:ln>
              <a:solidFill>
                <a:srgbClr val="FFFFFF"/>
              </a:solidFill>
              <a:effectLst/>
              <a:uLnTx/>
              <a:uFillTx/>
              <a:latin typeface="Franklin Gothic Book" panose="020B0503020102020204"/>
              <a:ea typeface="+mn-ea"/>
              <a:cs typeface="+mn-cs"/>
            </a:endParaRPr>
          </a:p>
        </p:txBody>
      </p:sp>
      <p:sp>
        <p:nvSpPr>
          <p:cNvPr id="39" name="Rectangle 38">
            <a:extLst>
              <a:ext uri="{FF2B5EF4-FFF2-40B4-BE49-F238E27FC236}">
                <a16:creationId xmlns:a16="http://schemas.microsoft.com/office/drawing/2014/main" id="{12742310-E6C7-3448-BB24-66ED4AFE5336}"/>
              </a:ext>
            </a:extLst>
          </p:cNvPr>
          <p:cNvSpPr/>
          <p:nvPr/>
        </p:nvSpPr>
        <p:spPr>
          <a:xfrm>
            <a:off x="98289" y="279240"/>
            <a:ext cx="2562361" cy="461665"/>
          </a:xfrm>
          <a:prstGeom prst="rect">
            <a:avLst/>
          </a:prstGeom>
          <a:solidFill>
            <a:schemeClr val="accent2"/>
          </a:solidFill>
        </p:spPr>
        <p:txBody>
          <a:bodyPr wrap="square">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chemeClr val="bg1"/>
                </a:solidFill>
                <a:effectLst/>
                <a:uLnTx/>
                <a:uFillTx/>
                <a:latin typeface="Franklin Gothic Demi Cond" panose="020B0603020102020204" pitchFamily="34" charset="0"/>
                <a:ea typeface="+mn-ea"/>
                <a:cs typeface="+mn-cs"/>
              </a:rPr>
              <a:t>1-800-461-9330</a:t>
            </a:r>
          </a:p>
        </p:txBody>
      </p:sp>
      <p:sp>
        <p:nvSpPr>
          <p:cNvPr id="40" name="Rectangle 39">
            <a:extLst>
              <a:ext uri="{FF2B5EF4-FFF2-40B4-BE49-F238E27FC236}">
                <a16:creationId xmlns:a16="http://schemas.microsoft.com/office/drawing/2014/main" id="{F6C9CC78-AF4C-AE47-A9A3-A5A332E034F0}"/>
              </a:ext>
            </a:extLst>
          </p:cNvPr>
          <p:cNvSpPr/>
          <p:nvPr/>
        </p:nvSpPr>
        <p:spPr>
          <a:xfrm>
            <a:off x="98291" y="24764"/>
            <a:ext cx="2182066" cy="249299"/>
          </a:xfrm>
          <a:prstGeom prst="rect">
            <a:avLst/>
          </a:prstGeom>
        </p:spPr>
        <p:txBody>
          <a:bodyPr wrap="square">
            <a:spAutoFit/>
          </a:bodyPr>
          <a:lstStyle/>
          <a:p>
            <a:pPr marL="0" marR="0" lvl="0" indent="0" algn="l" defTabSz="457200" rtl="0" eaLnBrk="1" fontAlgn="auto" latinLnBrk="0" hangingPunct="1">
              <a:lnSpc>
                <a:spcPct val="85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FFFFFF"/>
              </a:solidFill>
              <a:effectLst/>
              <a:uLnTx/>
              <a:uFillTx/>
              <a:latin typeface="Franklin Gothic Medium Cond" panose="020B0606030402020204" pitchFamily="34" charset="0"/>
              <a:ea typeface="+mn-ea"/>
              <a:cs typeface="+mn-cs"/>
            </a:endParaRPr>
          </a:p>
        </p:txBody>
      </p:sp>
      <p:sp>
        <p:nvSpPr>
          <p:cNvPr id="2" name="Rectangle 1">
            <a:extLst>
              <a:ext uri="{FF2B5EF4-FFF2-40B4-BE49-F238E27FC236}">
                <a16:creationId xmlns:a16="http://schemas.microsoft.com/office/drawing/2014/main" id="{8693B7F4-DD79-914F-9638-F151E1B46754}"/>
              </a:ext>
            </a:extLst>
          </p:cNvPr>
          <p:cNvSpPr/>
          <p:nvPr/>
        </p:nvSpPr>
        <p:spPr>
          <a:xfrm>
            <a:off x="74143" y="774943"/>
            <a:ext cx="2512384" cy="29266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ar-EG" sz="1800" b="0" i="0" u="none" strike="noStrike" kern="1200" cap="none" spc="0" normalizeH="0" baseline="0" noProof="0" dirty="0">
                <a:ln>
                  <a:noFill/>
                </a:ln>
                <a:solidFill>
                  <a:srgbClr val="FFFFFF"/>
                </a:solidFill>
                <a:effectLst/>
                <a:uLnTx/>
                <a:uFillTx/>
                <a:latin typeface="Franklin Gothic Book" panose="020B0503020102020204"/>
                <a:ea typeface="+mn-ea"/>
                <a:cs typeface="Tahoma" panose="020B0604030504040204" pitchFamily="34" charset="0"/>
              </a:rPr>
              <a:t>مكالمة التحصيل الدولية:</a:t>
            </a:r>
            <a:endParaRPr kumimoji="0" lang="en-US" sz="1800" b="0" i="0" u="none" strike="noStrike" kern="1200" cap="none" spc="0" normalizeH="0" baseline="0" noProof="0" dirty="0">
              <a:ln>
                <a:noFill/>
              </a:ln>
              <a:solidFill>
                <a:srgbClr val="FFFFFF"/>
              </a:solidFill>
              <a:effectLst/>
              <a:uLnTx/>
              <a:uFillTx/>
              <a:latin typeface="Franklin Gothic Book" panose="020B0503020102020204"/>
              <a:ea typeface="+mn-ea"/>
              <a:cs typeface="+mn-cs"/>
            </a:endParaRPr>
          </a:p>
        </p:txBody>
      </p:sp>
      <p:sp>
        <p:nvSpPr>
          <p:cNvPr id="41" name="Rectangle 40">
            <a:extLst>
              <a:ext uri="{FF2B5EF4-FFF2-40B4-BE49-F238E27FC236}">
                <a16:creationId xmlns:a16="http://schemas.microsoft.com/office/drawing/2014/main" id="{C2334882-C4E8-244A-8131-28B672440E98}"/>
              </a:ext>
            </a:extLst>
          </p:cNvPr>
          <p:cNvSpPr/>
          <p:nvPr/>
        </p:nvSpPr>
        <p:spPr>
          <a:xfrm>
            <a:off x="92482" y="1077866"/>
            <a:ext cx="2512532" cy="492443"/>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575" b="1" i="0" u="none" strike="noStrike" kern="1200" cap="none" spc="0" normalizeH="0" baseline="0" noProof="0" dirty="0">
                <a:ln>
                  <a:noFill/>
                </a:ln>
                <a:solidFill>
                  <a:srgbClr val="F2741F"/>
                </a:solidFill>
                <a:effectLst/>
                <a:uLnTx/>
                <a:uFillTx/>
                <a:latin typeface="Franklin Gothic Demi Cond" panose="020B0603020102020204" pitchFamily="34" charset="0"/>
                <a:ea typeface="+mn-ea"/>
                <a:cs typeface="+mn-cs"/>
              </a:rPr>
              <a:t>+1-720-514-4400</a:t>
            </a:r>
          </a:p>
        </p:txBody>
      </p:sp>
      <p:sp>
        <p:nvSpPr>
          <p:cNvPr id="58" name="TextBox 57">
            <a:extLst>
              <a:ext uri="{FF2B5EF4-FFF2-40B4-BE49-F238E27FC236}">
                <a16:creationId xmlns:a16="http://schemas.microsoft.com/office/drawing/2014/main" id="{A86ED9B1-8424-0242-AFF6-AEED40EBBAC1}"/>
              </a:ext>
            </a:extLst>
          </p:cNvPr>
          <p:cNvSpPr txBox="1"/>
          <p:nvPr/>
        </p:nvSpPr>
        <p:spPr>
          <a:xfrm>
            <a:off x="653490" y="1448622"/>
            <a:ext cx="1742713" cy="238527"/>
          </a:xfrm>
          <a:prstGeom prst="rect">
            <a:avLst/>
          </a:prstGeom>
          <a:noFill/>
        </p:spPr>
        <p:txBody>
          <a:bodyPr wrap="square" rtlCol="0">
            <a:spAutoFit/>
          </a:bodyPr>
          <a:lstStyle/>
          <a:p>
            <a:pPr marL="0" marR="0" lvl="0" indent="0" algn="l" defTabSz="457200" rtl="0" eaLnBrk="1" fontAlgn="auto" latinLnBrk="0" hangingPunct="1">
              <a:lnSpc>
                <a:spcPct val="95000"/>
              </a:lnSpc>
              <a:spcBef>
                <a:spcPts val="0"/>
              </a:spcBef>
              <a:spcAft>
                <a:spcPts val="0"/>
              </a:spcAft>
              <a:buClrTx/>
              <a:buSzTx/>
              <a:buFontTx/>
              <a:buNone/>
              <a:tabLst/>
              <a:defRPr/>
            </a:pPr>
            <a:endParaRPr kumimoji="0" lang="en-US" sz="1000" b="0" i="0" u="none" strike="noStrike" kern="1200" cap="none" spc="14" normalizeH="0" baseline="0" noProof="0" dirty="0">
              <a:ln>
                <a:noFill/>
              </a:ln>
              <a:solidFill>
                <a:srgbClr val="F2741F"/>
              </a:solidFill>
              <a:effectLst/>
              <a:uLnTx/>
              <a:uFillTx/>
              <a:latin typeface="Franklin Gothic Medium" panose="020B0603020102020204" pitchFamily="34" charset="0"/>
              <a:ea typeface="+mn-ea"/>
              <a:cs typeface="+mn-cs"/>
            </a:endParaRPr>
          </a:p>
        </p:txBody>
      </p:sp>
      <p:grpSp>
        <p:nvGrpSpPr>
          <p:cNvPr id="4" name="Group 3">
            <a:extLst>
              <a:ext uri="{FF2B5EF4-FFF2-40B4-BE49-F238E27FC236}">
                <a16:creationId xmlns:a16="http://schemas.microsoft.com/office/drawing/2014/main" id="{F2905F8B-769A-A34C-A9C2-EE8907400E96}"/>
              </a:ext>
            </a:extLst>
          </p:cNvPr>
          <p:cNvGrpSpPr/>
          <p:nvPr/>
        </p:nvGrpSpPr>
        <p:grpSpPr>
          <a:xfrm>
            <a:off x="93159" y="225562"/>
            <a:ext cx="415315" cy="411585"/>
            <a:chOff x="122237" y="667541"/>
            <a:chExt cx="351524" cy="348367"/>
          </a:xfrm>
        </p:grpSpPr>
        <p:pic>
          <p:nvPicPr>
            <p:cNvPr id="20" name="Graphic 19" descr="Receiver with solid fill">
              <a:extLst>
                <a:ext uri="{FF2B5EF4-FFF2-40B4-BE49-F238E27FC236}">
                  <a16:creationId xmlns:a16="http://schemas.microsoft.com/office/drawing/2014/main" id="{C4265E61-C5DD-5F47-89DB-A790725025A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2237" y="810726"/>
              <a:ext cx="205181" cy="205182"/>
            </a:xfrm>
            <a:prstGeom prst="rect">
              <a:avLst/>
            </a:prstGeom>
          </p:spPr>
        </p:pic>
        <p:pic>
          <p:nvPicPr>
            <p:cNvPr id="21" name="Graphic 20" descr="Wi-Fi outline">
              <a:extLst>
                <a:ext uri="{FF2B5EF4-FFF2-40B4-BE49-F238E27FC236}">
                  <a16:creationId xmlns:a16="http://schemas.microsoft.com/office/drawing/2014/main" id="{4996F0A9-9357-C24A-9B95-2B7823794C9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2700000">
              <a:off x="168189" y="667543"/>
              <a:ext cx="305573" cy="305570"/>
            </a:xfrm>
            <a:prstGeom prst="rect">
              <a:avLst/>
            </a:prstGeom>
          </p:spPr>
        </p:pic>
      </p:grpSp>
      <p:cxnSp>
        <p:nvCxnSpPr>
          <p:cNvPr id="6" name="Straight Connector 5">
            <a:extLst>
              <a:ext uri="{FF2B5EF4-FFF2-40B4-BE49-F238E27FC236}">
                <a16:creationId xmlns:a16="http://schemas.microsoft.com/office/drawing/2014/main" id="{B299CEE5-4E58-614A-B5BF-5852A64E1671}"/>
              </a:ext>
            </a:extLst>
          </p:cNvPr>
          <p:cNvCxnSpPr>
            <a:cxnSpLocks/>
          </p:cNvCxnSpPr>
          <p:nvPr/>
        </p:nvCxnSpPr>
        <p:spPr>
          <a:xfrm>
            <a:off x="233796" y="1888331"/>
            <a:ext cx="2214436"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C9D4BFB9-584C-024D-96D0-CFFC8035D076}"/>
              </a:ext>
            </a:extLst>
          </p:cNvPr>
          <p:cNvSpPr/>
          <p:nvPr/>
        </p:nvSpPr>
        <p:spPr>
          <a:xfrm>
            <a:off x="129819" y="1923583"/>
            <a:ext cx="2366367" cy="230832"/>
          </a:xfrm>
          <a:prstGeom prst="rect">
            <a:avLst/>
          </a:prstGeom>
        </p:spPr>
        <p:txBody>
          <a:bodyPr wrap="square">
            <a:spAutoFit/>
          </a:bodyPr>
          <a:lstStyle/>
          <a:p>
            <a:pPr marL="4762" marR="0" lvl="0" indent="0" algn="l" defTabSz="457200" rtl="0" eaLnBrk="1" fontAlgn="auto" latinLnBrk="0" hangingPunct="1">
              <a:lnSpc>
                <a:spcPct val="100000"/>
              </a:lnSpc>
              <a:spcBef>
                <a:spcPts val="0"/>
              </a:spcBef>
              <a:spcAft>
                <a:spcPts val="300"/>
              </a:spcAft>
              <a:buClr>
                <a:srgbClr val="009590"/>
              </a:buClr>
              <a:buSzPct val="125000"/>
              <a:buFontTx/>
              <a:buNone/>
              <a:tabLst/>
              <a:defRPr/>
            </a:pPr>
            <a:endParaRPr kumimoji="0" lang="en-US" sz="900" b="0" i="0" u="none" strike="noStrike" kern="1200" cap="none" spc="-14" normalizeH="0" baseline="0" noProof="0" dirty="0">
              <a:ln>
                <a:noFill/>
              </a:ln>
              <a:solidFill>
                <a:srgbClr val="000000"/>
              </a:solidFill>
              <a:effectLst/>
              <a:uLnTx/>
              <a:uFillTx/>
              <a:latin typeface="Franklin Gothic Book" panose="020B0503020102020204" pitchFamily="34" charset="0"/>
              <a:ea typeface="+mn-ea"/>
              <a:cs typeface="+mn-cs"/>
            </a:endParaRPr>
          </a:p>
        </p:txBody>
      </p:sp>
      <p:sp>
        <p:nvSpPr>
          <p:cNvPr id="3" name="Rectangle 2"/>
          <p:cNvSpPr/>
          <p:nvPr/>
        </p:nvSpPr>
        <p:spPr>
          <a:xfrm>
            <a:off x="74609" y="727681"/>
            <a:ext cx="2511897" cy="3704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457200" rtl="1" eaLnBrk="1" fontAlgn="auto" latinLnBrk="0" hangingPunct="1">
              <a:lnSpc>
                <a:spcPct val="100000"/>
              </a:lnSpc>
              <a:spcBef>
                <a:spcPts val="0"/>
              </a:spcBef>
              <a:spcAft>
                <a:spcPts val="0"/>
              </a:spcAft>
              <a:buClrTx/>
              <a:buSzTx/>
              <a:buFontTx/>
              <a:buNone/>
              <a:tabLst/>
              <a:defRPr/>
            </a:pPr>
            <a:r>
              <a:rPr kumimoji="0" lang="ar-EG" sz="1000" b="1"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إجراء مكالمة دولية مدفوعة من قبل المتلقي:</a:t>
            </a:r>
            <a:endParaRPr kumimoji="0" lang="en-US" sz="1000" b="1" i="0" u="none" strike="noStrike" kern="1200" cap="none" spc="0" normalizeH="0" baseline="0" noProof="0" dirty="0">
              <a:ln>
                <a:noFill/>
              </a:ln>
              <a:solidFill>
                <a:schemeClr val="tx1"/>
              </a:solidFill>
              <a:effectLst/>
              <a:uLnTx/>
              <a:uFillTx/>
              <a:latin typeface="Franklin Gothic Book" panose="020B0503020102020204"/>
              <a:ea typeface="+mn-ea"/>
              <a:cs typeface="+mn-cs"/>
            </a:endParaRPr>
          </a:p>
        </p:txBody>
      </p:sp>
      <p:sp>
        <p:nvSpPr>
          <p:cNvPr id="5" name="Rectangle 4"/>
          <p:cNvSpPr/>
          <p:nvPr/>
        </p:nvSpPr>
        <p:spPr>
          <a:xfrm>
            <a:off x="151174" y="1541290"/>
            <a:ext cx="2376808" cy="3103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ar-EG" sz="1000" b="0" i="0" u="none" strike="noStrike" kern="1200" cap="none" spc="0" normalizeH="0" baseline="0" noProof="0" dirty="0">
                <a:ln>
                  <a:noFill/>
                </a:ln>
                <a:solidFill>
                  <a:schemeClr val="accent2"/>
                </a:solidFill>
                <a:effectLst/>
                <a:uLnTx/>
                <a:uFillTx/>
                <a:latin typeface="Franklin Gothic Book" panose="020B0503020102020204"/>
                <a:ea typeface="+mn-ea"/>
                <a:cs typeface="Tahoma" panose="020B0604030504040204" pitchFamily="34" charset="0"/>
              </a:rPr>
              <a:t>عند الاتصال من خارج الولايات المتحدة:</a:t>
            </a:r>
            <a:endParaRPr kumimoji="0" lang="en-US" sz="1000" b="0" i="0" u="none" strike="noStrike" kern="1200" cap="none" spc="0" normalizeH="0" baseline="0" noProof="0" dirty="0">
              <a:ln>
                <a:noFill/>
              </a:ln>
              <a:solidFill>
                <a:schemeClr val="accent2"/>
              </a:solidFill>
              <a:effectLst/>
              <a:uLnTx/>
              <a:uFillTx/>
              <a:latin typeface="Franklin Gothic Book" panose="020B0503020102020204"/>
              <a:ea typeface="+mn-ea"/>
              <a:cs typeface="+mn-cs"/>
            </a:endParaRPr>
          </a:p>
        </p:txBody>
      </p:sp>
      <p:sp>
        <p:nvSpPr>
          <p:cNvPr id="7" name="Rectangle 6"/>
          <p:cNvSpPr/>
          <p:nvPr/>
        </p:nvSpPr>
        <p:spPr>
          <a:xfrm>
            <a:off x="83387" y="1888332"/>
            <a:ext cx="2512383" cy="14413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marR="0" lvl="0" indent="-171450" algn="r" defTabSz="457200" rtl="1"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ar-EG" sz="900" b="0"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اتصل بعامل </a:t>
            </a:r>
            <a:r>
              <a:rPr kumimoji="0" lang="ar-EG" sz="900" b="0" i="0" u="sng"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الهاتف المحلي ببلدك</a:t>
            </a:r>
            <a:r>
              <a:rPr kumimoji="0" lang="ar-EG" sz="900" b="0"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a:t>
            </a:r>
            <a:endParaRPr kumimoji="0" lang="en-US" sz="900" b="0" i="0" u="none" strike="noStrike" kern="1200" cap="none" spc="0" normalizeH="0" baseline="0" noProof="0" dirty="0">
              <a:ln>
                <a:noFill/>
              </a:ln>
              <a:solidFill>
                <a:schemeClr val="tx1"/>
              </a:solidFill>
              <a:effectLst/>
              <a:uLnTx/>
              <a:uFillTx/>
              <a:latin typeface="Franklin Gothic Book" panose="020B0503020102020204"/>
              <a:ea typeface="+mn-ea"/>
              <a:cs typeface="+mn-cs"/>
            </a:endParaRPr>
          </a:p>
          <a:p>
            <a:pPr marL="171450" marR="0" lvl="0" indent="-171450" algn="r" defTabSz="457200" rtl="1"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ar-EG" sz="900" b="0"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اطلب من عامل الهاتف </a:t>
            </a:r>
            <a:r>
              <a:rPr kumimoji="0" lang="ar-EG" sz="900" b="0" i="0" u="sng"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إجراء مكالمة  مدفوعة من قبل المتلقي</a:t>
            </a:r>
            <a:r>
              <a:rPr kumimoji="0" lang="ar-EG" sz="900" b="0"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 إلى الولايات المتحدة.</a:t>
            </a:r>
            <a:endParaRPr kumimoji="0" lang="en-US" sz="900" b="0" i="0" u="none" strike="noStrike" kern="1200" cap="none" spc="0" normalizeH="0" baseline="0" noProof="0" dirty="0">
              <a:ln>
                <a:noFill/>
              </a:ln>
              <a:solidFill>
                <a:schemeClr val="tx1"/>
              </a:solidFill>
              <a:effectLst/>
              <a:uLnTx/>
              <a:uFillTx/>
              <a:latin typeface="Franklin Gothic Book" panose="020B0503020102020204"/>
              <a:ea typeface="+mn-ea"/>
              <a:cs typeface="+mn-cs"/>
            </a:endParaRPr>
          </a:p>
          <a:p>
            <a:pPr marL="171450" marR="0" lvl="0" indent="-171450" algn="r" defTabSz="457200" rtl="1"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ar-EG" sz="900" b="0"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أعطي هذا الرقم لعامل الهاتف:</a:t>
            </a:r>
          </a:p>
          <a:p>
            <a:pPr marL="0" marR="0" lvl="0" indent="0" algn="r" defTabSz="457200" rtl="1" eaLnBrk="1" fontAlgn="auto" latinLnBrk="0" hangingPunct="1">
              <a:lnSpc>
                <a:spcPct val="100000"/>
              </a:lnSpc>
              <a:spcBef>
                <a:spcPts val="0"/>
              </a:spcBef>
              <a:spcAft>
                <a:spcPts val="0"/>
              </a:spcAft>
              <a:buClrTx/>
              <a:buSzTx/>
              <a:buFontTx/>
              <a:buNone/>
              <a:tabLst/>
              <a:defRPr/>
            </a:pPr>
            <a:r>
              <a:rPr kumimoji="0" lang="ar-EG" sz="900" b="0"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    </a:t>
            </a:r>
            <a:r>
              <a:rPr kumimoji="0" lang="en-US" sz="900" b="0" i="0" u="none" strike="noStrike" kern="1200" cap="none" spc="7" normalizeH="0" baseline="0" noProof="0" dirty="0">
                <a:ln>
                  <a:noFill/>
                </a:ln>
                <a:solidFill>
                  <a:schemeClr val="tx1"/>
                </a:solidFill>
                <a:effectLst/>
                <a:uLnTx/>
                <a:uFillTx/>
                <a:latin typeface="Franklin Gothic Medium" panose="020B0603020102020204" pitchFamily="34" charset="0"/>
                <a:ea typeface="+mn-ea"/>
                <a:cs typeface="+mn-cs"/>
              </a:rPr>
              <a:t>1-720-514-4400</a:t>
            </a:r>
          </a:p>
          <a:p>
            <a:pPr marL="171450" marR="0" lvl="0" indent="-171450" algn="r" defTabSz="457200" rtl="1"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ar-EG" sz="900" b="0"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عندما يسألك عامل الهاتف عن اسمك، قل له: منظمة </a:t>
            </a:r>
            <a:r>
              <a:rPr kumimoji="0" lang="en-US" sz="900" b="0" i="0" u="none" strike="noStrike" kern="1200" cap="none" spc="0" normalizeH="0" baseline="0" noProof="0" dirty="0">
                <a:ln>
                  <a:noFill/>
                </a:ln>
                <a:solidFill>
                  <a:schemeClr val="tx1"/>
                </a:solidFill>
                <a:effectLst/>
                <a:uLnTx/>
                <a:uFillTx/>
                <a:latin typeface="Franklin Gothic Book" panose="020B0503020102020204"/>
                <a:ea typeface="+mn-ea"/>
                <a:cs typeface="+mn-cs"/>
              </a:rPr>
              <a:t>FHI 360</a:t>
            </a:r>
          </a:p>
          <a:p>
            <a:pPr marL="171450" marR="0" lvl="0" indent="-171450" algn="r" defTabSz="457200" rtl="1"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ar-EG" sz="900" b="0"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سيتم الاحتفاظ بمعلوماتك في سرية تامة.</a:t>
            </a:r>
            <a:endParaRPr kumimoji="0" lang="en-US" sz="900" b="0" i="0" u="none" strike="noStrike" kern="1200" cap="none" spc="0" normalizeH="0" baseline="0" noProof="0" dirty="0">
              <a:ln>
                <a:noFill/>
              </a:ln>
              <a:solidFill>
                <a:schemeClr val="tx1"/>
              </a:solidFill>
              <a:effectLst/>
              <a:uLnTx/>
              <a:uFillTx/>
              <a:latin typeface="Franklin Gothic Book" panose="020B0503020102020204"/>
              <a:ea typeface="+mn-ea"/>
              <a:cs typeface="+mn-cs"/>
            </a:endParaRPr>
          </a:p>
          <a:p>
            <a:pPr marL="171450" marR="0" lvl="0" indent="-171450" algn="r" defTabSz="457200" rtl="1"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ar-EG" sz="900" b="0"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لن يتم تسجيل مكالمتك.</a:t>
            </a:r>
            <a:endParaRPr kumimoji="0" lang="en-US" sz="900" b="0" i="0" u="none" strike="noStrike" kern="1200" cap="none" spc="0" normalizeH="0" baseline="0" noProof="0" dirty="0">
              <a:ln>
                <a:noFill/>
              </a:ln>
              <a:solidFill>
                <a:schemeClr val="tx1"/>
              </a:solidFill>
              <a:effectLst/>
              <a:uLnTx/>
              <a:uFillTx/>
              <a:latin typeface="Franklin Gothic Book" panose="020B0503020102020204"/>
              <a:ea typeface="+mn-ea"/>
              <a:cs typeface="+mn-cs"/>
            </a:endParaRPr>
          </a:p>
          <a:p>
            <a:pPr marL="171450" marR="0" lvl="0" indent="-171450" algn="r" defTabSz="457200" rtl="1"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ar-EG" sz="900" b="0"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سوف تتحدث إلى طرف ثالث مستقل.</a:t>
            </a:r>
            <a:endParaRPr kumimoji="0" lang="en-US" sz="900" b="0" i="0" u="none" strike="noStrike" kern="1200" cap="none" spc="0" normalizeH="0" baseline="0" noProof="0" dirty="0">
              <a:ln>
                <a:noFill/>
              </a:ln>
              <a:solidFill>
                <a:schemeClr val="tx1"/>
              </a:solidFill>
              <a:effectLst/>
              <a:uLnTx/>
              <a:uFillTx/>
              <a:latin typeface="Franklin Gothic Book" panose="020B0503020102020204"/>
              <a:ea typeface="+mn-ea"/>
              <a:cs typeface="+mn-cs"/>
            </a:endParaRPr>
          </a:p>
        </p:txBody>
      </p:sp>
      <p:sp>
        <p:nvSpPr>
          <p:cNvPr id="8" name="Rectangle 7"/>
          <p:cNvSpPr/>
          <p:nvPr/>
        </p:nvSpPr>
        <p:spPr>
          <a:xfrm>
            <a:off x="-2272" y="31697"/>
            <a:ext cx="2662912" cy="27858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457200" rtl="1" eaLnBrk="1" fontAlgn="auto" latinLnBrk="0" hangingPunct="1">
              <a:lnSpc>
                <a:spcPct val="100000"/>
              </a:lnSpc>
              <a:spcBef>
                <a:spcPts val="0"/>
              </a:spcBef>
              <a:spcAft>
                <a:spcPts val="0"/>
              </a:spcAft>
              <a:buClrTx/>
              <a:buSzTx/>
              <a:buFontTx/>
              <a:buNone/>
              <a:tabLst/>
              <a:defRPr/>
            </a:pPr>
            <a:r>
              <a:rPr kumimoji="0" lang="ar-EG" sz="1000" b="1" i="0" u="none" strike="noStrike" kern="1200" cap="none" spc="0" normalizeH="0" baseline="0" noProof="0" dirty="0">
                <a:ln>
                  <a:noFill/>
                </a:ln>
                <a:solidFill>
                  <a:schemeClr val="bg1"/>
                </a:solidFill>
                <a:effectLst/>
                <a:uLnTx/>
                <a:uFillTx/>
                <a:latin typeface="Franklin Gothic Book" panose="020B0503020102020204"/>
                <a:ea typeface="+mn-ea"/>
                <a:cs typeface="Tahoma" panose="020B0604030504040204" pitchFamily="34" charset="0"/>
              </a:rPr>
              <a:t>من داخل الولايات المتحدة، الاتصال الهاتفي المجاني السري 24/7:</a:t>
            </a:r>
            <a:endParaRPr kumimoji="0" lang="en-US" sz="1000" b="1" i="0" u="none" strike="noStrike" kern="1200" cap="none" spc="0" normalizeH="0" baseline="0" noProof="0" dirty="0">
              <a:ln>
                <a:noFill/>
              </a:ln>
              <a:solidFill>
                <a:schemeClr val="bg1"/>
              </a:solidFill>
              <a:effectLst/>
              <a:uLnTx/>
              <a:uFillTx/>
              <a:latin typeface="Franklin Gothic Book" panose="020B0503020102020204"/>
              <a:ea typeface="+mn-ea"/>
              <a:cs typeface="+mn-cs"/>
            </a:endParaRPr>
          </a:p>
        </p:txBody>
      </p:sp>
      <p:sp>
        <p:nvSpPr>
          <p:cNvPr id="22" name="TextBox 21">
            <a:extLst>
              <a:ext uri="{FF2B5EF4-FFF2-40B4-BE49-F238E27FC236}">
                <a16:creationId xmlns:a16="http://schemas.microsoft.com/office/drawing/2014/main" id="{3AB9550C-9102-4C74-AAA8-BCA38235DDA7}"/>
              </a:ext>
            </a:extLst>
          </p:cNvPr>
          <p:cNvSpPr txBox="1"/>
          <p:nvPr/>
        </p:nvSpPr>
        <p:spPr>
          <a:xfrm>
            <a:off x="102448" y="3333399"/>
            <a:ext cx="2502566" cy="369332"/>
          </a:xfrm>
          <a:prstGeom prst="rect">
            <a:avLst/>
          </a:prstGeom>
          <a:noFill/>
        </p:spPr>
        <p:txBody>
          <a:bodyPr wrap="square">
            <a:spAutoFit/>
          </a:bodyPr>
          <a:lstStyle/>
          <a:p>
            <a:pPr algn="ctr"/>
            <a:r>
              <a:rPr lang="ar-AE" sz="900" dirty="0"/>
              <a:t>يمكنك أيضًا الإبلاغ على موقعنا على الإنترنت:</a:t>
            </a:r>
            <a:endParaRPr lang="en-US" sz="900" dirty="0"/>
          </a:p>
          <a:p>
            <a:pPr algn="ctr"/>
            <a:r>
              <a:rPr kumimoji="0" lang="en-US" sz="900" b="1" i="0" u="none" strike="noStrike" kern="1200" cap="none" spc="20" normalizeH="0" baseline="0" noProof="0" dirty="0">
                <a:ln>
                  <a:noFill/>
                </a:ln>
                <a:solidFill>
                  <a:srgbClr val="009BAF"/>
                </a:solidFill>
                <a:effectLst/>
                <a:uLnTx/>
                <a:uFillTx/>
                <a:latin typeface="Franklin Gothic Book" panose="020B0503020102020204"/>
                <a:ea typeface="+mn-ea"/>
                <a:cs typeface="+mn-cs"/>
              </a:rPr>
              <a:t>www.fhi360.org/anonreportregistry</a:t>
            </a:r>
            <a:endParaRPr lang="en-US" sz="900" dirty="0"/>
          </a:p>
        </p:txBody>
      </p:sp>
    </p:spTree>
    <p:extLst>
      <p:ext uri="{BB962C8B-B14F-4D97-AF65-F5344CB8AC3E}">
        <p14:creationId xmlns:p14="http://schemas.microsoft.com/office/powerpoint/2010/main" val="18668267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17633-E7B5-45D3-819D-4F5C25A9EA56}"/>
              </a:ext>
            </a:extLst>
          </p:cNvPr>
          <p:cNvSpPr>
            <a:spLocks noGrp="1"/>
          </p:cNvSpPr>
          <p:nvPr>
            <p:ph type="title"/>
          </p:nvPr>
        </p:nvSpPr>
        <p:spPr>
          <a:xfrm>
            <a:off x="8578" y="12177"/>
            <a:ext cx="2643494" cy="406934"/>
          </a:xfrm>
        </p:spPr>
        <p:txBody>
          <a:bodyPr>
            <a:normAutofit/>
          </a:bodyPr>
          <a:lstStyle/>
          <a:p>
            <a:pPr algn="r"/>
            <a:r>
              <a:rPr lang="ar-EG" dirty="0">
                <a:solidFill>
                  <a:schemeClr val="accent5"/>
                </a:solidFill>
              </a:rPr>
              <a:t>تعليمات (يتبع)</a:t>
            </a:r>
            <a:endParaRPr lang="en-US" dirty="0">
              <a:solidFill>
                <a:schemeClr val="accent5"/>
              </a:solidFill>
            </a:endParaRPr>
          </a:p>
        </p:txBody>
      </p:sp>
      <p:pic>
        <p:nvPicPr>
          <p:cNvPr id="6" name="Picture 5">
            <a:extLst>
              <a:ext uri="{FF2B5EF4-FFF2-40B4-BE49-F238E27FC236}">
                <a16:creationId xmlns:a16="http://schemas.microsoft.com/office/drawing/2014/main" id="{4E256986-6457-450A-B9D7-90FC39A88321}"/>
              </a:ext>
            </a:extLst>
          </p:cNvPr>
          <p:cNvPicPr>
            <a:picLocks noChangeAspect="1"/>
          </p:cNvPicPr>
          <p:nvPr/>
        </p:nvPicPr>
        <p:blipFill>
          <a:blip r:embed="rId2"/>
          <a:stretch>
            <a:fillRect/>
          </a:stretch>
        </p:blipFill>
        <p:spPr>
          <a:xfrm>
            <a:off x="64269" y="753043"/>
            <a:ext cx="2587803" cy="2355366"/>
          </a:xfrm>
          <a:prstGeom prst="rect">
            <a:avLst/>
          </a:prstGeom>
        </p:spPr>
      </p:pic>
    </p:spTree>
    <p:extLst>
      <p:ext uri="{BB962C8B-B14F-4D97-AF65-F5344CB8AC3E}">
        <p14:creationId xmlns:p14="http://schemas.microsoft.com/office/powerpoint/2010/main" val="42818437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17633-E7B5-45D3-819D-4F5C25A9EA56}"/>
              </a:ext>
            </a:extLst>
          </p:cNvPr>
          <p:cNvSpPr>
            <a:spLocks noGrp="1"/>
          </p:cNvSpPr>
          <p:nvPr>
            <p:ph type="title"/>
          </p:nvPr>
        </p:nvSpPr>
        <p:spPr>
          <a:xfrm>
            <a:off x="8578" y="12177"/>
            <a:ext cx="2643494" cy="406934"/>
          </a:xfrm>
        </p:spPr>
        <p:txBody>
          <a:bodyPr>
            <a:normAutofit/>
          </a:bodyPr>
          <a:lstStyle/>
          <a:p>
            <a:pPr algn="r"/>
            <a:r>
              <a:rPr lang="ar-EG" dirty="0">
                <a:solidFill>
                  <a:schemeClr val="accent5"/>
                </a:solidFill>
              </a:rPr>
              <a:t>تعليمات (يتبع)</a:t>
            </a:r>
            <a:endParaRPr lang="en-US" dirty="0">
              <a:solidFill>
                <a:schemeClr val="accent5"/>
              </a:solidFill>
            </a:endParaRPr>
          </a:p>
        </p:txBody>
      </p:sp>
      <p:pic>
        <p:nvPicPr>
          <p:cNvPr id="4" name="Picture 3">
            <a:extLst>
              <a:ext uri="{FF2B5EF4-FFF2-40B4-BE49-F238E27FC236}">
                <a16:creationId xmlns:a16="http://schemas.microsoft.com/office/drawing/2014/main" id="{45B3E3E3-18E3-44D3-9A9B-8004C28FAF41}"/>
              </a:ext>
            </a:extLst>
          </p:cNvPr>
          <p:cNvPicPr>
            <a:picLocks noChangeAspect="1"/>
          </p:cNvPicPr>
          <p:nvPr/>
        </p:nvPicPr>
        <p:blipFill>
          <a:blip r:embed="rId2"/>
          <a:stretch>
            <a:fillRect/>
          </a:stretch>
        </p:blipFill>
        <p:spPr>
          <a:xfrm>
            <a:off x="32969" y="330327"/>
            <a:ext cx="2594712" cy="896184"/>
          </a:xfrm>
          <a:prstGeom prst="rect">
            <a:avLst/>
          </a:prstGeom>
        </p:spPr>
      </p:pic>
      <p:pic>
        <p:nvPicPr>
          <p:cNvPr id="6" name="Picture 5">
            <a:extLst>
              <a:ext uri="{FF2B5EF4-FFF2-40B4-BE49-F238E27FC236}">
                <a16:creationId xmlns:a16="http://schemas.microsoft.com/office/drawing/2014/main" id="{EC21EB6F-0EFE-462F-BB8E-D79C7BEF6A1A}"/>
              </a:ext>
            </a:extLst>
          </p:cNvPr>
          <p:cNvPicPr>
            <a:picLocks noChangeAspect="1"/>
          </p:cNvPicPr>
          <p:nvPr/>
        </p:nvPicPr>
        <p:blipFill>
          <a:blip r:embed="rId3"/>
          <a:stretch>
            <a:fillRect/>
          </a:stretch>
        </p:blipFill>
        <p:spPr>
          <a:xfrm>
            <a:off x="143041" y="1226511"/>
            <a:ext cx="2484640" cy="2529247"/>
          </a:xfrm>
          <a:prstGeom prst="rect">
            <a:avLst/>
          </a:prstGeom>
        </p:spPr>
      </p:pic>
    </p:spTree>
    <p:extLst>
      <p:ext uri="{BB962C8B-B14F-4D97-AF65-F5344CB8AC3E}">
        <p14:creationId xmlns:p14="http://schemas.microsoft.com/office/powerpoint/2010/main" val="28267729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0D962-9F55-4E36-8FF8-3B6672481B9F}"/>
              </a:ext>
            </a:extLst>
          </p:cNvPr>
          <p:cNvSpPr>
            <a:spLocks noGrp="1"/>
          </p:cNvSpPr>
          <p:nvPr>
            <p:ph type="title"/>
          </p:nvPr>
        </p:nvSpPr>
        <p:spPr/>
        <p:txBody>
          <a:bodyPr>
            <a:normAutofit/>
          </a:bodyPr>
          <a:lstStyle/>
          <a:p>
            <a:pPr algn="r" rtl="1"/>
            <a:r>
              <a:rPr lang="ar-EG" sz="1100" dirty="0">
                <a:solidFill>
                  <a:schemeClr val="accent1"/>
                </a:solidFill>
              </a:rPr>
              <a:t>نماذج لبطاقة الجيب (الوجه الأمامي والخلفي)</a:t>
            </a:r>
            <a:endParaRPr lang="en-US" sz="1100" dirty="0">
              <a:solidFill>
                <a:schemeClr val="accent1"/>
              </a:solidFill>
            </a:endParaRPr>
          </a:p>
        </p:txBody>
      </p:sp>
      <p:sp>
        <p:nvSpPr>
          <p:cNvPr id="3" name="Content Placeholder 2">
            <a:extLst>
              <a:ext uri="{FF2B5EF4-FFF2-40B4-BE49-F238E27FC236}">
                <a16:creationId xmlns:a16="http://schemas.microsoft.com/office/drawing/2014/main" id="{447FA9D5-2158-40DF-9A11-59A79F30456B}"/>
              </a:ext>
            </a:extLst>
          </p:cNvPr>
          <p:cNvSpPr>
            <a:spLocks noGrp="1"/>
          </p:cNvSpPr>
          <p:nvPr>
            <p:ph idx="1"/>
          </p:nvPr>
        </p:nvSpPr>
        <p:spPr/>
        <p:txBody>
          <a:bodyPr>
            <a:normAutofit/>
          </a:bodyPr>
          <a:lstStyle/>
          <a:p>
            <a:pPr algn="r" rtl="1"/>
            <a:r>
              <a:rPr lang="ar-EG" sz="1200" dirty="0"/>
              <a:t>تحتوي الشرائح العديدة التالية على نماذج بطاقات جيب تم تنفيذها بالفعل وهي تحتوي على خيارات مختلفة خاصة بالتصميم والصور.</a:t>
            </a:r>
          </a:p>
          <a:p>
            <a:pPr algn="r" rtl="1"/>
            <a:r>
              <a:rPr lang="ar-EG" sz="1200" dirty="0"/>
              <a:t>اختر نموذجًا وقم بتغيير الصورة حسب الحاجة باستخدام الإرشادات المذكورة أعلاه.</a:t>
            </a:r>
            <a:endParaRPr lang="en-US" sz="1200" dirty="0"/>
          </a:p>
        </p:txBody>
      </p:sp>
    </p:spTree>
    <p:extLst>
      <p:ext uri="{BB962C8B-B14F-4D97-AF65-F5344CB8AC3E}">
        <p14:creationId xmlns:p14="http://schemas.microsoft.com/office/powerpoint/2010/main" val="34689115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alpha val="80000"/>
          </a:schemeClr>
        </a:solidFill>
        <a:effectLst/>
      </p:bgPr>
    </p:bg>
    <p:spTree>
      <p:nvGrpSpPr>
        <p:cNvPr id="1" name=""/>
        <p:cNvGrpSpPr/>
        <p:nvPr/>
      </p:nvGrpSpPr>
      <p:grpSpPr>
        <a:xfrm>
          <a:off x="0" y="0"/>
          <a:ext cx="0" cy="0"/>
          <a:chOff x="0" y="0"/>
          <a:chExt cx="0" cy="0"/>
        </a:xfrm>
      </p:grpSpPr>
      <p:sp>
        <p:nvSpPr>
          <p:cNvPr id="43" name="Rectangle 42">
            <a:extLst>
              <a:ext uri="{FF2B5EF4-FFF2-40B4-BE49-F238E27FC236}">
                <a16:creationId xmlns:a16="http://schemas.microsoft.com/office/drawing/2014/main" id="{AE9FAD16-08FF-224D-B9C0-1F189E57C145}"/>
              </a:ext>
            </a:extLst>
          </p:cNvPr>
          <p:cNvSpPr/>
          <p:nvPr/>
        </p:nvSpPr>
        <p:spPr>
          <a:xfrm>
            <a:off x="-3541" y="1884692"/>
            <a:ext cx="2660650" cy="13593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68"/>
          </a:p>
        </p:txBody>
      </p:sp>
      <p:sp>
        <p:nvSpPr>
          <p:cNvPr id="7" name="Title 1">
            <a:extLst>
              <a:ext uri="{FF2B5EF4-FFF2-40B4-BE49-F238E27FC236}">
                <a16:creationId xmlns:a16="http://schemas.microsoft.com/office/drawing/2014/main" id="{3360D994-B20C-A143-8C68-70B3C05D0011}"/>
              </a:ext>
            </a:extLst>
          </p:cNvPr>
          <p:cNvSpPr txBox="1">
            <a:spLocks/>
          </p:cNvSpPr>
          <p:nvPr/>
        </p:nvSpPr>
        <p:spPr>
          <a:xfrm>
            <a:off x="87370" y="83262"/>
            <a:ext cx="1750545" cy="462771"/>
          </a:xfrm>
          <a:prstGeom prst="rect">
            <a:avLst/>
          </a:prstGeom>
        </p:spPr>
        <p:txBody>
          <a:bodyPr vert="horz" wrap="square" lIns="64419" tIns="32210" rIns="64419" bIns="32210" rtlCol="0" anchor="t" anchorCtr="0">
            <a:noAutofit/>
          </a:bodyPr>
          <a:lstStyle>
            <a:lvl1pPr algn="l" defTabSz="354787" rtl="0" eaLnBrk="1" latinLnBrk="0" hangingPunct="1">
              <a:lnSpc>
                <a:spcPct val="90000"/>
              </a:lnSpc>
              <a:spcBef>
                <a:spcPct val="0"/>
              </a:spcBef>
              <a:buNone/>
              <a:defRPr sz="1707" kern="1200">
                <a:solidFill>
                  <a:schemeClr val="tx1"/>
                </a:solidFill>
                <a:latin typeface="+mj-lt"/>
                <a:ea typeface="+mj-ea"/>
                <a:cs typeface="+mj-cs"/>
              </a:defRPr>
            </a:lvl1pPr>
          </a:lstStyle>
          <a:p>
            <a:pPr algn="r" rtl="1">
              <a:lnSpc>
                <a:spcPct val="80000"/>
              </a:lnSpc>
            </a:pPr>
            <a:endParaRPr lang="en-US" sz="2000" b="1" spc="-14" dirty="0">
              <a:latin typeface="Franklin Gothic Demi" panose="020B0603020102020204" pitchFamily="34" charset="0"/>
            </a:endParaRPr>
          </a:p>
        </p:txBody>
      </p:sp>
      <p:sp>
        <p:nvSpPr>
          <p:cNvPr id="33" name="TextBox 32">
            <a:extLst>
              <a:ext uri="{FF2B5EF4-FFF2-40B4-BE49-F238E27FC236}">
                <a16:creationId xmlns:a16="http://schemas.microsoft.com/office/drawing/2014/main" id="{B695CDB0-0436-124B-BDB4-D55CB89BA5FF}"/>
              </a:ext>
            </a:extLst>
          </p:cNvPr>
          <p:cNvSpPr txBox="1"/>
          <p:nvPr/>
        </p:nvSpPr>
        <p:spPr>
          <a:xfrm>
            <a:off x="346430" y="3330979"/>
            <a:ext cx="1967792" cy="230832"/>
          </a:xfrm>
          <a:prstGeom prst="rect">
            <a:avLst/>
          </a:prstGeom>
          <a:noFill/>
        </p:spPr>
        <p:txBody>
          <a:bodyPr wrap="square" rtlCol="0">
            <a:spAutoFit/>
          </a:bodyPr>
          <a:lstStyle/>
          <a:p>
            <a:pPr algn="ctr" rtl="1"/>
            <a:endParaRPr lang="en-US" sz="900" spc="20" dirty="0">
              <a:latin typeface="Franklin Gothic Medium" panose="020B0603020102020204" pitchFamily="34" charset="0"/>
            </a:endParaRPr>
          </a:p>
        </p:txBody>
      </p:sp>
      <p:sp>
        <p:nvSpPr>
          <p:cNvPr id="35" name="Rounded Rectangle 34">
            <a:extLst>
              <a:ext uri="{FF2B5EF4-FFF2-40B4-BE49-F238E27FC236}">
                <a16:creationId xmlns:a16="http://schemas.microsoft.com/office/drawing/2014/main" id="{73002A73-C574-6F49-B331-0B264B6083C3}"/>
              </a:ext>
            </a:extLst>
          </p:cNvPr>
          <p:cNvSpPr/>
          <p:nvPr/>
        </p:nvSpPr>
        <p:spPr>
          <a:xfrm>
            <a:off x="139075" y="791193"/>
            <a:ext cx="2476421" cy="534091"/>
          </a:xfrm>
          <a:prstGeom prst="roundRect">
            <a:avLst>
              <a:gd name="adj" fmla="val 8682"/>
            </a:avLst>
          </a:prstGeom>
          <a:noFill/>
          <a:ln w="38100">
            <a:no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rIns="128839" bIns="64419" numCol="1" rtlCol="0" anchor="t" anchorCtr="0">
            <a:noAutofit/>
          </a:bodyPr>
          <a:lstStyle/>
          <a:p>
            <a:pPr marL="117475" indent="-117475">
              <a:spcAft>
                <a:spcPts val="282"/>
              </a:spcAft>
              <a:buSzPct val="80000"/>
              <a:buBlip>
                <a:blip r:embed="rId3">
                  <a:extLst>
                    <a:ext uri="{96DAC541-7B7A-43D3-8B79-37D633B846F1}">
                      <asvg:svgBlip xmlns:asvg="http://schemas.microsoft.com/office/drawing/2016/SVG/main" r:embed="rId4"/>
                    </a:ext>
                  </a:extLst>
                </a:blip>
              </a:buBlip>
            </a:pPr>
            <a:endParaRPr lang="en-US" sz="900" dirty="0">
              <a:solidFill>
                <a:schemeClr val="tx1"/>
              </a:solidFill>
              <a:latin typeface="Franklin Gothic Book" panose="020B0503020102020204" pitchFamily="34" charset="0"/>
            </a:endParaRPr>
          </a:p>
        </p:txBody>
      </p:sp>
      <p:pic>
        <p:nvPicPr>
          <p:cNvPr id="6" name="Picture 5">
            <a:extLst>
              <a:ext uri="{FF2B5EF4-FFF2-40B4-BE49-F238E27FC236}">
                <a16:creationId xmlns:a16="http://schemas.microsoft.com/office/drawing/2014/main" id="{3C2AA61E-51AD-774B-805E-FA1ECB49866E}"/>
              </a:ext>
            </a:extLst>
          </p:cNvPr>
          <p:cNvPicPr>
            <a:picLocks noChangeAspect="1"/>
          </p:cNvPicPr>
          <p:nvPr/>
        </p:nvPicPr>
        <p:blipFill>
          <a:blip r:embed="rId5"/>
          <a:stretch>
            <a:fillRect/>
          </a:stretch>
        </p:blipFill>
        <p:spPr>
          <a:xfrm>
            <a:off x="155844" y="1375506"/>
            <a:ext cx="2382498" cy="844454"/>
          </a:xfrm>
          <a:prstGeom prst="rect">
            <a:avLst/>
          </a:prstGeom>
        </p:spPr>
      </p:pic>
      <p:sp>
        <p:nvSpPr>
          <p:cNvPr id="36" name="Title 1">
            <a:extLst>
              <a:ext uri="{FF2B5EF4-FFF2-40B4-BE49-F238E27FC236}">
                <a16:creationId xmlns:a16="http://schemas.microsoft.com/office/drawing/2014/main" id="{5E752A56-B51C-3946-9975-2DA6A51029B7}"/>
              </a:ext>
            </a:extLst>
          </p:cNvPr>
          <p:cNvSpPr txBox="1">
            <a:spLocks/>
          </p:cNvSpPr>
          <p:nvPr/>
        </p:nvSpPr>
        <p:spPr>
          <a:xfrm>
            <a:off x="13226" y="1437202"/>
            <a:ext cx="2558004" cy="444126"/>
          </a:xfrm>
          <a:prstGeom prst="rect">
            <a:avLst/>
          </a:prstGeom>
        </p:spPr>
        <p:txBody>
          <a:bodyPr vert="horz" wrap="none" lIns="64419" tIns="32210" rIns="64419" bIns="32210" rtlCol="0" anchor="ctr">
            <a:noAutofit/>
          </a:bodyPr>
          <a:lstStyle>
            <a:lvl1pPr algn="l" defTabSz="354787" rtl="0" eaLnBrk="1" latinLnBrk="0" hangingPunct="1">
              <a:lnSpc>
                <a:spcPct val="90000"/>
              </a:lnSpc>
              <a:spcBef>
                <a:spcPct val="0"/>
              </a:spcBef>
              <a:buNone/>
              <a:defRPr sz="1707" kern="1200">
                <a:solidFill>
                  <a:schemeClr val="tx1"/>
                </a:solidFill>
                <a:latin typeface="+mj-lt"/>
                <a:ea typeface="+mj-ea"/>
                <a:cs typeface="+mj-cs"/>
              </a:defRPr>
            </a:lvl1pPr>
          </a:lstStyle>
          <a:p>
            <a:pPr algn="ctr" rtl="1">
              <a:lnSpc>
                <a:spcPct val="100000"/>
              </a:lnSpc>
            </a:pPr>
            <a:endParaRPr lang="en-US" sz="1100" b="1" dirty="0">
              <a:solidFill>
                <a:schemeClr val="accent2"/>
              </a:solidFill>
              <a:latin typeface="Franklin Gothic Demi" panose="020B0603020102020204" pitchFamily="34" charset="0"/>
            </a:endParaRPr>
          </a:p>
        </p:txBody>
      </p:sp>
      <p:pic>
        <p:nvPicPr>
          <p:cNvPr id="39" name="Picture 38">
            <a:extLst>
              <a:ext uri="{FF2B5EF4-FFF2-40B4-BE49-F238E27FC236}">
                <a16:creationId xmlns:a16="http://schemas.microsoft.com/office/drawing/2014/main" id="{13FEE7F1-DDA0-7C46-89B3-0041CA2DCA1C}"/>
              </a:ext>
            </a:extLst>
          </p:cNvPr>
          <p:cNvPicPr>
            <a:picLocks noChangeAspect="1"/>
          </p:cNvPicPr>
          <p:nvPr/>
        </p:nvPicPr>
        <p:blipFill>
          <a:blip r:embed="rId6"/>
          <a:srcRect/>
          <a:stretch/>
        </p:blipFill>
        <p:spPr>
          <a:xfrm>
            <a:off x="2051863" y="149298"/>
            <a:ext cx="519367" cy="230831"/>
          </a:xfrm>
          <a:prstGeom prst="rect">
            <a:avLst/>
          </a:prstGeom>
        </p:spPr>
      </p:pic>
      <p:sp>
        <p:nvSpPr>
          <p:cNvPr id="51" name="Rectangle 50">
            <a:extLst>
              <a:ext uri="{FF2B5EF4-FFF2-40B4-BE49-F238E27FC236}">
                <a16:creationId xmlns:a16="http://schemas.microsoft.com/office/drawing/2014/main" id="{C5287E43-4020-B547-9C84-58CD08B8D44F}"/>
              </a:ext>
            </a:extLst>
          </p:cNvPr>
          <p:cNvSpPr/>
          <p:nvPr/>
        </p:nvSpPr>
        <p:spPr>
          <a:xfrm>
            <a:off x="59719" y="629849"/>
            <a:ext cx="2555778" cy="230832"/>
          </a:xfrm>
          <a:prstGeom prst="rect">
            <a:avLst/>
          </a:prstGeom>
        </p:spPr>
        <p:txBody>
          <a:bodyPr wrap="square">
            <a:spAutoFit/>
          </a:bodyPr>
          <a:lstStyle/>
          <a:p>
            <a:endParaRPr lang="en-US" sz="900" b="1" dirty="0">
              <a:latin typeface="Franklin Gothic Demi" panose="020B0603020102020204" pitchFamily="34" charset="0"/>
            </a:endParaRPr>
          </a:p>
        </p:txBody>
      </p:sp>
      <p:pic>
        <p:nvPicPr>
          <p:cNvPr id="3" name="Picture 2">
            <a:extLst>
              <a:ext uri="{FF2B5EF4-FFF2-40B4-BE49-F238E27FC236}">
                <a16:creationId xmlns:a16="http://schemas.microsoft.com/office/drawing/2014/main" id="{E03162A4-29E1-2E43-AE33-7E9957E48F4F}"/>
              </a:ext>
            </a:extLst>
          </p:cNvPr>
          <p:cNvPicPr>
            <a:picLocks noChangeAspect="1"/>
          </p:cNvPicPr>
          <p:nvPr/>
        </p:nvPicPr>
        <p:blipFill>
          <a:blip r:embed="rId7"/>
          <a:srcRect/>
          <a:stretch/>
        </p:blipFill>
        <p:spPr>
          <a:xfrm>
            <a:off x="139074" y="1809467"/>
            <a:ext cx="583063" cy="1495516"/>
          </a:xfrm>
          <a:prstGeom prst="rect">
            <a:avLst/>
          </a:prstGeom>
        </p:spPr>
      </p:pic>
      <p:sp>
        <p:nvSpPr>
          <p:cNvPr id="9" name="Rectangle 8">
            <a:extLst>
              <a:ext uri="{FF2B5EF4-FFF2-40B4-BE49-F238E27FC236}">
                <a16:creationId xmlns:a16="http://schemas.microsoft.com/office/drawing/2014/main" id="{A9E72000-E511-3E4F-BD6E-0A6B09E640B7}"/>
              </a:ext>
            </a:extLst>
          </p:cNvPr>
          <p:cNvSpPr/>
          <p:nvPr/>
        </p:nvSpPr>
        <p:spPr>
          <a:xfrm>
            <a:off x="1197901" y="1993246"/>
            <a:ext cx="1417596" cy="1201233"/>
          </a:xfrm>
          <a:prstGeom prst="rect">
            <a:avLst/>
          </a:prstGeom>
          <a:noFill/>
          <a:ln w="38100">
            <a:no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28839" rIns="128839" bIns="128839" rtlCol="0" anchor="t" anchorCtr="0">
            <a:noAutofit/>
          </a:bodyPr>
          <a:lstStyle/>
          <a:p>
            <a:pPr marL="4763" algn="r" rtl="1">
              <a:lnSpc>
                <a:spcPct val="95000"/>
              </a:lnSpc>
              <a:spcAft>
                <a:spcPts val="600"/>
              </a:spcAft>
              <a:buClr>
                <a:schemeClr val="accent5"/>
              </a:buClr>
              <a:buSzPct val="150000"/>
            </a:pPr>
            <a:endParaRPr lang="en-US" sz="800" b="1" dirty="0">
              <a:solidFill>
                <a:schemeClr val="tx1"/>
              </a:solidFill>
              <a:latin typeface="Franklin Gothic Book" panose="020B0503020102020204" pitchFamily="34" charset="0"/>
            </a:endParaRPr>
          </a:p>
        </p:txBody>
      </p:sp>
      <p:sp>
        <p:nvSpPr>
          <p:cNvPr id="4" name="Rectangle 3"/>
          <p:cNvSpPr/>
          <p:nvPr/>
        </p:nvSpPr>
        <p:spPr>
          <a:xfrm>
            <a:off x="738907" y="2179138"/>
            <a:ext cx="1765899" cy="967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gn="r" rtl="1">
              <a:buFont typeface="Arial" panose="020B0604020202020204" pitchFamily="34" charset="0"/>
              <a:buChar char="•"/>
            </a:pPr>
            <a:r>
              <a:rPr lang="ar-EG" sz="800" dirty="0">
                <a:solidFill>
                  <a:schemeClr val="tx1"/>
                </a:solidFill>
              </a:rPr>
              <a:t>ليس عليك ذكر اسمك.</a:t>
            </a:r>
          </a:p>
          <a:p>
            <a:pPr marL="114300" indent="-114300" algn="r" rtl="1">
              <a:buFont typeface="Arial" panose="020B0604020202020204" pitchFamily="34" charset="0"/>
              <a:buChar char="•"/>
            </a:pPr>
            <a:r>
              <a:rPr lang="ar-EG" sz="800" dirty="0">
                <a:solidFill>
                  <a:schemeClr val="tx1"/>
                </a:solidFill>
              </a:rPr>
              <a:t>لا توجد تكلفة إضافية للاتصال بالخط الساخن.</a:t>
            </a:r>
          </a:p>
          <a:p>
            <a:pPr marL="171450" indent="-171450" algn="r" rtl="1">
              <a:buFont typeface="Arial" panose="020B0604020202020204" pitchFamily="34" charset="0"/>
              <a:buChar char="•"/>
            </a:pPr>
            <a:r>
              <a:rPr lang="ar-EG" sz="800" dirty="0">
                <a:solidFill>
                  <a:schemeClr val="tx1"/>
                </a:solidFill>
              </a:rPr>
              <a:t>يمكنك أيضًا إرسال بريد إلكتروني سري إلى: </a:t>
            </a:r>
            <a:r>
              <a:rPr lang="en-US" sz="800" b="1" dirty="0">
                <a:solidFill>
                  <a:schemeClr val="tx1"/>
                </a:solidFill>
              </a:rPr>
              <a:t>Compliance@fhi360.org</a:t>
            </a:r>
          </a:p>
        </p:txBody>
      </p:sp>
      <p:sp>
        <p:nvSpPr>
          <p:cNvPr id="5" name="Rectangle 4"/>
          <p:cNvSpPr/>
          <p:nvPr/>
        </p:nvSpPr>
        <p:spPr>
          <a:xfrm>
            <a:off x="13226" y="33040"/>
            <a:ext cx="2005749" cy="4633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EG" sz="1600" b="1" dirty="0">
                <a:solidFill>
                  <a:schemeClr val="tx1"/>
                </a:solidFill>
              </a:rPr>
              <a:t>نحن نهتم</a:t>
            </a:r>
            <a:r>
              <a:rPr lang="en-US" sz="1600" b="1" dirty="0">
                <a:solidFill>
                  <a:schemeClr val="tx1"/>
                </a:solidFill>
              </a:rPr>
              <a:t> </a:t>
            </a:r>
            <a:r>
              <a:rPr lang="ar-EG" sz="1600" b="1" dirty="0">
                <a:solidFill>
                  <a:schemeClr val="tx1"/>
                </a:solidFill>
              </a:rPr>
              <a:t>بسلامتك</a:t>
            </a:r>
            <a:endParaRPr lang="en-US" sz="1600" b="1" dirty="0">
              <a:solidFill>
                <a:schemeClr val="tx1"/>
              </a:solidFill>
            </a:endParaRPr>
          </a:p>
        </p:txBody>
      </p:sp>
      <p:sp>
        <p:nvSpPr>
          <p:cNvPr id="8" name="Rectangle 7"/>
          <p:cNvSpPr/>
          <p:nvPr/>
        </p:nvSpPr>
        <p:spPr>
          <a:xfrm>
            <a:off x="243702" y="1593470"/>
            <a:ext cx="2158375" cy="2981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sz="900" b="1" dirty="0">
                <a:solidFill>
                  <a:schemeClr val="accent2"/>
                </a:solidFill>
              </a:rPr>
              <a:t>إذا حدث لك هذا، فاتصل بـهذا الرقم</a:t>
            </a:r>
            <a:endParaRPr lang="en-US" sz="900" b="1" dirty="0">
              <a:solidFill>
                <a:schemeClr val="accent2"/>
              </a:solidFill>
            </a:endParaRPr>
          </a:p>
          <a:p>
            <a:pPr algn="ctr" rtl="1"/>
            <a:endParaRPr lang="en-US" sz="900" b="1" dirty="0">
              <a:solidFill>
                <a:schemeClr val="accent2"/>
              </a:solidFill>
            </a:endParaRPr>
          </a:p>
          <a:p>
            <a:pPr algn="ctr" rtl="1"/>
            <a:r>
              <a:rPr lang="ar-EG" sz="1200" b="1" dirty="0">
                <a:solidFill>
                  <a:schemeClr val="accent2"/>
                </a:solidFill>
              </a:rPr>
              <a:t> 00.000.000.000+</a:t>
            </a:r>
            <a:endParaRPr lang="en-US" sz="1200" b="1" dirty="0">
              <a:solidFill>
                <a:schemeClr val="accent2"/>
              </a:solidFill>
            </a:endParaRPr>
          </a:p>
        </p:txBody>
      </p:sp>
      <p:sp>
        <p:nvSpPr>
          <p:cNvPr id="10" name="Rectangle 9"/>
          <p:cNvSpPr/>
          <p:nvPr/>
        </p:nvSpPr>
        <p:spPr>
          <a:xfrm>
            <a:off x="325857" y="3328779"/>
            <a:ext cx="2102856" cy="3484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000" dirty="0">
                <a:solidFill>
                  <a:schemeClr val="tx1"/>
                </a:solidFill>
              </a:rPr>
              <a:t>توجد </a:t>
            </a:r>
            <a:r>
              <a:rPr lang="ar-SA" sz="1000" dirty="0">
                <a:solidFill>
                  <a:schemeClr val="tx1"/>
                </a:solidFill>
              </a:rPr>
              <a:t>خيارات </a:t>
            </a:r>
            <a:r>
              <a:rPr lang="ar-EG" sz="1000" dirty="0">
                <a:solidFill>
                  <a:schemeClr val="tx1"/>
                </a:solidFill>
              </a:rPr>
              <a:t>أخرى ل</a:t>
            </a:r>
            <a:r>
              <a:rPr lang="ar-SA" sz="1000" dirty="0">
                <a:solidFill>
                  <a:schemeClr val="tx1"/>
                </a:solidFill>
              </a:rPr>
              <a:t>لإبلاغ </a:t>
            </a:r>
            <a:r>
              <a:rPr lang="ar-EG" sz="1000" dirty="0">
                <a:solidFill>
                  <a:schemeClr val="tx1"/>
                </a:solidFill>
              </a:rPr>
              <a:t>موجودة في</a:t>
            </a:r>
            <a:r>
              <a:rPr lang="ar-SA" sz="1000" dirty="0">
                <a:solidFill>
                  <a:schemeClr val="tx1"/>
                </a:solidFill>
              </a:rPr>
              <a:t> الجزء الخلفي من هذه البطاقة</a:t>
            </a:r>
            <a:endParaRPr lang="en-US" sz="1000" dirty="0">
              <a:solidFill>
                <a:schemeClr val="tx1"/>
              </a:solidFill>
            </a:endParaRPr>
          </a:p>
        </p:txBody>
      </p:sp>
      <p:sp>
        <p:nvSpPr>
          <p:cNvPr id="11" name="Rectangle 10"/>
          <p:cNvSpPr/>
          <p:nvPr/>
        </p:nvSpPr>
        <p:spPr>
          <a:xfrm>
            <a:off x="155845" y="555502"/>
            <a:ext cx="2415386" cy="26502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EG" sz="800" b="1" dirty="0">
                <a:solidFill>
                  <a:schemeClr val="tx1"/>
                </a:solidFill>
              </a:rPr>
              <a:t>ينبغي على العاملين والشركاء في</a:t>
            </a:r>
            <a:r>
              <a:rPr lang="en-US" sz="800" b="1" dirty="0">
                <a:solidFill>
                  <a:schemeClr val="tx1"/>
                </a:solidFill>
              </a:rPr>
              <a:t> FHI 360 </a:t>
            </a:r>
            <a:r>
              <a:rPr lang="ar-EG" sz="800" b="1" dirty="0">
                <a:solidFill>
                  <a:schemeClr val="tx1"/>
                </a:solidFill>
              </a:rPr>
              <a:t>ألا يقوموا أبدًا بما يلي:</a:t>
            </a:r>
            <a:endParaRPr lang="en-US" sz="800" b="1" dirty="0">
              <a:solidFill>
                <a:schemeClr val="tx1"/>
              </a:solidFill>
            </a:endParaRPr>
          </a:p>
        </p:txBody>
      </p:sp>
      <p:sp>
        <p:nvSpPr>
          <p:cNvPr id="12" name="Rectangle 11"/>
          <p:cNvSpPr/>
          <p:nvPr/>
        </p:nvSpPr>
        <p:spPr>
          <a:xfrm>
            <a:off x="139074" y="994141"/>
            <a:ext cx="2476423" cy="3121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en-US" sz="900" dirty="0">
                <a:solidFill>
                  <a:schemeClr val="tx1"/>
                </a:solidFill>
              </a:rPr>
              <a:t> </a:t>
            </a:r>
            <a:r>
              <a:rPr lang="en-US" sz="900" dirty="0">
                <a:solidFill>
                  <a:srgbClr val="FF0000"/>
                </a:solidFill>
              </a:rPr>
              <a:t>x</a:t>
            </a:r>
            <a:r>
              <a:rPr lang="ar-EG" sz="900" dirty="0">
                <a:solidFill>
                  <a:schemeClr val="tx1"/>
                </a:solidFill>
              </a:rPr>
              <a:t>تهديدك أو مضايقتك أو إيذائك</a:t>
            </a:r>
          </a:p>
          <a:p>
            <a:pPr marL="114300" indent="-114300" algn="r" rtl="1"/>
            <a:r>
              <a:rPr lang="en-US" sz="900" dirty="0">
                <a:solidFill>
                  <a:srgbClr val="FF0000"/>
                </a:solidFill>
              </a:rPr>
              <a:t>x</a:t>
            </a:r>
            <a:r>
              <a:rPr lang="ar-EG" sz="900" dirty="0">
                <a:solidFill>
                  <a:schemeClr val="tx1"/>
                </a:solidFill>
              </a:rPr>
              <a:t> طلب منك المال أو الخدمات أو الجنس مقابل سلع أو عمل أو خدمات</a:t>
            </a:r>
            <a:endParaRPr lang="en-US" sz="900" dirty="0">
              <a:solidFill>
                <a:schemeClr val="tx1"/>
              </a:solidFill>
            </a:endParaRPr>
          </a:p>
          <a:p>
            <a:pPr marL="114300" indent="-114300" algn="r" rtl="1"/>
            <a:r>
              <a:rPr lang="en-US" sz="900" dirty="0">
                <a:solidFill>
                  <a:srgbClr val="FF0000"/>
                </a:solidFill>
              </a:rPr>
              <a:t>x</a:t>
            </a:r>
            <a:r>
              <a:rPr lang="ar-AE" sz="900" dirty="0">
                <a:solidFill>
                  <a:schemeClr val="tx1"/>
                </a:solidFill>
              </a:rPr>
              <a:t>أسألك عن أفعال جنسية مقابل المال</a:t>
            </a:r>
            <a:endParaRPr lang="en-US" sz="900" dirty="0">
              <a:solidFill>
                <a:schemeClr val="tx1"/>
              </a:solidFill>
            </a:endParaRPr>
          </a:p>
          <a:p>
            <a:pPr marL="114300" indent="-114300" algn="r" rtl="1"/>
            <a:endParaRPr lang="en-US" sz="900" dirty="0">
              <a:solidFill>
                <a:schemeClr val="tx1"/>
              </a:solidFill>
            </a:endParaRPr>
          </a:p>
        </p:txBody>
      </p:sp>
    </p:spTree>
    <p:extLst>
      <p:ext uri="{BB962C8B-B14F-4D97-AF65-F5344CB8AC3E}">
        <p14:creationId xmlns:p14="http://schemas.microsoft.com/office/powerpoint/2010/main" val="18291872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DED55681-8910-CB48-BA5B-AF99F8F62EBD}"/>
              </a:ext>
            </a:extLst>
          </p:cNvPr>
          <p:cNvSpPr/>
          <p:nvPr/>
        </p:nvSpPr>
        <p:spPr>
          <a:xfrm rot="5400000">
            <a:off x="980361" y="-979711"/>
            <a:ext cx="699909" cy="26606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68"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46" name="Rectangle 45">
            <a:extLst>
              <a:ext uri="{FF2B5EF4-FFF2-40B4-BE49-F238E27FC236}">
                <a16:creationId xmlns:a16="http://schemas.microsoft.com/office/drawing/2014/main" id="{F0820CF6-B28C-7E43-BBFC-E6C21FCA9E27}"/>
              </a:ext>
            </a:extLst>
          </p:cNvPr>
          <p:cNvSpPr/>
          <p:nvPr/>
        </p:nvSpPr>
        <p:spPr>
          <a:xfrm rot="5400000">
            <a:off x="-207713" y="908292"/>
            <a:ext cx="3076096" cy="26606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68" b="0" i="0" u="none" strike="noStrike" kern="1200" cap="none" spc="0" normalizeH="0" baseline="0" noProof="0" dirty="0">
              <a:ln>
                <a:noFill/>
              </a:ln>
              <a:solidFill>
                <a:srgbClr val="FFFFFF"/>
              </a:solidFill>
              <a:effectLst/>
              <a:uLnTx/>
              <a:uFillTx/>
              <a:latin typeface="Franklin Gothic Book" panose="020B0503020102020204"/>
              <a:ea typeface="+mn-ea"/>
              <a:cs typeface="+mn-cs"/>
            </a:endParaRPr>
          </a:p>
        </p:txBody>
      </p:sp>
      <p:sp>
        <p:nvSpPr>
          <p:cNvPr id="39" name="Rectangle 38">
            <a:extLst>
              <a:ext uri="{FF2B5EF4-FFF2-40B4-BE49-F238E27FC236}">
                <a16:creationId xmlns:a16="http://schemas.microsoft.com/office/drawing/2014/main" id="{12742310-E6C7-3448-BB24-66ED4AFE5336}"/>
              </a:ext>
            </a:extLst>
          </p:cNvPr>
          <p:cNvSpPr/>
          <p:nvPr/>
        </p:nvSpPr>
        <p:spPr>
          <a:xfrm>
            <a:off x="98289" y="279240"/>
            <a:ext cx="2562361" cy="461665"/>
          </a:xfrm>
          <a:prstGeom prst="rect">
            <a:avLst/>
          </a:prstGeom>
          <a:solidFill>
            <a:schemeClr val="accent2"/>
          </a:solidFill>
        </p:spPr>
        <p:txBody>
          <a:bodyPr wrap="square">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chemeClr val="bg1"/>
                </a:solidFill>
                <a:effectLst/>
                <a:uLnTx/>
                <a:uFillTx/>
                <a:latin typeface="Franklin Gothic Demi Cond" panose="020B0603020102020204" pitchFamily="34" charset="0"/>
                <a:ea typeface="+mn-ea"/>
                <a:cs typeface="+mn-cs"/>
              </a:rPr>
              <a:t>1-800-461-9330</a:t>
            </a:r>
          </a:p>
        </p:txBody>
      </p:sp>
      <p:sp>
        <p:nvSpPr>
          <p:cNvPr id="40" name="Rectangle 39">
            <a:extLst>
              <a:ext uri="{FF2B5EF4-FFF2-40B4-BE49-F238E27FC236}">
                <a16:creationId xmlns:a16="http://schemas.microsoft.com/office/drawing/2014/main" id="{F6C9CC78-AF4C-AE47-A9A3-A5A332E034F0}"/>
              </a:ext>
            </a:extLst>
          </p:cNvPr>
          <p:cNvSpPr/>
          <p:nvPr/>
        </p:nvSpPr>
        <p:spPr>
          <a:xfrm>
            <a:off x="98291" y="24764"/>
            <a:ext cx="2182066" cy="249299"/>
          </a:xfrm>
          <a:prstGeom prst="rect">
            <a:avLst/>
          </a:prstGeom>
        </p:spPr>
        <p:txBody>
          <a:bodyPr wrap="square">
            <a:spAutoFit/>
          </a:bodyPr>
          <a:lstStyle/>
          <a:p>
            <a:pPr marL="0" marR="0" lvl="0" indent="0" algn="l" defTabSz="457200" rtl="0" eaLnBrk="1" fontAlgn="auto" latinLnBrk="0" hangingPunct="1">
              <a:lnSpc>
                <a:spcPct val="85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FFFFFF"/>
              </a:solidFill>
              <a:effectLst/>
              <a:uLnTx/>
              <a:uFillTx/>
              <a:latin typeface="Franklin Gothic Medium Cond" panose="020B0606030402020204" pitchFamily="34" charset="0"/>
              <a:ea typeface="+mn-ea"/>
              <a:cs typeface="+mn-cs"/>
            </a:endParaRPr>
          </a:p>
        </p:txBody>
      </p:sp>
      <p:sp>
        <p:nvSpPr>
          <p:cNvPr id="2" name="Rectangle 1">
            <a:extLst>
              <a:ext uri="{FF2B5EF4-FFF2-40B4-BE49-F238E27FC236}">
                <a16:creationId xmlns:a16="http://schemas.microsoft.com/office/drawing/2014/main" id="{8693B7F4-DD79-914F-9638-F151E1B46754}"/>
              </a:ext>
            </a:extLst>
          </p:cNvPr>
          <p:cNvSpPr/>
          <p:nvPr/>
        </p:nvSpPr>
        <p:spPr>
          <a:xfrm>
            <a:off x="74143" y="774943"/>
            <a:ext cx="2512384" cy="29266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ar-EG" sz="1800" b="0" i="0" u="none" strike="noStrike" kern="1200" cap="none" spc="0" normalizeH="0" baseline="0" noProof="0" dirty="0">
                <a:ln>
                  <a:noFill/>
                </a:ln>
                <a:solidFill>
                  <a:srgbClr val="FFFFFF"/>
                </a:solidFill>
                <a:effectLst/>
                <a:uLnTx/>
                <a:uFillTx/>
                <a:latin typeface="Franklin Gothic Book" panose="020B0503020102020204"/>
                <a:ea typeface="+mn-ea"/>
                <a:cs typeface="Tahoma" panose="020B0604030504040204" pitchFamily="34" charset="0"/>
              </a:rPr>
              <a:t>مكالمة التحصيل الدولية:</a:t>
            </a:r>
            <a:endParaRPr kumimoji="0" lang="en-US" sz="1800" b="0" i="0" u="none" strike="noStrike" kern="1200" cap="none" spc="0" normalizeH="0" baseline="0" noProof="0" dirty="0">
              <a:ln>
                <a:noFill/>
              </a:ln>
              <a:solidFill>
                <a:srgbClr val="FFFFFF"/>
              </a:solidFill>
              <a:effectLst/>
              <a:uLnTx/>
              <a:uFillTx/>
              <a:latin typeface="Franklin Gothic Book" panose="020B0503020102020204"/>
              <a:ea typeface="+mn-ea"/>
              <a:cs typeface="+mn-cs"/>
            </a:endParaRPr>
          </a:p>
        </p:txBody>
      </p:sp>
      <p:sp>
        <p:nvSpPr>
          <p:cNvPr id="41" name="Rectangle 40">
            <a:extLst>
              <a:ext uri="{FF2B5EF4-FFF2-40B4-BE49-F238E27FC236}">
                <a16:creationId xmlns:a16="http://schemas.microsoft.com/office/drawing/2014/main" id="{C2334882-C4E8-244A-8131-28B672440E98}"/>
              </a:ext>
            </a:extLst>
          </p:cNvPr>
          <p:cNvSpPr/>
          <p:nvPr/>
        </p:nvSpPr>
        <p:spPr>
          <a:xfrm>
            <a:off x="92482" y="1077866"/>
            <a:ext cx="2512532" cy="492443"/>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575" b="1" i="0" u="none" strike="noStrike" kern="1200" cap="none" spc="0" normalizeH="0" baseline="0" noProof="0" dirty="0">
                <a:ln>
                  <a:noFill/>
                </a:ln>
                <a:solidFill>
                  <a:srgbClr val="F2741F"/>
                </a:solidFill>
                <a:effectLst/>
                <a:uLnTx/>
                <a:uFillTx/>
                <a:latin typeface="Franklin Gothic Demi Cond" panose="020B0603020102020204" pitchFamily="34" charset="0"/>
                <a:ea typeface="+mn-ea"/>
                <a:cs typeface="+mn-cs"/>
              </a:rPr>
              <a:t>+1-720-514-4400</a:t>
            </a:r>
          </a:p>
        </p:txBody>
      </p:sp>
      <p:sp>
        <p:nvSpPr>
          <p:cNvPr id="58" name="TextBox 57">
            <a:extLst>
              <a:ext uri="{FF2B5EF4-FFF2-40B4-BE49-F238E27FC236}">
                <a16:creationId xmlns:a16="http://schemas.microsoft.com/office/drawing/2014/main" id="{A86ED9B1-8424-0242-AFF6-AEED40EBBAC1}"/>
              </a:ext>
            </a:extLst>
          </p:cNvPr>
          <p:cNvSpPr txBox="1"/>
          <p:nvPr/>
        </p:nvSpPr>
        <p:spPr>
          <a:xfrm>
            <a:off x="653490" y="1448622"/>
            <a:ext cx="1742713" cy="238527"/>
          </a:xfrm>
          <a:prstGeom prst="rect">
            <a:avLst/>
          </a:prstGeom>
          <a:noFill/>
        </p:spPr>
        <p:txBody>
          <a:bodyPr wrap="square" rtlCol="0">
            <a:spAutoFit/>
          </a:bodyPr>
          <a:lstStyle/>
          <a:p>
            <a:pPr marL="0" marR="0" lvl="0" indent="0" algn="l" defTabSz="457200" rtl="0" eaLnBrk="1" fontAlgn="auto" latinLnBrk="0" hangingPunct="1">
              <a:lnSpc>
                <a:spcPct val="95000"/>
              </a:lnSpc>
              <a:spcBef>
                <a:spcPts val="0"/>
              </a:spcBef>
              <a:spcAft>
                <a:spcPts val="0"/>
              </a:spcAft>
              <a:buClrTx/>
              <a:buSzTx/>
              <a:buFontTx/>
              <a:buNone/>
              <a:tabLst/>
              <a:defRPr/>
            </a:pPr>
            <a:endParaRPr kumimoji="0" lang="en-US" sz="1000" b="0" i="0" u="none" strike="noStrike" kern="1200" cap="none" spc="14" normalizeH="0" baseline="0" noProof="0" dirty="0">
              <a:ln>
                <a:noFill/>
              </a:ln>
              <a:solidFill>
                <a:srgbClr val="F2741F"/>
              </a:solidFill>
              <a:effectLst/>
              <a:uLnTx/>
              <a:uFillTx/>
              <a:latin typeface="Franklin Gothic Medium" panose="020B0603020102020204" pitchFamily="34" charset="0"/>
              <a:ea typeface="+mn-ea"/>
              <a:cs typeface="+mn-cs"/>
            </a:endParaRPr>
          </a:p>
        </p:txBody>
      </p:sp>
      <p:grpSp>
        <p:nvGrpSpPr>
          <p:cNvPr id="4" name="Group 3">
            <a:extLst>
              <a:ext uri="{FF2B5EF4-FFF2-40B4-BE49-F238E27FC236}">
                <a16:creationId xmlns:a16="http://schemas.microsoft.com/office/drawing/2014/main" id="{F2905F8B-769A-A34C-A9C2-EE8907400E96}"/>
              </a:ext>
            </a:extLst>
          </p:cNvPr>
          <p:cNvGrpSpPr/>
          <p:nvPr/>
        </p:nvGrpSpPr>
        <p:grpSpPr>
          <a:xfrm>
            <a:off x="93159" y="225562"/>
            <a:ext cx="415315" cy="411585"/>
            <a:chOff x="122237" y="667541"/>
            <a:chExt cx="351524" cy="348367"/>
          </a:xfrm>
        </p:grpSpPr>
        <p:pic>
          <p:nvPicPr>
            <p:cNvPr id="20" name="Graphic 19" descr="Receiver with solid fill">
              <a:extLst>
                <a:ext uri="{FF2B5EF4-FFF2-40B4-BE49-F238E27FC236}">
                  <a16:creationId xmlns:a16="http://schemas.microsoft.com/office/drawing/2014/main" id="{C4265E61-C5DD-5F47-89DB-A790725025A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2237" y="810726"/>
              <a:ext cx="205181" cy="205182"/>
            </a:xfrm>
            <a:prstGeom prst="rect">
              <a:avLst/>
            </a:prstGeom>
          </p:spPr>
        </p:pic>
        <p:pic>
          <p:nvPicPr>
            <p:cNvPr id="21" name="Graphic 20" descr="Wi-Fi outline">
              <a:extLst>
                <a:ext uri="{FF2B5EF4-FFF2-40B4-BE49-F238E27FC236}">
                  <a16:creationId xmlns:a16="http://schemas.microsoft.com/office/drawing/2014/main" id="{4996F0A9-9357-C24A-9B95-2B7823794C9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2700000">
              <a:off x="168189" y="667543"/>
              <a:ext cx="305573" cy="305570"/>
            </a:xfrm>
            <a:prstGeom prst="rect">
              <a:avLst/>
            </a:prstGeom>
          </p:spPr>
        </p:pic>
      </p:grpSp>
      <p:cxnSp>
        <p:nvCxnSpPr>
          <p:cNvPr id="6" name="Straight Connector 5">
            <a:extLst>
              <a:ext uri="{FF2B5EF4-FFF2-40B4-BE49-F238E27FC236}">
                <a16:creationId xmlns:a16="http://schemas.microsoft.com/office/drawing/2014/main" id="{B299CEE5-4E58-614A-B5BF-5852A64E1671}"/>
              </a:ext>
            </a:extLst>
          </p:cNvPr>
          <p:cNvCxnSpPr>
            <a:cxnSpLocks/>
          </p:cNvCxnSpPr>
          <p:nvPr/>
        </p:nvCxnSpPr>
        <p:spPr>
          <a:xfrm>
            <a:off x="233796" y="1888331"/>
            <a:ext cx="2214436"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C9D4BFB9-584C-024D-96D0-CFFC8035D076}"/>
              </a:ext>
            </a:extLst>
          </p:cNvPr>
          <p:cNvSpPr/>
          <p:nvPr/>
        </p:nvSpPr>
        <p:spPr>
          <a:xfrm>
            <a:off x="129819" y="1923583"/>
            <a:ext cx="2366367" cy="230832"/>
          </a:xfrm>
          <a:prstGeom prst="rect">
            <a:avLst/>
          </a:prstGeom>
        </p:spPr>
        <p:txBody>
          <a:bodyPr wrap="square">
            <a:spAutoFit/>
          </a:bodyPr>
          <a:lstStyle/>
          <a:p>
            <a:pPr marL="4762" marR="0" lvl="0" indent="0" algn="l" defTabSz="457200" rtl="0" eaLnBrk="1" fontAlgn="auto" latinLnBrk="0" hangingPunct="1">
              <a:lnSpc>
                <a:spcPct val="100000"/>
              </a:lnSpc>
              <a:spcBef>
                <a:spcPts val="0"/>
              </a:spcBef>
              <a:spcAft>
                <a:spcPts val="300"/>
              </a:spcAft>
              <a:buClr>
                <a:srgbClr val="009590"/>
              </a:buClr>
              <a:buSzPct val="125000"/>
              <a:buFontTx/>
              <a:buNone/>
              <a:tabLst/>
              <a:defRPr/>
            </a:pPr>
            <a:endParaRPr kumimoji="0" lang="en-US" sz="900" b="0" i="0" u="none" strike="noStrike" kern="1200" cap="none" spc="-14" normalizeH="0" baseline="0" noProof="0" dirty="0">
              <a:ln>
                <a:noFill/>
              </a:ln>
              <a:solidFill>
                <a:srgbClr val="000000"/>
              </a:solidFill>
              <a:effectLst/>
              <a:uLnTx/>
              <a:uFillTx/>
              <a:latin typeface="Franklin Gothic Book" panose="020B0503020102020204" pitchFamily="34" charset="0"/>
              <a:ea typeface="+mn-ea"/>
              <a:cs typeface="+mn-cs"/>
            </a:endParaRPr>
          </a:p>
        </p:txBody>
      </p:sp>
      <p:sp>
        <p:nvSpPr>
          <p:cNvPr id="3" name="Rectangle 2"/>
          <p:cNvSpPr/>
          <p:nvPr/>
        </p:nvSpPr>
        <p:spPr>
          <a:xfrm>
            <a:off x="74609" y="727681"/>
            <a:ext cx="2511897" cy="3704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457200" rtl="1" eaLnBrk="1" fontAlgn="auto" latinLnBrk="0" hangingPunct="1">
              <a:lnSpc>
                <a:spcPct val="100000"/>
              </a:lnSpc>
              <a:spcBef>
                <a:spcPts val="0"/>
              </a:spcBef>
              <a:spcAft>
                <a:spcPts val="0"/>
              </a:spcAft>
              <a:buClrTx/>
              <a:buSzTx/>
              <a:buFontTx/>
              <a:buNone/>
              <a:tabLst/>
              <a:defRPr/>
            </a:pPr>
            <a:r>
              <a:rPr kumimoji="0" lang="ar-EG" sz="1000" b="1"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إجراء مكالمة دولية مدفوعة من قبل المتلقي:</a:t>
            </a:r>
            <a:endParaRPr kumimoji="0" lang="en-US" sz="1000" b="1" i="0" u="none" strike="noStrike" kern="1200" cap="none" spc="0" normalizeH="0" baseline="0" noProof="0" dirty="0">
              <a:ln>
                <a:noFill/>
              </a:ln>
              <a:solidFill>
                <a:schemeClr val="tx1"/>
              </a:solidFill>
              <a:effectLst/>
              <a:uLnTx/>
              <a:uFillTx/>
              <a:latin typeface="Franklin Gothic Book" panose="020B0503020102020204"/>
              <a:ea typeface="+mn-ea"/>
              <a:cs typeface="+mn-cs"/>
            </a:endParaRPr>
          </a:p>
        </p:txBody>
      </p:sp>
      <p:sp>
        <p:nvSpPr>
          <p:cNvPr id="5" name="Rectangle 4"/>
          <p:cNvSpPr/>
          <p:nvPr/>
        </p:nvSpPr>
        <p:spPr>
          <a:xfrm>
            <a:off x="151174" y="1541290"/>
            <a:ext cx="2376808" cy="3103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ar-EG" sz="1000" b="0" i="0" u="none" strike="noStrike" kern="1200" cap="none" spc="0" normalizeH="0" baseline="0" noProof="0" dirty="0">
                <a:ln>
                  <a:noFill/>
                </a:ln>
                <a:solidFill>
                  <a:schemeClr val="accent2"/>
                </a:solidFill>
                <a:effectLst/>
                <a:uLnTx/>
                <a:uFillTx/>
                <a:latin typeface="Franklin Gothic Book" panose="020B0503020102020204"/>
                <a:ea typeface="+mn-ea"/>
                <a:cs typeface="Tahoma" panose="020B0604030504040204" pitchFamily="34" charset="0"/>
              </a:rPr>
              <a:t>عند الاتصال من خارج الولايات المتحدة:</a:t>
            </a:r>
            <a:endParaRPr kumimoji="0" lang="en-US" sz="1000" b="0" i="0" u="none" strike="noStrike" kern="1200" cap="none" spc="0" normalizeH="0" baseline="0" noProof="0" dirty="0">
              <a:ln>
                <a:noFill/>
              </a:ln>
              <a:solidFill>
                <a:schemeClr val="accent2"/>
              </a:solidFill>
              <a:effectLst/>
              <a:uLnTx/>
              <a:uFillTx/>
              <a:latin typeface="Franklin Gothic Book" panose="020B0503020102020204"/>
              <a:ea typeface="+mn-ea"/>
              <a:cs typeface="+mn-cs"/>
            </a:endParaRPr>
          </a:p>
        </p:txBody>
      </p:sp>
      <p:sp>
        <p:nvSpPr>
          <p:cNvPr id="7" name="Rectangle 6"/>
          <p:cNvSpPr/>
          <p:nvPr/>
        </p:nvSpPr>
        <p:spPr>
          <a:xfrm>
            <a:off x="83387" y="1888332"/>
            <a:ext cx="2512383" cy="14413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marR="0" lvl="0" indent="-171450" algn="r" defTabSz="457200" rtl="1"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ar-EG" sz="900" b="0"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اتصل بعامل </a:t>
            </a:r>
            <a:r>
              <a:rPr kumimoji="0" lang="ar-EG" sz="900" b="0" i="0" u="sng"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الهاتف المحلي ببلدك</a:t>
            </a:r>
            <a:r>
              <a:rPr kumimoji="0" lang="ar-EG" sz="900" b="0"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a:t>
            </a:r>
            <a:endParaRPr kumimoji="0" lang="en-US" sz="900" b="0" i="0" u="none" strike="noStrike" kern="1200" cap="none" spc="0" normalizeH="0" baseline="0" noProof="0" dirty="0">
              <a:ln>
                <a:noFill/>
              </a:ln>
              <a:solidFill>
                <a:schemeClr val="tx1"/>
              </a:solidFill>
              <a:effectLst/>
              <a:uLnTx/>
              <a:uFillTx/>
              <a:latin typeface="Franklin Gothic Book" panose="020B0503020102020204"/>
              <a:ea typeface="+mn-ea"/>
              <a:cs typeface="+mn-cs"/>
            </a:endParaRPr>
          </a:p>
          <a:p>
            <a:pPr marL="171450" marR="0" lvl="0" indent="-171450" algn="r" defTabSz="457200" rtl="1"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ar-EG" sz="900" b="0"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اطلب من عامل الهاتف </a:t>
            </a:r>
            <a:r>
              <a:rPr kumimoji="0" lang="ar-EG" sz="900" b="0" i="0" u="sng"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إجراء مكالمة  مدفوعة من قبل المتلقي</a:t>
            </a:r>
            <a:r>
              <a:rPr kumimoji="0" lang="ar-EG" sz="900" b="0"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 إلى الولايات المتحدة.</a:t>
            </a:r>
            <a:endParaRPr kumimoji="0" lang="en-US" sz="900" b="0" i="0" u="none" strike="noStrike" kern="1200" cap="none" spc="0" normalizeH="0" baseline="0" noProof="0" dirty="0">
              <a:ln>
                <a:noFill/>
              </a:ln>
              <a:solidFill>
                <a:schemeClr val="tx1"/>
              </a:solidFill>
              <a:effectLst/>
              <a:uLnTx/>
              <a:uFillTx/>
              <a:latin typeface="Franklin Gothic Book" panose="020B0503020102020204"/>
              <a:ea typeface="+mn-ea"/>
              <a:cs typeface="+mn-cs"/>
            </a:endParaRPr>
          </a:p>
          <a:p>
            <a:pPr marL="171450" marR="0" lvl="0" indent="-171450" algn="r" defTabSz="457200" rtl="1"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ar-EG" sz="900" b="0"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أعطي هذا الرقم لعامل الهاتف:</a:t>
            </a:r>
          </a:p>
          <a:p>
            <a:pPr marL="0" marR="0" lvl="0" indent="0" algn="r" defTabSz="457200" rtl="1" eaLnBrk="1" fontAlgn="auto" latinLnBrk="0" hangingPunct="1">
              <a:lnSpc>
                <a:spcPct val="100000"/>
              </a:lnSpc>
              <a:spcBef>
                <a:spcPts val="0"/>
              </a:spcBef>
              <a:spcAft>
                <a:spcPts val="0"/>
              </a:spcAft>
              <a:buClrTx/>
              <a:buSzTx/>
              <a:buFontTx/>
              <a:buNone/>
              <a:tabLst/>
              <a:defRPr/>
            </a:pPr>
            <a:r>
              <a:rPr kumimoji="0" lang="ar-EG" sz="900" b="0"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    </a:t>
            </a:r>
            <a:r>
              <a:rPr kumimoji="0" lang="en-US" sz="900" b="0" i="0" u="none" strike="noStrike" kern="1200" cap="none" spc="7" normalizeH="0" baseline="0" noProof="0" dirty="0">
                <a:ln>
                  <a:noFill/>
                </a:ln>
                <a:solidFill>
                  <a:schemeClr val="tx1"/>
                </a:solidFill>
                <a:effectLst/>
                <a:uLnTx/>
                <a:uFillTx/>
                <a:latin typeface="Franklin Gothic Medium" panose="020B0603020102020204" pitchFamily="34" charset="0"/>
                <a:ea typeface="+mn-ea"/>
                <a:cs typeface="+mn-cs"/>
              </a:rPr>
              <a:t>1-720-514-4400</a:t>
            </a:r>
          </a:p>
          <a:p>
            <a:pPr marL="171450" marR="0" lvl="0" indent="-171450" algn="r" defTabSz="457200" rtl="1"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ar-EG" sz="900" b="0"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عندما يسألك عامل الهاتف عن اسمك، قل له: منظمة </a:t>
            </a:r>
            <a:r>
              <a:rPr kumimoji="0" lang="en-US" sz="900" b="0" i="0" u="none" strike="noStrike" kern="1200" cap="none" spc="0" normalizeH="0" baseline="0" noProof="0" dirty="0">
                <a:ln>
                  <a:noFill/>
                </a:ln>
                <a:solidFill>
                  <a:schemeClr val="tx1"/>
                </a:solidFill>
                <a:effectLst/>
                <a:uLnTx/>
                <a:uFillTx/>
                <a:latin typeface="Franklin Gothic Book" panose="020B0503020102020204"/>
                <a:ea typeface="+mn-ea"/>
                <a:cs typeface="+mn-cs"/>
              </a:rPr>
              <a:t>FHI 360</a:t>
            </a:r>
          </a:p>
          <a:p>
            <a:pPr marL="171450" marR="0" lvl="0" indent="-171450" algn="r" defTabSz="457200" rtl="1"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ar-EG" sz="900" b="0"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سيتم الاحتفاظ بمعلوماتك في سرية تامة.</a:t>
            </a:r>
            <a:endParaRPr kumimoji="0" lang="en-US" sz="900" b="0" i="0" u="none" strike="noStrike" kern="1200" cap="none" spc="0" normalizeH="0" baseline="0" noProof="0" dirty="0">
              <a:ln>
                <a:noFill/>
              </a:ln>
              <a:solidFill>
                <a:schemeClr val="tx1"/>
              </a:solidFill>
              <a:effectLst/>
              <a:uLnTx/>
              <a:uFillTx/>
              <a:latin typeface="Franklin Gothic Book" panose="020B0503020102020204"/>
              <a:ea typeface="+mn-ea"/>
              <a:cs typeface="+mn-cs"/>
            </a:endParaRPr>
          </a:p>
          <a:p>
            <a:pPr marL="171450" marR="0" lvl="0" indent="-171450" algn="r" defTabSz="457200" rtl="1"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ar-EG" sz="900" b="0"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لن يتم تسجيل مكالمتك.</a:t>
            </a:r>
            <a:endParaRPr kumimoji="0" lang="en-US" sz="900" b="0" i="0" u="none" strike="noStrike" kern="1200" cap="none" spc="0" normalizeH="0" baseline="0" noProof="0" dirty="0">
              <a:ln>
                <a:noFill/>
              </a:ln>
              <a:solidFill>
                <a:schemeClr val="tx1"/>
              </a:solidFill>
              <a:effectLst/>
              <a:uLnTx/>
              <a:uFillTx/>
              <a:latin typeface="Franklin Gothic Book" panose="020B0503020102020204"/>
              <a:ea typeface="+mn-ea"/>
              <a:cs typeface="+mn-cs"/>
            </a:endParaRPr>
          </a:p>
          <a:p>
            <a:pPr marL="171450" marR="0" lvl="0" indent="-171450" algn="r" defTabSz="457200" rtl="1"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ar-EG" sz="900" b="0"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سوف تتحدث إلى طرف ثالث مستقل.</a:t>
            </a:r>
            <a:endParaRPr kumimoji="0" lang="en-US" sz="900" b="0" i="0" u="none" strike="noStrike" kern="1200" cap="none" spc="0" normalizeH="0" baseline="0" noProof="0" dirty="0">
              <a:ln>
                <a:noFill/>
              </a:ln>
              <a:solidFill>
                <a:schemeClr val="tx1"/>
              </a:solidFill>
              <a:effectLst/>
              <a:uLnTx/>
              <a:uFillTx/>
              <a:latin typeface="Franklin Gothic Book" panose="020B0503020102020204"/>
              <a:ea typeface="+mn-ea"/>
              <a:cs typeface="+mn-cs"/>
            </a:endParaRPr>
          </a:p>
        </p:txBody>
      </p:sp>
      <p:sp>
        <p:nvSpPr>
          <p:cNvPr id="8" name="Rectangle 7"/>
          <p:cNvSpPr/>
          <p:nvPr/>
        </p:nvSpPr>
        <p:spPr>
          <a:xfrm>
            <a:off x="-2272" y="31697"/>
            <a:ext cx="2662912" cy="27858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457200" rtl="1" eaLnBrk="1" fontAlgn="auto" latinLnBrk="0" hangingPunct="1">
              <a:lnSpc>
                <a:spcPct val="100000"/>
              </a:lnSpc>
              <a:spcBef>
                <a:spcPts val="0"/>
              </a:spcBef>
              <a:spcAft>
                <a:spcPts val="0"/>
              </a:spcAft>
              <a:buClrTx/>
              <a:buSzTx/>
              <a:buFontTx/>
              <a:buNone/>
              <a:tabLst/>
              <a:defRPr/>
            </a:pPr>
            <a:r>
              <a:rPr kumimoji="0" lang="ar-EG" sz="1000" b="1" i="0" u="none" strike="noStrike" kern="1200" cap="none" spc="0" normalizeH="0" baseline="0" noProof="0" dirty="0">
                <a:ln>
                  <a:noFill/>
                </a:ln>
                <a:solidFill>
                  <a:schemeClr val="bg1"/>
                </a:solidFill>
                <a:effectLst/>
                <a:uLnTx/>
                <a:uFillTx/>
                <a:latin typeface="Franklin Gothic Book" panose="020B0503020102020204"/>
                <a:ea typeface="+mn-ea"/>
                <a:cs typeface="Tahoma" panose="020B0604030504040204" pitchFamily="34" charset="0"/>
              </a:rPr>
              <a:t>من داخل الولايات المتحدة، الاتصال الهاتفي المجاني السري 24/7:</a:t>
            </a:r>
            <a:endParaRPr kumimoji="0" lang="en-US" sz="1000" b="1" i="0" u="none" strike="noStrike" kern="1200" cap="none" spc="0" normalizeH="0" baseline="0" noProof="0" dirty="0">
              <a:ln>
                <a:noFill/>
              </a:ln>
              <a:solidFill>
                <a:schemeClr val="bg1"/>
              </a:solidFill>
              <a:effectLst/>
              <a:uLnTx/>
              <a:uFillTx/>
              <a:latin typeface="Franklin Gothic Book" panose="020B0503020102020204"/>
              <a:ea typeface="+mn-ea"/>
              <a:cs typeface="+mn-cs"/>
            </a:endParaRPr>
          </a:p>
        </p:txBody>
      </p:sp>
      <p:sp>
        <p:nvSpPr>
          <p:cNvPr id="22" name="TextBox 21">
            <a:extLst>
              <a:ext uri="{FF2B5EF4-FFF2-40B4-BE49-F238E27FC236}">
                <a16:creationId xmlns:a16="http://schemas.microsoft.com/office/drawing/2014/main" id="{3AB9550C-9102-4C74-AAA8-BCA38235DDA7}"/>
              </a:ext>
            </a:extLst>
          </p:cNvPr>
          <p:cNvSpPr txBox="1"/>
          <p:nvPr/>
        </p:nvSpPr>
        <p:spPr>
          <a:xfrm>
            <a:off x="102448" y="3333399"/>
            <a:ext cx="2502566" cy="369332"/>
          </a:xfrm>
          <a:prstGeom prst="rect">
            <a:avLst/>
          </a:prstGeom>
          <a:noFill/>
        </p:spPr>
        <p:txBody>
          <a:bodyPr wrap="square">
            <a:spAutoFit/>
          </a:bodyPr>
          <a:lstStyle/>
          <a:p>
            <a:pPr algn="ctr"/>
            <a:r>
              <a:rPr lang="ar-AE" sz="900" dirty="0"/>
              <a:t>يمكنك أيضًا الإبلاغ على موقعنا على الإنترنت:</a:t>
            </a:r>
            <a:endParaRPr lang="en-US" sz="900" dirty="0"/>
          </a:p>
          <a:p>
            <a:pPr algn="ctr"/>
            <a:r>
              <a:rPr kumimoji="0" lang="en-US" sz="900" b="1" i="0" u="none" strike="noStrike" kern="1200" cap="none" spc="20" normalizeH="0" baseline="0" noProof="0" dirty="0">
                <a:ln>
                  <a:noFill/>
                </a:ln>
                <a:solidFill>
                  <a:srgbClr val="009BAF"/>
                </a:solidFill>
                <a:effectLst/>
                <a:uLnTx/>
                <a:uFillTx/>
                <a:latin typeface="Franklin Gothic Book" panose="020B0503020102020204"/>
                <a:ea typeface="+mn-ea"/>
                <a:cs typeface="+mn-cs"/>
              </a:rPr>
              <a:t>www.fhi360.org/anonreportregistry</a:t>
            </a:r>
            <a:endParaRPr lang="en-US" sz="900" dirty="0"/>
          </a:p>
        </p:txBody>
      </p:sp>
    </p:spTree>
    <p:extLst>
      <p:ext uri="{BB962C8B-B14F-4D97-AF65-F5344CB8AC3E}">
        <p14:creationId xmlns:p14="http://schemas.microsoft.com/office/powerpoint/2010/main" val="35781982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alpha val="80000"/>
          </a:schemeClr>
        </a:solidFill>
        <a:effectLst/>
      </p:bgPr>
    </p:bg>
    <p:spTree>
      <p:nvGrpSpPr>
        <p:cNvPr id="1" name=""/>
        <p:cNvGrpSpPr/>
        <p:nvPr/>
      </p:nvGrpSpPr>
      <p:grpSpPr>
        <a:xfrm>
          <a:off x="0" y="0"/>
          <a:ext cx="0" cy="0"/>
          <a:chOff x="0" y="0"/>
          <a:chExt cx="0" cy="0"/>
        </a:xfrm>
      </p:grpSpPr>
      <p:sp>
        <p:nvSpPr>
          <p:cNvPr id="43" name="Rectangle 42">
            <a:extLst>
              <a:ext uri="{FF2B5EF4-FFF2-40B4-BE49-F238E27FC236}">
                <a16:creationId xmlns:a16="http://schemas.microsoft.com/office/drawing/2014/main" id="{AE9FAD16-08FF-224D-B9C0-1F189E57C145}"/>
              </a:ext>
            </a:extLst>
          </p:cNvPr>
          <p:cNvSpPr/>
          <p:nvPr/>
        </p:nvSpPr>
        <p:spPr>
          <a:xfrm>
            <a:off x="-3541" y="1884692"/>
            <a:ext cx="2660650" cy="13593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68"/>
          </a:p>
        </p:txBody>
      </p:sp>
      <p:sp>
        <p:nvSpPr>
          <p:cNvPr id="7" name="Title 1">
            <a:extLst>
              <a:ext uri="{FF2B5EF4-FFF2-40B4-BE49-F238E27FC236}">
                <a16:creationId xmlns:a16="http://schemas.microsoft.com/office/drawing/2014/main" id="{3360D994-B20C-A143-8C68-70B3C05D0011}"/>
              </a:ext>
            </a:extLst>
          </p:cNvPr>
          <p:cNvSpPr txBox="1">
            <a:spLocks/>
          </p:cNvSpPr>
          <p:nvPr/>
        </p:nvSpPr>
        <p:spPr>
          <a:xfrm>
            <a:off x="87370" y="83262"/>
            <a:ext cx="1750545" cy="462771"/>
          </a:xfrm>
          <a:prstGeom prst="rect">
            <a:avLst/>
          </a:prstGeom>
        </p:spPr>
        <p:txBody>
          <a:bodyPr vert="horz" wrap="square" lIns="64419" tIns="32210" rIns="64419" bIns="32210" rtlCol="0" anchor="t" anchorCtr="0">
            <a:noAutofit/>
          </a:bodyPr>
          <a:lstStyle>
            <a:lvl1pPr algn="l" defTabSz="354787" rtl="0" eaLnBrk="1" latinLnBrk="0" hangingPunct="1">
              <a:lnSpc>
                <a:spcPct val="90000"/>
              </a:lnSpc>
              <a:spcBef>
                <a:spcPct val="0"/>
              </a:spcBef>
              <a:buNone/>
              <a:defRPr sz="1707" kern="1200">
                <a:solidFill>
                  <a:schemeClr val="tx1"/>
                </a:solidFill>
                <a:latin typeface="+mj-lt"/>
                <a:ea typeface="+mj-ea"/>
                <a:cs typeface="+mj-cs"/>
              </a:defRPr>
            </a:lvl1pPr>
          </a:lstStyle>
          <a:p>
            <a:pPr algn="r" rtl="1">
              <a:lnSpc>
                <a:spcPct val="80000"/>
              </a:lnSpc>
            </a:pPr>
            <a:endParaRPr lang="en-US" sz="2000" b="1" spc="-14" dirty="0">
              <a:latin typeface="Franklin Gothic Demi" panose="020B0603020102020204" pitchFamily="34" charset="0"/>
            </a:endParaRPr>
          </a:p>
        </p:txBody>
      </p:sp>
      <p:sp>
        <p:nvSpPr>
          <p:cNvPr id="33" name="TextBox 32">
            <a:extLst>
              <a:ext uri="{FF2B5EF4-FFF2-40B4-BE49-F238E27FC236}">
                <a16:creationId xmlns:a16="http://schemas.microsoft.com/office/drawing/2014/main" id="{B695CDB0-0436-124B-BDB4-D55CB89BA5FF}"/>
              </a:ext>
            </a:extLst>
          </p:cNvPr>
          <p:cNvSpPr txBox="1"/>
          <p:nvPr/>
        </p:nvSpPr>
        <p:spPr>
          <a:xfrm>
            <a:off x="346430" y="3330979"/>
            <a:ext cx="1967792" cy="230832"/>
          </a:xfrm>
          <a:prstGeom prst="rect">
            <a:avLst/>
          </a:prstGeom>
          <a:noFill/>
        </p:spPr>
        <p:txBody>
          <a:bodyPr wrap="square" rtlCol="0">
            <a:spAutoFit/>
          </a:bodyPr>
          <a:lstStyle/>
          <a:p>
            <a:pPr algn="ctr" rtl="1"/>
            <a:endParaRPr lang="en-US" sz="900" spc="20" dirty="0">
              <a:latin typeface="Franklin Gothic Medium" panose="020B0603020102020204" pitchFamily="34" charset="0"/>
            </a:endParaRPr>
          </a:p>
        </p:txBody>
      </p:sp>
      <p:sp>
        <p:nvSpPr>
          <p:cNvPr id="35" name="Rounded Rectangle 34">
            <a:extLst>
              <a:ext uri="{FF2B5EF4-FFF2-40B4-BE49-F238E27FC236}">
                <a16:creationId xmlns:a16="http://schemas.microsoft.com/office/drawing/2014/main" id="{73002A73-C574-6F49-B331-0B264B6083C3}"/>
              </a:ext>
            </a:extLst>
          </p:cNvPr>
          <p:cNvSpPr/>
          <p:nvPr/>
        </p:nvSpPr>
        <p:spPr>
          <a:xfrm>
            <a:off x="139075" y="791193"/>
            <a:ext cx="2476421" cy="534091"/>
          </a:xfrm>
          <a:prstGeom prst="roundRect">
            <a:avLst>
              <a:gd name="adj" fmla="val 8682"/>
            </a:avLst>
          </a:prstGeom>
          <a:noFill/>
          <a:ln w="38100">
            <a:no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rIns="128839" bIns="64419" numCol="1" rtlCol="0" anchor="t" anchorCtr="0">
            <a:noAutofit/>
          </a:bodyPr>
          <a:lstStyle/>
          <a:p>
            <a:pPr marL="117475" indent="-117475">
              <a:spcAft>
                <a:spcPts val="282"/>
              </a:spcAft>
              <a:buSzPct val="80000"/>
              <a:buBlip>
                <a:blip r:embed="rId3">
                  <a:extLst>
                    <a:ext uri="{96DAC541-7B7A-43D3-8B79-37D633B846F1}">
                      <asvg:svgBlip xmlns:asvg="http://schemas.microsoft.com/office/drawing/2016/SVG/main" r:embed="rId4"/>
                    </a:ext>
                  </a:extLst>
                </a:blip>
              </a:buBlip>
            </a:pPr>
            <a:endParaRPr lang="en-US" sz="900" dirty="0">
              <a:solidFill>
                <a:schemeClr val="tx1"/>
              </a:solidFill>
              <a:latin typeface="Franklin Gothic Book" panose="020B0503020102020204" pitchFamily="34" charset="0"/>
            </a:endParaRPr>
          </a:p>
        </p:txBody>
      </p:sp>
      <p:pic>
        <p:nvPicPr>
          <p:cNvPr id="6" name="Picture 5">
            <a:extLst>
              <a:ext uri="{FF2B5EF4-FFF2-40B4-BE49-F238E27FC236}">
                <a16:creationId xmlns:a16="http://schemas.microsoft.com/office/drawing/2014/main" id="{3C2AA61E-51AD-774B-805E-FA1ECB49866E}"/>
              </a:ext>
            </a:extLst>
          </p:cNvPr>
          <p:cNvPicPr>
            <a:picLocks noChangeAspect="1"/>
          </p:cNvPicPr>
          <p:nvPr/>
        </p:nvPicPr>
        <p:blipFill>
          <a:blip r:embed="rId5"/>
          <a:stretch>
            <a:fillRect/>
          </a:stretch>
        </p:blipFill>
        <p:spPr>
          <a:xfrm>
            <a:off x="155844" y="1375506"/>
            <a:ext cx="2382498" cy="844454"/>
          </a:xfrm>
          <a:prstGeom prst="rect">
            <a:avLst/>
          </a:prstGeom>
        </p:spPr>
      </p:pic>
      <p:sp>
        <p:nvSpPr>
          <p:cNvPr id="36" name="Title 1">
            <a:extLst>
              <a:ext uri="{FF2B5EF4-FFF2-40B4-BE49-F238E27FC236}">
                <a16:creationId xmlns:a16="http://schemas.microsoft.com/office/drawing/2014/main" id="{5E752A56-B51C-3946-9975-2DA6A51029B7}"/>
              </a:ext>
            </a:extLst>
          </p:cNvPr>
          <p:cNvSpPr txBox="1">
            <a:spLocks/>
          </p:cNvSpPr>
          <p:nvPr/>
        </p:nvSpPr>
        <p:spPr>
          <a:xfrm>
            <a:off x="13226" y="1437202"/>
            <a:ext cx="2558004" cy="444126"/>
          </a:xfrm>
          <a:prstGeom prst="rect">
            <a:avLst/>
          </a:prstGeom>
        </p:spPr>
        <p:txBody>
          <a:bodyPr vert="horz" wrap="none" lIns="64419" tIns="32210" rIns="64419" bIns="32210" rtlCol="0" anchor="ctr">
            <a:noAutofit/>
          </a:bodyPr>
          <a:lstStyle>
            <a:lvl1pPr algn="l" defTabSz="354787" rtl="0" eaLnBrk="1" latinLnBrk="0" hangingPunct="1">
              <a:lnSpc>
                <a:spcPct val="90000"/>
              </a:lnSpc>
              <a:spcBef>
                <a:spcPct val="0"/>
              </a:spcBef>
              <a:buNone/>
              <a:defRPr sz="1707" kern="1200">
                <a:solidFill>
                  <a:schemeClr val="tx1"/>
                </a:solidFill>
                <a:latin typeface="+mj-lt"/>
                <a:ea typeface="+mj-ea"/>
                <a:cs typeface="+mj-cs"/>
              </a:defRPr>
            </a:lvl1pPr>
          </a:lstStyle>
          <a:p>
            <a:pPr algn="ctr" rtl="1">
              <a:lnSpc>
                <a:spcPct val="100000"/>
              </a:lnSpc>
            </a:pPr>
            <a:endParaRPr lang="en-US" sz="1100" b="1" dirty="0">
              <a:solidFill>
                <a:schemeClr val="accent2"/>
              </a:solidFill>
              <a:latin typeface="Franklin Gothic Demi" panose="020B0603020102020204" pitchFamily="34" charset="0"/>
            </a:endParaRPr>
          </a:p>
        </p:txBody>
      </p:sp>
      <p:pic>
        <p:nvPicPr>
          <p:cNvPr id="39" name="Picture 38">
            <a:extLst>
              <a:ext uri="{FF2B5EF4-FFF2-40B4-BE49-F238E27FC236}">
                <a16:creationId xmlns:a16="http://schemas.microsoft.com/office/drawing/2014/main" id="{13FEE7F1-DDA0-7C46-89B3-0041CA2DCA1C}"/>
              </a:ext>
            </a:extLst>
          </p:cNvPr>
          <p:cNvPicPr>
            <a:picLocks noChangeAspect="1"/>
          </p:cNvPicPr>
          <p:nvPr/>
        </p:nvPicPr>
        <p:blipFill>
          <a:blip r:embed="rId6"/>
          <a:srcRect/>
          <a:stretch/>
        </p:blipFill>
        <p:spPr>
          <a:xfrm>
            <a:off x="2051863" y="149298"/>
            <a:ext cx="519367" cy="230831"/>
          </a:xfrm>
          <a:prstGeom prst="rect">
            <a:avLst/>
          </a:prstGeom>
        </p:spPr>
      </p:pic>
      <p:sp>
        <p:nvSpPr>
          <p:cNvPr id="51" name="Rectangle 50">
            <a:extLst>
              <a:ext uri="{FF2B5EF4-FFF2-40B4-BE49-F238E27FC236}">
                <a16:creationId xmlns:a16="http://schemas.microsoft.com/office/drawing/2014/main" id="{C5287E43-4020-B547-9C84-58CD08B8D44F}"/>
              </a:ext>
            </a:extLst>
          </p:cNvPr>
          <p:cNvSpPr/>
          <p:nvPr/>
        </p:nvSpPr>
        <p:spPr>
          <a:xfrm>
            <a:off x="59719" y="629849"/>
            <a:ext cx="2555778" cy="230832"/>
          </a:xfrm>
          <a:prstGeom prst="rect">
            <a:avLst/>
          </a:prstGeom>
        </p:spPr>
        <p:txBody>
          <a:bodyPr wrap="square">
            <a:spAutoFit/>
          </a:bodyPr>
          <a:lstStyle/>
          <a:p>
            <a:endParaRPr lang="en-US" sz="900" b="1" dirty="0">
              <a:latin typeface="Franklin Gothic Demi" panose="020B0603020102020204" pitchFamily="34" charset="0"/>
            </a:endParaRPr>
          </a:p>
        </p:txBody>
      </p:sp>
      <p:pic>
        <p:nvPicPr>
          <p:cNvPr id="3" name="Picture 2">
            <a:extLst>
              <a:ext uri="{FF2B5EF4-FFF2-40B4-BE49-F238E27FC236}">
                <a16:creationId xmlns:a16="http://schemas.microsoft.com/office/drawing/2014/main" id="{E03162A4-29E1-2E43-AE33-7E9957E48F4F}"/>
              </a:ext>
            </a:extLst>
          </p:cNvPr>
          <p:cNvPicPr>
            <a:picLocks noChangeAspect="1"/>
          </p:cNvPicPr>
          <p:nvPr/>
        </p:nvPicPr>
        <p:blipFill>
          <a:blip r:embed="rId7"/>
          <a:srcRect/>
          <a:stretch/>
        </p:blipFill>
        <p:spPr>
          <a:xfrm>
            <a:off x="37077" y="1943024"/>
            <a:ext cx="718596" cy="1267691"/>
          </a:xfrm>
          <a:prstGeom prst="rect">
            <a:avLst/>
          </a:prstGeom>
        </p:spPr>
      </p:pic>
      <p:sp>
        <p:nvSpPr>
          <p:cNvPr id="9" name="Rectangle 8">
            <a:extLst>
              <a:ext uri="{FF2B5EF4-FFF2-40B4-BE49-F238E27FC236}">
                <a16:creationId xmlns:a16="http://schemas.microsoft.com/office/drawing/2014/main" id="{A9E72000-E511-3E4F-BD6E-0A6B09E640B7}"/>
              </a:ext>
            </a:extLst>
          </p:cNvPr>
          <p:cNvSpPr/>
          <p:nvPr/>
        </p:nvSpPr>
        <p:spPr>
          <a:xfrm>
            <a:off x="1197901" y="1993246"/>
            <a:ext cx="1417596" cy="1201233"/>
          </a:xfrm>
          <a:prstGeom prst="rect">
            <a:avLst/>
          </a:prstGeom>
          <a:noFill/>
          <a:ln w="38100">
            <a:no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28839" rIns="128839" bIns="128839" rtlCol="0" anchor="t" anchorCtr="0">
            <a:noAutofit/>
          </a:bodyPr>
          <a:lstStyle/>
          <a:p>
            <a:pPr marL="4763" algn="r" rtl="1">
              <a:lnSpc>
                <a:spcPct val="95000"/>
              </a:lnSpc>
              <a:spcAft>
                <a:spcPts val="600"/>
              </a:spcAft>
              <a:buClr>
                <a:schemeClr val="accent5"/>
              </a:buClr>
              <a:buSzPct val="150000"/>
            </a:pPr>
            <a:endParaRPr lang="en-US" sz="800" b="1" dirty="0">
              <a:solidFill>
                <a:schemeClr val="tx1"/>
              </a:solidFill>
              <a:latin typeface="Franklin Gothic Book" panose="020B0503020102020204" pitchFamily="34" charset="0"/>
            </a:endParaRPr>
          </a:p>
        </p:txBody>
      </p:sp>
      <p:sp>
        <p:nvSpPr>
          <p:cNvPr id="4" name="Rectangle 3"/>
          <p:cNvSpPr/>
          <p:nvPr/>
        </p:nvSpPr>
        <p:spPr>
          <a:xfrm>
            <a:off x="738907" y="2179138"/>
            <a:ext cx="1765899" cy="967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gn="r" rtl="1">
              <a:buFont typeface="Arial" panose="020B0604020202020204" pitchFamily="34" charset="0"/>
              <a:buChar char="•"/>
            </a:pPr>
            <a:r>
              <a:rPr lang="ar-EG" sz="800" dirty="0">
                <a:solidFill>
                  <a:schemeClr val="tx1"/>
                </a:solidFill>
              </a:rPr>
              <a:t>ليس عليك ذكر اسمك.</a:t>
            </a:r>
          </a:p>
          <a:p>
            <a:pPr marL="114300" indent="-114300" algn="r" rtl="1">
              <a:buFont typeface="Arial" panose="020B0604020202020204" pitchFamily="34" charset="0"/>
              <a:buChar char="•"/>
            </a:pPr>
            <a:r>
              <a:rPr lang="ar-EG" sz="800" dirty="0">
                <a:solidFill>
                  <a:schemeClr val="tx1"/>
                </a:solidFill>
              </a:rPr>
              <a:t>لا توجد تكلفة إضافية للاتصال بالخط الساخن.</a:t>
            </a:r>
          </a:p>
          <a:p>
            <a:pPr marL="171450" indent="-171450" algn="r" rtl="1">
              <a:buFont typeface="Arial" panose="020B0604020202020204" pitchFamily="34" charset="0"/>
              <a:buChar char="•"/>
            </a:pPr>
            <a:r>
              <a:rPr lang="ar-EG" sz="800" dirty="0">
                <a:solidFill>
                  <a:schemeClr val="tx1"/>
                </a:solidFill>
              </a:rPr>
              <a:t>يمكنك أيضًا إرسال بريد إلكتروني سري إلى: </a:t>
            </a:r>
            <a:r>
              <a:rPr lang="en-US" sz="800" b="1" dirty="0">
                <a:solidFill>
                  <a:schemeClr val="tx1"/>
                </a:solidFill>
              </a:rPr>
              <a:t>Compliance@fhi360.org</a:t>
            </a:r>
          </a:p>
        </p:txBody>
      </p:sp>
      <p:sp>
        <p:nvSpPr>
          <p:cNvPr id="5" name="Rectangle 4"/>
          <p:cNvSpPr/>
          <p:nvPr/>
        </p:nvSpPr>
        <p:spPr>
          <a:xfrm>
            <a:off x="13226" y="33040"/>
            <a:ext cx="2005749" cy="4633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EG" sz="1600" b="1" dirty="0">
                <a:solidFill>
                  <a:schemeClr val="tx1"/>
                </a:solidFill>
              </a:rPr>
              <a:t>نحن نهتم</a:t>
            </a:r>
            <a:r>
              <a:rPr lang="en-US" sz="1600" b="1" dirty="0">
                <a:solidFill>
                  <a:schemeClr val="tx1"/>
                </a:solidFill>
              </a:rPr>
              <a:t> </a:t>
            </a:r>
            <a:r>
              <a:rPr lang="ar-EG" sz="1600" b="1" dirty="0">
                <a:solidFill>
                  <a:schemeClr val="tx1"/>
                </a:solidFill>
              </a:rPr>
              <a:t>بسلامتك</a:t>
            </a:r>
            <a:endParaRPr lang="en-US" sz="1600" b="1" dirty="0">
              <a:solidFill>
                <a:schemeClr val="tx1"/>
              </a:solidFill>
            </a:endParaRPr>
          </a:p>
        </p:txBody>
      </p:sp>
      <p:sp>
        <p:nvSpPr>
          <p:cNvPr id="8" name="Rectangle 7"/>
          <p:cNvSpPr/>
          <p:nvPr/>
        </p:nvSpPr>
        <p:spPr>
          <a:xfrm>
            <a:off x="243702" y="1593470"/>
            <a:ext cx="2158375" cy="2981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sz="900" b="1" dirty="0">
                <a:solidFill>
                  <a:schemeClr val="accent2"/>
                </a:solidFill>
              </a:rPr>
              <a:t>إذا حدث لك هذا، فاتصل بـهذا الرقم</a:t>
            </a:r>
            <a:endParaRPr lang="en-US" sz="900" b="1" dirty="0">
              <a:solidFill>
                <a:schemeClr val="accent2"/>
              </a:solidFill>
            </a:endParaRPr>
          </a:p>
          <a:p>
            <a:pPr algn="ctr" rtl="1"/>
            <a:endParaRPr lang="en-US" sz="900" b="1" dirty="0">
              <a:solidFill>
                <a:schemeClr val="accent2"/>
              </a:solidFill>
            </a:endParaRPr>
          </a:p>
          <a:p>
            <a:pPr algn="ctr" rtl="1"/>
            <a:r>
              <a:rPr lang="ar-EG" sz="1200" b="1" dirty="0">
                <a:solidFill>
                  <a:schemeClr val="accent2"/>
                </a:solidFill>
              </a:rPr>
              <a:t> 00.000.000.000+</a:t>
            </a:r>
            <a:endParaRPr lang="en-US" sz="1200" b="1" dirty="0">
              <a:solidFill>
                <a:schemeClr val="accent2"/>
              </a:solidFill>
            </a:endParaRPr>
          </a:p>
        </p:txBody>
      </p:sp>
      <p:sp>
        <p:nvSpPr>
          <p:cNvPr id="10" name="Rectangle 9"/>
          <p:cNvSpPr/>
          <p:nvPr/>
        </p:nvSpPr>
        <p:spPr>
          <a:xfrm>
            <a:off x="325857" y="3328779"/>
            <a:ext cx="2102856" cy="3484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000" dirty="0">
                <a:solidFill>
                  <a:schemeClr val="tx1"/>
                </a:solidFill>
              </a:rPr>
              <a:t>توجد </a:t>
            </a:r>
            <a:r>
              <a:rPr lang="ar-SA" sz="1000" dirty="0">
                <a:solidFill>
                  <a:schemeClr val="tx1"/>
                </a:solidFill>
              </a:rPr>
              <a:t>خيارات </a:t>
            </a:r>
            <a:r>
              <a:rPr lang="ar-EG" sz="1000" dirty="0">
                <a:solidFill>
                  <a:schemeClr val="tx1"/>
                </a:solidFill>
              </a:rPr>
              <a:t>أخرى ل</a:t>
            </a:r>
            <a:r>
              <a:rPr lang="ar-SA" sz="1000" dirty="0">
                <a:solidFill>
                  <a:schemeClr val="tx1"/>
                </a:solidFill>
              </a:rPr>
              <a:t>لإبلاغ </a:t>
            </a:r>
            <a:r>
              <a:rPr lang="ar-EG" sz="1000" dirty="0">
                <a:solidFill>
                  <a:schemeClr val="tx1"/>
                </a:solidFill>
              </a:rPr>
              <a:t>موجودة في</a:t>
            </a:r>
            <a:r>
              <a:rPr lang="ar-SA" sz="1000" dirty="0">
                <a:solidFill>
                  <a:schemeClr val="tx1"/>
                </a:solidFill>
              </a:rPr>
              <a:t> الجزء الخلفي من هذه البطاقة</a:t>
            </a:r>
            <a:endParaRPr lang="en-US" sz="1000" dirty="0">
              <a:solidFill>
                <a:schemeClr val="tx1"/>
              </a:solidFill>
            </a:endParaRPr>
          </a:p>
        </p:txBody>
      </p:sp>
      <p:sp>
        <p:nvSpPr>
          <p:cNvPr id="11" name="Rectangle 10"/>
          <p:cNvSpPr/>
          <p:nvPr/>
        </p:nvSpPr>
        <p:spPr>
          <a:xfrm>
            <a:off x="155845" y="555502"/>
            <a:ext cx="2415386" cy="26502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EG" sz="800" b="1" dirty="0">
                <a:solidFill>
                  <a:schemeClr val="tx1"/>
                </a:solidFill>
              </a:rPr>
              <a:t>ينبغي على العاملين والشركاء في</a:t>
            </a:r>
            <a:r>
              <a:rPr lang="en-US" sz="800" b="1" dirty="0">
                <a:solidFill>
                  <a:schemeClr val="tx1"/>
                </a:solidFill>
              </a:rPr>
              <a:t> FHI 360 </a:t>
            </a:r>
            <a:r>
              <a:rPr lang="ar-EG" sz="800" b="1" dirty="0">
                <a:solidFill>
                  <a:schemeClr val="tx1"/>
                </a:solidFill>
              </a:rPr>
              <a:t>ألا يقوموا أبدًا بما يلي:</a:t>
            </a:r>
            <a:endParaRPr lang="en-US" sz="800" b="1" dirty="0">
              <a:solidFill>
                <a:schemeClr val="tx1"/>
              </a:solidFill>
            </a:endParaRPr>
          </a:p>
        </p:txBody>
      </p:sp>
      <p:sp>
        <p:nvSpPr>
          <p:cNvPr id="12" name="Rectangle 11"/>
          <p:cNvSpPr/>
          <p:nvPr/>
        </p:nvSpPr>
        <p:spPr>
          <a:xfrm>
            <a:off x="139074" y="994141"/>
            <a:ext cx="2476423" cy="3121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en-US" sz="900" dirty="0">
                <a:solidFill>
                  <a:schemeClr val="tx1"/>
                </a:solidFill>
              </a:rPr>
              <a:t> </a:t>
            </a:r>
            <a:r>
              <a:rPr lang="en-US" sz="900" dirty="0">
                <a:solidFill>
                  <a:srgbClr val="FF0000"/>
                </a:solidFill>
              </a:rPr>
              <a:t>x</a:t>
            </a:r>
            <a:r>
              <a:rPr lang="ar-EG" sz="900" dirty="0">
                <a:solidFill>
                  <a:schemeClr val="tx1"/>
                </a:solidFill>
              </a:rPr>
              <a:t>تهديدك أو مضايقتك أو إيذائك</a:t>
            </a:r>
          </a:p>
          <a:p>
            <a:pPr marL="114300" indent="-114300" algn="r" rtl="1"/>
            <a:r>
              <a:rPr lang="en-US" sz="900" dirty="0">
                <a:solidFill>
                  <a:srgbClr val="FF0000"/>
                </a:solidFill>
              </a:rPr>
              <a:t>x</a:t>
            </a:r>
            <a:r>
              <a:rPr lang="ar-EG" sz="900" dirty="0">
                <a:solidFill>
                  <a:schemeClr val="tx1"/>
                </a:solidFill>
              </a:rPr>
              <a:t> طلب منك المال أو الخدمات أو الجنس مقابل سلع أو عمل أو خدمات</a:t>
            </a:r>
            <a:endParaRPr lang="en-US" sz="900" dirty="0">
              <a:solidFill>
                <a:schemeClr val="tx1"/>
              </a:solidFill>
            </a:endParaRPr>
          </a:p>
          <a:p>
            <a:pPr marL="114300" indent="-114300" algn="r" rtl="1"/>
            <a:r>
              <a:rPr lang="en-US" sz="900" dirty="0">
                <a:solidFill>
                  <a:srgbClr val="FF0000"/>
                </a:solidFill>
              </a:rPr>
              <a:t>x</a:t>
            </a:r>
            <a:r>
              <a:rPr lang="ar-AE" sz="900" dirty="0">
                <a:solidFill>
                  <a:schemeClr val="tx1"/>
                </a:solidFill>
              </a:rPr>
              <a:t>أسألك عن أفعال جنسية مقابل المال</a:t>
            </a:r>
            <a:endParaRPr lang="en-US" sz="900" dirty="0">
              <a:solidFill>
                <a:schemeClr val="tx1"/>
              </a:solidFill>
            </a:endParaRPr>
          </a:p>
          <a:p>
            <a:pPr marL="114300" indent="-114300" algn="r" rtl="1"/>
            <a:endParaRPr lang="en-US" sz="900" dirty="0">
              <a:solidFill>
                <a:schemeClr val="tx1"/>
              </a:solidFill>
            </a:endParaRPr>
          </a:p>
        </p:txBody>
      </p:sp>
    </p:spTree>
    <p:extLst>
      <p:ext uri="{BB962C8B-B14F-4D97-AF65-F5344CB8AC3E}">
        <p14:creationId xmlns:p14="http://schemas.microsoft.com/office/powerpoint/2010/main" val="36826509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DED55681-8910-CB48-BA5B-AF99F8F62EBD}"/>
              </a:ext>
            </a:extLst>
          </p:cNvPr>
          <p:cNvSpPr/>
          <p:nvPr/>
        </p:nvSpPr>
        <p:spPr>
          <a:xfrm rot="5400000">
            <a:off x="980361" y="-979711"/>
            <a:ext cx="699909" cy="26606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68"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46" name="Rectangle 45">
            <a:extLst>
              <a:ext uri="{FF2B5EF4-FFF2-40B4-BE49-F238E27FC236}">
                <a16:creationId xmlns:a16="http://schemas.microsoft.com/office/drawing/2014/main" id="{F0820CF6-B28C-7E43-BBFC-E6C21FCA9E27}"/>
              </a:ext>
            </a:extLst>
          </p:cNvPr>
          <p:cNvSpPr/>
          <p:nvPr/>
        </p:nvSpPr>
        <p:spPr>
          <a:xfrm rot="5400000">
            <a:off x="-207713" y="908292"/>
            <a:ext cx="3076096" cy="26606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68" b="0" i="0" u="none" strike="noStrike" kern="1200" cap="none" spc="0" normalizeH="0" baseline="0" noProof="0" dirty="0">
              <a:ln>
                <a:noFill/>
              </a:ln>
              <a:solidFill>
                <a:srgbClr val="FFFFFF"/>
              </a:solidFill>
              <a:effectLst/>
              <a:uLnTx/>
              <a:uFillTx/>
              <a:latin typeface="Franklin Gothic Book" panose="020B0503020102020204"/>
              <a:ea typeface="+mn-ea"/>
              <a:cs typeface="+mn-cs"/>
            </a:endParaRPr>
          </a:p>
        </p:txBody>
      </p:sp>
      <p:sp>
        <p:nvSpPr>
          <p:cNvPr id="39" name="Rectangle 38">
            <a:extLst>
              <a:ext uri="{FF2B5EF4-FFF2-40B4-BE49-F238E27FC236}">
                <a16:creationId xmlns:a16="http://schemas.microsoft.com/office/drawing/2014/main" id="{12742310-E6C7-3448-BB24-66ED4AFE5336}"/>
              </a:ext>
            </a:extLst>
          </p:cNvPr>
          <p:cNvSpPr/>
          <p:nvPr/>
        </p:nvSpPr>
        <p:spPr>
          <a:xfrm>
            <a:off x="98289" y="279240"/>
            <a:ext cx="2562361" cy="461665"/>
          </a:xfrm>
          <a:prstGeom prst="rect">
            <a:avLst/>
          </a:prstGeom>
          <a:solidFill>
            <a:schemeClr val="accent2"/>
          </a:solidFill>
        </p:spPr>
        <p:txBody>
          <a:bodyPr wrap="square">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chemeClr val="bg1"/>
                </a:solidFill>
                <a:effectLst/>
                <a:uLnTx/>
                <a:uFillTx/>
                <a:latin typeface="Franklin Gothic Demi Cond" panose="020B0603020102020204" pitchFamily="34" charset="0"/>
                <a:ea typeface="+mn-ea"/>
                <a:cs typeface="+mn-cs"/>
              </a:rPr>
              <a:t>1-800-461-9330</a:t>
            </a:r>
          </a:p>
        </p:txBody>
      </p:sp>
      <p:sp>
        <p:nvSpPr>
          <p:cNvPr id="40" name="Rectangle 39">
            <a:extLst>
              <a:ext uri="{FF2B5EF4-FFF2-40B4-BE49-F238E27FC236}">
                <a16:creationId xmlns:a16="http://schemas.microsoft.com/office/drawing/2014/main" id="{F6C9CC78-AF4C-AE47-A9A3-A5A332E034F0}"/>
              </a:ext>
            </a:extLst>
          </p:cNvPr>
          <p:cNvSpPr/>
          <p:nvPr/>
        </p:nvSpPr>
        <p:spPr>
          <a:xfrm>
            <a:off x="98291" y="24764"/>
            <a:ext cx="2182066" cy="249299"/>
          </a:xfrm>
          <a:prstGeom prst="rect">
            <a:avLst/>
          </a:prstGeom>
        </p:spPr>
        <p:txBody>
          <a:bodyPr wrap="square">
            <a:spAutoFit/>
          </a:bodyPr>
          <a:lstStyle/>
          <a:p>
            <a:pPr marL="0" marR="0" lvl="0" indent="0" algn="l" defTabSz="457200" rtl="0" eaLnBrk="1" fontAlgn="auto" latinLnBrk="0" hangingPunct="1">
              <a:lnSpc>
                <a:spcPct val="85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FFFFFF"/>
              </a:solidFill>
              <a:effectLst/>
              <a:uLnTx/>
              <a:uFillTx/>
              <a:latin typeface="Franklin Gothic Medium Cond" panose="020B0606030402020204" pitchFamily="34" charset="0"/>
              <a:ea typeface="+mn-ea"/>
              <a:cs typeface="+mn-cs"/>
            </a:endParaRPr>
          </a:p>
        </p:txBody>
      </p:sp>
      <p:sp>
        <p:nvSpPr>
          <p:cNvPr id="2" name="Rectangle 1">
            <a:extLst>
              <a:ext uri="{FF2B5EF4-FFF2-40B4-BE49-F238E27FC236}">
                <a16:creationId xmlns:a16="http://schemas.microsoft.com/office/drawing/2014/main" id="{8693B7F4-DD79-914F-9638-F151E1B46754}"/>
              </a:ext>
            </a:extLst>
          </p:cNvPr>
          <p:cNvSpPr/>
          <p:nvPr/>
        </p:nvSpPr>
        <p:spPr>
          <a:xfrm>
            <a:off x="74143" y="774943"/>
            <a:ext cx="2512384" cy="29266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ar-EG" sz="1800" b="0" i="0" u="none" strike="noStrike" kern="1200" cap="none" spc="0" normalizeH="0" baseline="0" noProof="0" dirty="0">
                <a:ln>
                  <a:noFill/>
                </a:ln>
                <a:solidFill>
                  <a:srgbClr val="FFFFFF"/>
                </a:solidFill>
                <a:effectLst/>
                <a:uLnTx/>
                <a:uFillTx/>
                <a:latin typeface="Franklin Gothic Book" panose="020B0503020102020204"/>
                <a:ea typeface="+mn-ea"/>
                <a:cs typeface="Tahoma" panose="020B0604030504040204" pitchFamily="34" charset="0"/>
              </a:rPr>
              <a:t>مكالمة التحصيل الدولية:</a:t>
            </a:r>
            <a:endParaRPr kumimoji="0" lang="en-US" sz="1800" b="0" i="0" u="none" strike="noStrike" kern="1200" cap="none" spc="0" normalizeH="0" baseline="0" noProof="0" dirty="0">
              <a:ln>
                <a:noFill/>
              </a:ln>
              <a:solidFill>
                <a:srgbClr val="FFFFFF"/>
              </a:solidFill>
              <a:effectLst/>
              <a:uLnTx/>
              <a:uFillTx/>
              <a:latin typeface="Franklin Gothic Book" panose="020B0503020102020204"/>
              <a:ea typeface="+mn-ea"/>
              <a:cs typeface="+mn-cs"/>
            </a:endParaRPr>
          </a:p>
        </p:txBody>
      </p:sp>
      <p:sp>
        <p:nvSpPr>
          <p:cNvPr id="41" name="Rectangle 40">
            <a:extLst>
              <a:ext uri="{FF2B5EF4-FFF2-40B4-BE49-F238E27FC236}">
                <a16:creationId xmlns:a16="http://schemas.microsoft.com/office/drawing/2014/main" id="{C2334882-C4E8-244A-8131-28B672440E98}"/>
              </a:ext>
            </a:extLst>
          </p:cNvPr>
          <p:cNvSpPr/>
          <p:nvPr/>
        </p:nvSpPr>
        <p:spPr>
          <a:xfrm>
            <a:off x="92482" y="1077866"/>
            <a:ext cx="2512532" cy="492443"/>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575" b="1" i="0" u="none" strike="noStrike" kern="1200" cap="none" spc="0" normalizeH="0" baseline="0" noProof="0" dirty="0">
                <a:ln>
                  <a:noFill/>
                </a:ln>
                <a:solidFill>
                  <a:srgbClr val="F2741F"/>
                </a:solidFill>
                <a:effectLst/>
                <a:uLnTx/>
                <a:uFillTx/>
                <a:latin typeface="Franklin Gothic Demi Cond" panose="020B0603020102020204" pitchFamily="34" charset="0"/>
                <a:ea typeface="+mn-ea"/>
                <a:cs typeface="+mn-cs"/>
              </a:rPr>
              <a:t>+1-720-514-4400</a:t>
            </a:r>
          </a:p>
        </p:txBody>
      </p:sp>
      <p:sp>
        <p:nvSpPr>
          <p:cNvPr id="58" name="TextBox 57">
            <a:extLst>
              <a:ext uri="{FF2B5EF4-FFF2-40B4-BE49-F238E27FC236}">
                <a16:creationId xmlns:a16="http://schemas.microsoft.com/office/drawing/2014/main" id="{A86ED9B1-8424-0242-AFF6-AEED40EBBAC1}"/>
              </a:ext>
            </a:extLst>
          </p:cNvPr>
          <p:cNvSpPr txBox="1"/>
          <p:nvPr/>
        </p:nvSpPr>
        <p:spPr>
          <a:xfrm>
            <a:off x="653490" y="1448622"/>
            <a:ext cx="1742713" cy="238527"/>
          </a:xfrm>
          <a:prstGeom prst="rect">
            <a:avLst/>
          </a:prstGeom>
          <a:noFill/>
        </p:spPr>
        <p:txBody>
          <a:bodyPr wrap="square" rtlCol="0">
            <a:spAutoFit/>
          </a:bodyPr>
          <a:lstStyle/>
          <a:p>
            <a:pPr marL="0" marR="0" lvl="0" indent="0" algn="l" defTabSz="457200" rtl="0" eaLnBrk="1" fontAlgn="auto" latinLnBrk="0" hangingPunct="1">
              <a:lnSpc>
                <a:spcPct val="95000"/>
              </a:lnSpc>
              <a:spcBef>
                <a:spcPts val="0"/>
              </a:spcBef>
              <a:spcAft>
                <a:spcPts val="0"/>
              </a:spcAft>
              <a:buClrTx/>
              <a:buSzTx/>
              <a:buFontTx/>
              <a:buNone/>
              <a:tabLst/>
              <a:defRPr/>
            </a:pPr>
            <a:endParaRPr kumimoji="0" lang="en-US" sz="1000" b="0" i="0" u="none" strike="noStrike" kern="1200" cap="none" spc="14" normalizeH="0" baseline="0" noProof="0" dirty="0">
              <a:ln>
                <a:noFill/>
              </a:ln>
              <a:solidFill>
                <a:srgbClr val="F2741F"/>
              </a:solidFill>
              <a:effectLst/>
              <a:uLnTx/>
              <a:uFillTx/>
              <a:latin typeface="Franklin Gothic Medium" panose="020B0603020102020204" pitchFamily="34" charset="0"/>
              <a:ea typeface="+mn-ea"/>
              <a:cs typeface="+mn-cs"/>
            </a:endParaRPr>
          </a:p>
        </p:txBody>
      </p:sp>
      <p:grpSp>
        <p:nvGrpSpPr>
          <p:cNvPr id="4" name="Group 3">
            <a:extLst>
              <a:ext uri="{FF2B5EF4-FFF2-40B4-BE49-F238E27FC236}">
                <a16:creationId xmlns:a16="http://schemas.microsoft.com/office/drawing/2014/main" id="{F2905F8B-769A-A34C-A9C2-EE8907400E96}"/>
              </a:ext>
            </a:extLst>
          </p:cNvPr>
          <p:cNvGrpSpPr/>
          <p:nvPr/>
        </p:nvGrpSpPr>
        <p:grpSpPr>
          <a:xfrm>
            <a:off x="93159" y="225562"/>
            <a:ext cx="415315" cy="411585"/>
            <a:chOff x="122237" y="667541"/>
            <a:chExt cx="351524" cy="348367"/>
          </a:xfrm>
        </p:grpSpPr>
        <p:pic>
          <p:nvPicPr>
            <p:cNvPr id="20" name="Graphic 19" descr="Receiver with solid fill">
              <a:extLst>
                <a:ext uri="{FF2B5EF4-FFF2-40B4-BE49-F238E27FC236}">
                  <a16:creationId xmlns:a16="http://schemas.microsoft.com/office/drawing/2014/main" id="{C4265E61-C5DD-5F47-89DB-A790725025A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2237" y="810726"/>
              <a:ext cx="205181" cy="205182"/>
            </a:xfrm>
            <a:prstGeom prst="rect">
              <a:avLst/>
            </a:prstGeom>
          </p:spPr>
        </p:pic>
        <p:pic>
          <p:nvPicPr>
            <p:cNvPr id="21" name="Graphic 20" descr="Wi-Fi outline">
              <a:extLst>
                <a:ext uri="{FF2B5EF4-FFF2-40B4-BE49-F238E27FC236}">
                  <a16:creationId xmlns:a16="http://schemas.microsoft.com/office/drawing/2014/main" id="{4996F0A9-9357-C24A-9B95-2B7823794C9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2700000">
              <a:off x="168189" y="667543"/>
              <a:ext cx="305573" cy="305570"/>
            </a:xfrm>
            <a:prstGeom prst="rect">
              <a:avLst/>
            </a:prstGeom>
          </p:spPr>
        </p:pic>
      </p:grpSp>
      <p:cxnSp>
        <p:nvCxnSpPr>
          <p:cNvPr id="6" name="Straight Connector 5">
            <a:extLst>
              <a:ext uri="{FF2B5EF4-FFF2-40B4-BE49-F238E27FC236}">
                <a16:creationId xmlns:a16="http://schemas.microsoft.com/office/drawing/2014/main" id="{B299CEE5-4E58-614A-B5BF-5852A64E1671}"/>
              </a:ext>
            </a:extLst>
          </p:cNvPr>
          <p:cNvCxnSpPr>
            <a:cxnSpLocks/>
          </p:cNvCxnSpPr>
          <p:nvPr/>
        </p:nvCxnSpPr>
        <p:spPr>
          <a:xfrm>
            <a:off x="233796" y="1888331"/>
            <a:ext cx="2214436"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C9D4BFB9-584C-024D-96D0-CFFC8035D076}"/>
              </a:ext>
            </a:extLst>
          </p:cNvPr>
          <p:cNvSpPr/>
          <p:nvPr/>
        </p:nvSpPr>
        <p:spPr>
          <a:xfrm>
            <a:off x="129819" y="1923583"/>
            <a:ext cx="2366367" cy="230832"/>
          </a:xfrm>
          <a:prstGeom prst="rect">
            <a:avLst/>
          </a:prstGeom>
        </p:spPr>
        <p:txBody>
          <a:bodyPr wrap="square">
            <a:spAutoFit/>
          </a:bodyPr>
          <a:lstStyle/>
          <a:p>
            <a:pPr marL="4762" marR="0" lvl="0" indent="0" algn="l" defTabSz="457200" rtl="0" eaLnBrk="1" fontAlgn="auto" latinLnBrk="0" hangingPunct="1">
              <a:lnSpc>
                <a:spcPct val="100000"/>
              </a:lnSpc>
              <a:spcBef>
                <a:spcPts val="0"/>
              </a:spcBef>
              <a:spcAft>
                <a:spcPts val="300"/>
              </a:spcAft>
              <a:buClr>
                <a:srgbClr val="009590"/>
              </a:buClr>
              <a:buSzPct val="125000"/>
              <a:buFontTx/>
              <a:buNone/>
              <a:tabLst/>
              <a:defRPr/>
            </a:pPr>
            <a:endParaRPr kumimoji="0" lang="en-US" sz="900" b="0" i="0" u="none" strike="noStrike" kern="1200" cap="none" spc="-14" normalizeH="0" baseline="0" noProof="0" dirty="0">
              <a:ln>
                <a:noFill/>
              </a:ln>
              <a:solidFill>
                <a:srgbClr val="000000"/>
              </a:solidFill>
              <a:effectLst/>
              <a:uLnTx/>
              <a:uFillTx/>
              <a:latin typeface="Franklin Gothic Book" panose="020B0503020102020204" pitchFamily="34" charset="0"/>
              <a:ea typeface="+mn-ea"/>
              <a:cs typeface="+mn-cs"/>
            </a:endParaRPr>
          </a:p>
        </p:txBody>
      </p:sp>
      <p:sp>
        <p:nvSpPr>
          <p:cNvPr id="3" name="Rectangle 2"/>
          <p:cNvSpPr/>
          <p:nvPr/>
        </p:nvSpPr>
        <p:spPr>
          <a:xfrm>
            <a:off x="74609" y="727681"/>
            <a:ext cx="2511897" cy="3704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457200" rtl="1" eaLnBrk="1" fontAlgn="auto" latinLnBrk="0" hangingPunct="1">
              <a:lnSpc>
                <a:spcPct val="100000"/>
              </a:lnSpc>
              <a:spcBef>
                <a:spcPts val="0"/>
              </a:spcBef>
              <a:spcAft>
                <a:spcPts val="0"/>
              </a:spcAft>
              <a:buClrTx/>
              <a:buSzTx/>
              <a:buFontTx/>
              <a:buNone/>
              <a:tabLst/>
              <a:defRPr/>
            </a:pPr>
            <a:r>
              <a:rPr kumimoji="0" lang="ar-EG" sz="1000" b="1"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إجراء مكالمة دولية مدفوعة من قبل المتلقي:</a:t>
            </a:r>
            <a:endParaRPr kumimoji="0" lang="en-US" sz="1000" b="1" i="0" u="none" strike="noStrike" kern="1200" cap="none" spc="0" normalizeH="0" baseline="0" noProof="0" dirty="0">
              <a:ln>
                <a:noFill/>
              </a:ln>
              <a:solidFill>
                <a:schemeClr val="tx1"/>
              </a:solidFill>
              <a:effectLst/>
              <a:uLnTx/>
              <a:uFillTx/>
              <a:latin typeface="Franklin Gothic Book" panose="020B0503020102020204"/>
              <a:ea typeface="+mn-ea"/>
              <a:cs typeface="+mn-cs"/>
            </a:endParaRPr>
          </a:p>
        </p:txBody>
      </p:sp>
      <p:sp>
        <p:nvSpPr>
          <p:cNvPr id="5" name="Rectangle 4"/>
          <p:cNvSpPr/>
          <p:nvPr/>
        </p:nvSpPr>
        <p:spPr>
          <a:xfrm>
            <a:off x="151174" y="1541290"/>
            <a:ext cx="2376808" cy="3103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ar-EG" sz="1000" b="0" i="0" u="none" strike="noStrike" kern="1200" cap="none" spc="0" normalizeH="0" baseline="0" noProof="0" dirty="0">
                <a:ln>
                  <a:noFill/>
                </a:ln>
                <a:solidFill>
                  <a:schemeClr val="accent2"/>
                </a:solidFill>
                <a:effectLst/>
                <a:uLnTx/>
                <a:uFillTx/>
                <a:latin typeface="Franklin Gothic Book" panose="020B0503020102020204"/>
                <a:ea typeface="+mn-ea"/>
                <a:cs typeface="Tahoma" panose="020B0604030504040204" pitchFamily="34" charset="0"/>
              </a:rPr>
              <a:t>عند الاتصال من خارج الولايات المتحدة:</a:t>
            </a:r>
            <a:endParaRPr kumimoji="0" lang="en-US" sz="1000" b="0" i="0" u="none" strike="noStrike" kern="1200" cap="none" spc="0" normalizeH="0" baseline="0" noProof="0" dirty="0">
              <a:ln>
                <a:noFill/>
              </a:ln>
              <a:solidFill>
                <a:schemeClr val="accent2"/>
              </a:solidFill>
              <a:effectLst/>
              <a:uLnTx/>
              <a:uFillTx/>
              <a:latin typeface="Franklin Gothic Book" panose="020B0503020102020204"/>
              <a:ea typeface="+mn-ea"/>
              <a:cs typeface="+mn-cs"/>
            </a:endParaRPr>
          </a:p>
        </p:txBody>
      </p:sp>
      <p:sp>
        <p:nvSpPr>
          <p:cNvPr id="7" name="Rectangle 6"/>
          <p:cNvSpPr/>
          <p:nvPr/>
        </p:nvSpPr>
        <p:spPr>
          <a:xfrm>
            <a:off x="83387" y="1888332"/>
            <a:ext cx="2512383" cy="14413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marR="0" lvl="0" indent="-171450" algn="r" defTabSz="457200" rtl="1"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ar-EG" sz="900" b="0"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اتصل بعامل </a:t>
            </a:r>
            <a:r>
              <a:rPr kumimoji="0" lang="ar-EG" sz="900" b="0" i="0" u="sng"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الهاتف المحلي ببلدك</a:t>
            </a:r>
            <a:r>
              <a:rPr kumimoji="0" lang="ar-EG" sz="900" b="0"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a:t>
            </a:r>
            <a:endParaRPr kumimoji="0" lang="en-US" sz="900" b="0" i="0" u="none" strike="noStrike" kern="1200" cap="none" spc="0" normalizeH="0" baseline="0" noProof="0" dirty="0">
              <a:ln>
                <a:noFill/>
              </a:ln>
              <a:solidFill>
                <a:schemeClr val="tx1"/>
              </a:solidFill>
              <a:effectLst/>
              <a:uLnTx/>
              <a:uFillTx/>
              <a:latin typeface="Franklin Gothic Book" panose="020B0503020102020204"/>
              <a:ea typeface="+mn-ea"/>
              <a:cs typeface="+mn-cs"/>
            </a:endParaRPr>
          </a:p>
          <a:p>
            <a:pPr marL="171450" marR="0" lvl="0" indent="-171450" algn="r" defTabSz="457200" rtl="1"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ar-EG" sz="900" b="0"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اطلب من عامل الهاتف </a:t>
            </a:r>
            <a:r>
              <a:rPr kumimoji="0" lang="ar-EG" sz="900" b="0" i="0" u="sng"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إجراء مكالمة  مدفوعة من قبل المتلقي</a:t>
            </a:r>
            <a:r>
              <a:rPr kumimoji="0" lang="ar-EG" sz="900" b="0"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 إلى الولايات المتحدة.</a:t>
            </a:r>
            <a:endParaRPr kumimoji="0" lang="en-US" sz="900" b="0" i="0" u="none" strike="noStrike" kern="1200" cap="none" spc="0" normalizeH="0" baseline="0" noProof="0" dirty="0">
              <a:ln>
                <a:noFill/>
              </a:ln>
              <a:solidFill>
                <a:schemeClr val="tx1"/>
              </a:solidFill>
              <a:effectLst/>
              <a:uLnTx/>
              <a:uFillTx/>
              <a:latin typeface="Franklin Gothic Book" panose="020B0503020102020204"/>
              <a:ea typeface="+mn-ea"/>
              <a:cs typeface="+mn-cs"/>
            </a:endParaRPr>
          </a:p>
          <a:p>
            <a:pPr marL="171450" marR="0" lvl="0" indent="-171450" algn="r" defTabSz="457200" rtl="1"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ar-EG" sz="900" b="0"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أعطي هذا الرقم لعامل الهاتف:</a:t>
            </a:r>
          </a:p>
          <a:p>
            <a:pPr marL="0" marR="0" lvl="0" indent="0" algn="r" defTabSz="457200" rtl="1" eaLnBrk="1" fontAlgn="auto" latinLnBrk="0" hangingPunct="1">
              <a:lnSpc>
                <a:spcPct val="100000"/>
              </a:lnSpc>
              <a:spcBef>
                <a:spcPts val="0"/>
              </a:spcBef>
              <a:spcAft>
                <a:spcPts val="0"/>
              </a:spcAft>
              <a:buClrTx/>
              <a:buSzTx/>
              <a:buFontTx/>
              <a:buNone/>
              <a:tabLst/>
              <a:defRPr/>
            </a:pPr>
            <a:r>
              <a:rPr kumimoji="0" lang="ar-EG" sz="900" b="0"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    </a:t>
            </a:r>
            <a:r>
              <a:rPr kumimoji="0" lang="en-US" sz="900" b="0" i="0" u="none" strike="noStrike" kern="1200" cap="none" spc="7" normalizeH="0" baseline="0" noProof="0" dirty="0">
                <a:ln>
                  <a:noFill/>
                </a:ln>
                <a:solidFill>
                  <a:schemeClr val="tx1"/>
                </a:solidFill>
                <a:effectLst/>
                <a:uLnTx/>
                <a:uFillTx/>
                <a:latin typeface="Franklin Gothic Medium" panose="020B0603020102020204" pitchFamily="34" charset="0"/>
                <a:ea typeface="+mn-ea"/>
                <a:cs typeface="+mn-cs"/>
              </a:rPr>
              <a:t>1-720-514-4400</a:t>
            </a:r>
          </a:p>
          <a:p>
            <a:pPr marL="171450" marR="0" lvl="0" indent="-171450" algn="r" defTabSz="457200" rtl="1"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ar-EG" sz="900" b="0"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عندما يسألك عامل الهاتف عن اسمك، قل له: منظمة </a:t>
            </a:r>
            <a:r>
              <a:rPr kumimoji="0" lang="en-US" sz="900" b="0" i="0" u="none" strike="noStrike" kern="1200" cap="none" spc="0" normalizeH="0" baseline="0" noProof="0" dirty="0">
                <a:ln>
                  <a:noFill/>
                </a:ln>
                <a:solidFill>
                  <a:schemeClr val="tx1"/>
                </a:solidFill>
                <a:effectLst/>
                <a:uLnTx/>
                <a:uFillTx/>
                <a:latin typeface="Franklin Gothic Book" panose="020B0503020102020204"/>
                <a:ea typeface="+mn-ea"/>
                <a:cs typeface="+mn-cs"/>
              </a:rPr>
              <a:t>FHI 360</a:t>
            </a:r>
          </a:p>
          <a:p>
            <a:pPr marL="171450" marR="0" lvl="0" indent="-171450" algn="r" defTabSz="457200" rtl="1"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ar-EG" sz="900" b="0"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سيتم الاحتفاظ بمعلوماتك في سرية تامة.</a:t>
            </a:r>
            <a:endParaRPr kumimoji="0" lang="en-US" sz="900" b="0" i="0" u="none" strike="noStrike" kern="1200" cap="none" spc="0" normalizeH="0" baseline="0" noProof="0" dirty="0">
              <a:ln>
                <a:noFill/>
              </a:ln>
              <a:solidFill>
                <a:schemeClr val="tx1"/>
              </a:solidFill>
              <a:effectLst/>
              <a:uLnTx/>
              <a:uFillTx/>
              <a:latin typeface="Franklin Gothic Book" panose="020B0503020102020204"/>
              <a:ea typeface="+mn-ea"/>
              <a:cs typeface="+mn-cs"/>
            </a:endParaRPr>
          </a:p>
          <a:p>
            <a:pPr marL="171450" marR="0" lvl="0" indent="-171450" algn="r" defTabSz="457200" rtl="1"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ar-EG" sz="900" b="0"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لن يتم تسجيل مكالمتك.</a:t>
            </a:r>
            <a:endParaRPr kumimoji="0" lang="en-US" sz="900" b="0" i="0" u="none" strike="noStrike" kern="1200" cap="none" spc="0" normalizeH="0" baseline="0" noProof="0" dirty="0">
              <a:ln>
                <a:noFill/>
              </a:ln>
              <a:solidFill>
                <a:schemeClr val="tx1"/>
              </a:solidFill>
              <a:effectLst/>
              <a:uLnTx/>
              <a:uFillTx/>
              <a:latin typeface="Franklin Gothic Book" panose="020B0503020102020204"/>
              <a:ea typeface="+mn-ea"/>
              <a:cs typeface="+mn-cs"/>
            </a:endParaRPr>
          </a:p>
          <a:p>
            <a:pPr marL="171450" marR="0" lvl="0" indent="-171450" algn="r" defTabSz="457200" rtl="1"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ar-EG" sz="900" b="0" i="0" u="none" strike="noStrike" kern="1200" cap="none" spc="0" normalizeH="0" baseline="0" noProof="0" dirty="0">
                <a:ln>
                  <a:noFill/>
                </a:ln>
                <a:solidFill>
                  <a:schemeClr val="tx1"/>
                </a:solidFill>
                <a:effectLst/>
                <a:uLnTx/>
                <a:uFillTx/>
                <a:latin typeface="Franklin Gothic Book" panose="020B0503020102020204"/>
                <a:ea typeface="+mn-ea"/>
                <a:cs typeface="Tahoma" panose="020B0604030504040204" pitchFamily="34" charset="0"/>
              </a:rPr>
              <a:t>سوف تتحدث إلى طرف ثالث مستقل.</a:t>
            </a:r>
            <a:endParaRPr kumimoji="0" lang="en-US" sz="900" b="0" i="0" u="none" strike="noStrike" kern="1200" cap="none" spc="0" normalizeH="0" baseline="0" noProof="0" dirty="0">
              <a:ln>
                <a:noFill/>
              </a:ln>
              <a:solidFill>
                <a:schemeClr val="tx1"/>
              </a:solidFill>
              <a:effectLst/>
              <a:uLnTx/>
              <a:uFillTx/>
              <a:latin typeface="Franklin Gothic Book" panose="020B0503020102020204"/>
              <a:ea typeface="+mn-ea"/>
              <a:cs typeface="+mn-cs"/>
            </a:endParaRPr>
          </a:p>
        </p:txBody>
      </p:sp>
      <p:sp>
        <p:nvSpPr>
          <p:cNvPr id="8" name="Rectangle 7"/>
          <p:cNvSpPr/>
          <p:nvPr/>
        </p:nvSpPr>
        <p:spPr>
          <a:xfrm>
            <a:off x="-2272" y="31697"/>
            <a:ext cx="2662912" cy="27858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457200" rtl="1" eaLnBrk="1" fontAlgn="auto" latinLnBrk="0" hangingPunct="1">
              <a:lnSpc>
                <a:spcPct val="100000"/>
              </a:lnSpc>
              <a:spcBef>
                <a:spcPts val="0"/>
              </a:spcBef>
              <a:spcAft>
                <a:spcPts val="0"/>
              </a:spcAft>
              <a:buClrTx/>
              <a:buSzTx/>
              <a:buFontTx/>
              <a:buNone/>
              <a:tabLst/>
              <a:defRPr/>
            </a:pPr>
            <a:r>
              <a:rPr kumimoji="0" lang="ar-EG" sz="1000" b="1" i="0" u="none" strike="noStrike" kern="1200" cap="none" spc="0" normalizeH="0" baseline="0" noProof="0" dirty="0">
                <a:ln>
                  <a:noFill/>
                </a:ln>
                <a:solidFill>
                  <a:schemeClr val="bg1"/>
                </a:solidFill>
                <a:effectLst/>
                <a:uLnTx/>
                <a:uFillTx/>
                <a:latin typeface="Franklin Gothic Book" panose="020B0503020102020204"/>
                <a:ea typeface="+mn-ea"/>
                <a:cs typeface="Tahoma" panose="020B0604030504040204" pitchFamily="34" charset="0"/>
              </a:rPr>
              <a:t>من داخل الولايات المتحدة، الاتصال الهاتفي المجاني السري 24/7:</a:t>
            </a:r>
            <a:endParaRPr kumimoji="0" lang="en-US" sz="1000" b="1" i="0" u="none" strike="noStrike" kern="1200" cap="none" spc="0" normalizeH="0" baseline="0" noProof="0" dirty="0">
              <a:ln>
                <a:noFill/>
              </a:ln>
              <a:solidFill>
                <a:schemeClr val="bg1"/>
              </a:solidFill>
              <a:effectLst/>
              <a:uLnTx/>
              <a:uFillTx/>
              <a:latin typeface="Franklin Gothic Book" panose="020B0503020102020204"/>
              <a:ea typeface="+mn-ea"/>
              <a:cs typeface="+mn-cs"/>
            </a:endParaRPr>
          </a:p>
        </p:txBody>
      </p:sp>
      <p:sp>
        <p:nvSpPr>
          <p:cNvPr id="22" name="TextBox 21">
            <a:extLst>
              <a:ext uri="{FF2B5EF4-FFF2-40B4-BE49-F238E27FC236}">
                <a16:creationId xmlns:a16="http://schemas.microsoft.com/office/drawing/2014/main" id="{3AB9550C-9102-4C74-AAA8-BCA38235DDA7}"/>
              </a:ext>
            </a:extLst>
          </p:cNvPr>
          <p:cNvSpPr txBox="1"/>
          <p:nvPr/>
        </p:nvSpPr>
        <p:spPr>
          <a:xfrm>
            <a:off x="102448" y="3333399"/>
            <a:ext cx="2502566" cy="369332"/>
          </a:xfrm>
          <a:prstGeom prst="rect">
            <a:avLst/>
          </a:prstGeom>
          <a:noFill/>
        </p:spPr>
        <p:txBody>
          <a:bodyPr wrap="square">
            <a:spAutoFit/>
          </a:bodyPr>
          <a:lstStyle/>
          <a:p>
            <a:pPr algn="ctr"/>
            <a:r>
              <a:rPr lang="ar-AE" sz="900" dirty="0"/>
              <a:t>يمكنك أيضًا الإبلاغ على موقعنا على الإنترنت:</a:t>
            </a:r>
            <a:endParaRPr lang="en-US" sz="900" dirty="0"/>
          </a:p>
          <a:p>
            <a:pPr algn="ctr"/>
            <a:r>
              <a:rPr kumimoji="0" lang="en-US" sz="900" b="1" i="0" u="none" strike="noStrike" kern="1200" cap="none" spc="20" normalizeH="0" baseline="0" noProof="0" dirty="0">
                <a:ln>
                  <a:noFill/>
                </a:ln>
                <a:solidFill>
                  <a:srgbClr val="009BAF"/>
                </a:solidFill>
                <a:effectLst/>
                <a:uLnTx/>
                <a:uFillTx/>
                <a:latin typeface="Franklin Gothic Book" panose="020B0503020102020204"/>
                <a:ea typeface="+mn-ea"/>
                <a:cs typeface="+mn-cs"/>
              </a:rPr>
              <a:t>www.fhi360.org/anonreportregistry</a:t>
            </a:r>
            <a:endParaRPr lang="en-US" sz="900" dirty="0"/>
          </a:p>
        </p:txBody>
      </p:sp>
    </p:spTree>
    <p:extLst>
      <p:ext uri="{BB962C8B-B14F-4D97-AF65-F5344CB8AC3E}">
        <p14:creationId xmlns:p14="http://schemas.microsoft.com/office/powerpoint/2010/main" val="21409257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alpha val="80000"/>
          </a:schemeClr>
        </a:solidFill>
        <a:effectLst/>
      </p:bgPr>
    </p:bg>
    <p:spTree>
      <p:nvGrpSpPr>
        <p:cNvPr id="1" name=""/>
        <p:cNvGrpSpPr/>
        <p:nvPr/>
      </p:nvGrpSpPr>
      <p:grpSpPr>
        <a:xfrm>
          <a:off x="0" y="0"/>
          <a:ext cx="0" cy="0"/>
          <a:chOff x="0" y="0"/>
          <a:chExt cx="0" cy="0"/>
        </a:xfrm>
      </p:grpSpPr>
      <p:sp>
        <p:nvSpPr>
          <p:cNvPr id="43" name="Rectangle 42">
            <a:extLst>
              <a:ext uri="{FF2B5EF4-FFF2-40B4-BE49-F238E27FC236}">
                <a16:creationId xmlns:a16="http://schemas.microsoft.com/office/drawing/2014/main" id="{AE9FAD16-08FF-224D-B9C0-1F189E57C145}"/>
              </a:ext>
            </a:extLst>
          </p:cNvPr>
          <p:cNvSpPr/>
          <p:nvPr/>
        </p:nvSpPr>
        <p:spPr>
          <a:xfrm>
            <a:off x="-3541" y="1884692"/>
            <a:ext cx="2660650" cy="13593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68"/>
          </a:p>
        </p:txBody>
      </p:sp>
      <p:sp>
        <p:nvSpPr>
          <p:cNvPr id="7" name="Title 1">
            <a:extLst>
              <a:ext uri="{FF2B5EF4-FFF2-40B4-BE49-F238E27FC236}">
                <a16:creationId xmlns:a16="http://schemas.microsoft.com/office/drawing/2014/main" id="{3360D994-B20C-A143-8C68-70B3C05D0011}"/>
              </a:ext>
            </a:extLst>
          </p:cNvPr>
          <p:cNvSpPr txBox="1">
            <a:spLocks/>
          </p:cNvSpPr>
          <p:nvPr/>
        </p:nvSpPr>
        <p:spPr>
          <a:xfrm>
            <a:off x="87370" y="83262"/>
            <a:ext cx="1750545" cy="462771"/>
          </a:xfrm>
          <a:prstGeom prst="rect">
            <a:avLst/>
          </a:prstGeom>
        </p:spPr>
        <p:txBody>
          <a:bodyPr vert="horz" wrap="square" lIns="64419" tIns="32210" rIns="64419" bIns="32210" rtlCol="0" anchor="t" anchorCtr="0">
            <a:noAutofit/>
          </a:bodyPr>
          <a:lstStyle>
            <a:lvl1pPr algn="l" defTabSz="354787" rtl="0" eaLnBrk="1" latinLnBrk="0" hangingPunct="1">
              <a:lnSpc>
                <a:spcPct val="90000"/>
              </a:lnSpc>
              <a:spcBef>
                <a:spcPct val="0"/>
              </a:spcBef>
              <a:buNone/>
              <a:defRPr sz="1707" kern="1200">
                <a:solidFill>
                  <a:schemeClr val="tx1"/>
                </a:solidFill>
                <a:latin typeface="+mj-lt"/>
                <a:ea typeface="+mj-ea"/>
                <a:cs typeface="+mj-cs"/>
              </a:defRPr>
            </a:lvl1pPr>
          </a:lstStyle>
          <a:p>
            <a:pPr algn="r" rtl="1">
              <a:lnSpc>
                <a:spcPct val="80000"/>
              </a:lnSpc>
            </a:pPr>
            <a:endParaRPr lang="en-US" sz="2000" b="1" spc="-14" dirty="0">
              <a:latin typeface="Franklin Gothic Demi" panose="020B0603020102020204" pitchFamily="34" charset="0"/>
            </a:endParaRPr>
          </a:p>
        </p:txBody>
      </p:sp>
      <p:sp>
        <p:nvSpPr>
          <p:cNvPr id="33" name="TextBox 32">
            <a:extLst>
              <a:ext uri="{FF2B5EF4-FFF2-40B4-BE49-F238E27FC236}">
                <a16:creationId xmlns:a16="http://schemas.microsoft.com/office/drawing/2014/main" id="{B695CDB0-0436-124B-BDB4-D55CB89BA5FF}"/>
              </a:ext>
            </a:extLst>
          </p:cNvPr>
          <p:cNvSpPr txBox="1"/>
          <p:nvPr/>
        </p:nvSpPr>
        <p:spPr>
          <a:xfrm>
            <a:off x="346430" y="3330979"/>
            <a:ext cx="1967792" cy="230832"/>
          </a:xfrm>
          <a:prstGeom prst="rect">
            <a:avLst/>
          </a:prstGeom>
          <a:noFill/>
        </p:spPr>
        <p:txBody>
          <a:bodyPr wrap="square" rtlCol="0">
            <a:spAutoFit/>
          </a:bodyPr>
          <a:lstStyle/>
          <a:p>
            <a:pPr algn="ctr" rtl="1"/>
            <a:endParaRPr lang="en-US" sz="900" spc="20" dirty="0">
              <a:latin typeface="Franklin Gothic Medium" panose="020B0603020102020204" pitchFamily="34" charset="0"/>
            </a:endParaRPr>
          </a:p>
        </p:txBody>
      </p:sp>
      <p:sp>
        <p:nvSpPr>
          <p:cNvPr id="35" name="Rounded Rectangle 34">
            <a:extLst>
              <a:ext uri="{FF2B5EF4-FFF2-40B4-BE49-F238E27FC236}">
                <a16:creationId xmlns:a16="http://schemas.microsoft.com/office/drawing/2014/main" id="{73002A73-C574-6F49-B331-0B264B6083C3}"/>
              </a:ext>
            </a:extLst>
          </p:cNvPr>
          <p:cNvSpPr/>
          <p:nvPr/>
        </p:nvSpPr>
        <p:spPr>
          <a:xfrm>
            <a:off x="139075" y="791193"/>
            <a:ext cx="2476421" cy="534091"/>
          </a:xfrm>
          <a:prstGeom prst="roundRect">
            <a:avLst>
              <a:gd name="adj" fmla="val 8682"/>
            </a:avLst>
          </a:prstGeom>
          <a:noFill/>
          <a:ln w="38100">
            <a:no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rIns="128839" bIns="64419" numCol="1" rtlCol="0" anchor="t" anchorCtr="0">
            <a:noAutofit/>
          </a:bodyPr>
          <a:lstStyle/>
          <a:p>
            <a:pPr marL="117475" indent="-117475">
              <a:spcAft>
                <a:spcPts val="282"/>
              </a:spcAft>
              <a:buSzPct val="80000"/>
              <a:buBlip>
                <a:blip r:embed="rId3">
                  <a:extLst>
                    <a:ext uri="{96DAC541-7B7A-43D3-8B79-37D633B846F1}">
                      <asvg:svgBlip xmlns:asvg="http://schemas.microsoft.com/office/drawing/2016/SVG/main" r:embed="rId4"/>
                    </a:ext>
                  </a:extLst>
                </a:blip>
              </a:buBlip>
            </a:pPr>
            <a:endParaRPr lang="en-US" sz="900" dirty="0">
              <a:solidFill>
                <a:schemeClr val="tx1"/>
              </a:solidFill>
              <a:latin typeface="Franklin Gothic Book" panose="020B0503020102020204" pitchFamily="34" charset="0"/>
            </a:endParaRPr>
          </a:p>
        </p:txBody>
      </p:sp>
      <p:pic>
        <p:nvPicPr>
          <p:cNvPr id="6" name="Picture 5">
            <a:extLst>
              <a:ext uri="{FF2B5EF4-FFF2-40B4-BE49-F238E27FC236}">
                <a16:creationId xmlns:a16="http://schemas.microsoft.com/office/drawing/2014/main" id="{3C2AA61E-51AD-774B-805E-FA1ECB49866E}"/>
              </a:ext>
            </a:extLst>
          </p:cNvPr>
          <p:cNvPicPr>
            <a:picLocks noChangeAspect="1"/>
          </p:cNvPicPr>
          <p:nvPr/>
        </p:nvPicPr>
        <p:blipFill>
          <a:blip r:embed="rId5"/>
          <a:stretch>
            <a:fillRect/>
          </a:stretch>
        </p:blipFill>
        <p:spPr>
          <a:xfrm>
            <a:off x="155844" y="1375506"/>
            <a:ext cx="2382498" cy="844454"/>
          </a:xfrm>
          <a:prstGeom prst="rect">
            <a:avLst/>
          </a:prstGeom>
        </p:spPr>
      </p:pic>
      <p:sp>
        <p:nvSpPr>
          <p:cNvPr id="36" name="Title 1">
            <a:extLst>
              <a:ext uri="{FF2B5EF4-FFF2-40B4-BE49-F238E27FC236}">
                <a16:creationId xmlns:a16="http://schemas.microsoft.com/office/drawing/2014/main" id="{5E752A56-B51C-3946-9975-2DA6A51029B7}"/>
              </a:ext>
            </a:extLst>
          </p:cNvPr>
          <p:cNvSpPr txBox="1">
            <a:spLocks/>
          </p:cNvSpPr>
          <p:nvPr/>
        </p:nvSpPr>
        <p:spPr>
          <a:xfrm>
            <a:off x="13226" y="1437202"/>
            <a:ext cx="2558004" cy="444126"/>
          </a:xfrm>
          <a:prstGeom prst="rect">
            <a:avLst/>
          </a:prstGeom>
        </p:spPr>
        <p:txBody>
          <a:bodyPr vert="horz" wrap="none" lIns="64419" tIns="32210" rIns="64419" bIns="32210" rtlCol="0" anchor="ctr">
            <a:noAutofit/>
          </a:bodyPr>
          <a:lstStyle>
            <a:lvl1pPr algn="l" defTabSz="354787" rtl="0" eaLnBrk="1" latinLnBrk="0" hangingPunct="1">
              <a:lnSpc>
                <a:spcPct val="90000"/>
              </a:lnSpc>
              <a:spcBef>
                <a:spcPct val="0"/>
              </a:spcBef>
              <a:buNone/>
              <a:defRPr sz="1707" kern="1200">
                <a:solidFill>
                  <a:schemeClr val="tx1"/>
                </a:solidFill>
                <a:latin typeface="+mj-lt"/>
                <a:ea typeface="+mj-ea"/>
                <a:cs typeface="+mj-cs"/>
              </a:defRPr>
            </a:lvl1pPr>
          </a:lstStyle>
          <a:p>
            <a:pPr algn="ctr" rtl="1">
              <a:lnSpc>
                <a:spcPct val="100000"/>
              </a:lnSpc>
            </a:pPr>
            <a:endParaRPr lang="en-US" sz="1100" b="1" dirty="0">
              <a:solidFill>
                <a:schemeClr val="accent2"/>
              </a:solidFill>
              <a:latin typeface="Franklin Gothic Demi" panose="020B0603020102020204" pitchFamily="34" charset="0"/>
            </a:endParaRPr>
          </a:p>
        </p:txBody>
      </p:sp>
      <p:pic>
        <p:nvPicPr>
          <p:cNvPr id="39" name="Picture 38">
            <a:extLst>
              <a:ext uri="{FF2B5EF4-FFF2-40B4-BE49-F238E27FC236}">
                <a16:creationId xmlns:a16="http://schemas.microsoft.com/office/drawing/2014/main" id="{13FEE7F1-DDA0-7C46-89B3-0041CA2DCA1C}"/>
              </a:ext>
            </a:extLst>
          </p:cNvPr>
          <p:cNvPicPr>
            <a:picLocks noChangeAspect="1"/>
          </p:cNvPicPr>
          <p:nvPr/>
        </p:nvPicPr>
        <p:blipFill>
          <a:blip r:embed="rId6"/>
          <a:srcRect/>
          <a:stretch/>
        </p:blipFill>
        <p:spPr>
          <a:xfrm>
            <a:off x="2051863" y="149298"/>
            <a:ext cx="519367" cy="230831"/>
          </a:xfrm>
          <a:prstGeom prst="rect">
            <a:avLst/>
          </a:prstGeom>
        </p:spPr>
      </p:pic>
      <p:sp>
        <p:nvSpPr>
          <p:cNvPr id="51" name="Rectangle 50">
            <a:extLst>
              <a:ext uri="{FF2B5EF4-FFF2-40B4-BE49-F238E27FC236}">
                <a16:creationId xmlns:a16="http://schemas.microsoft.com/office/drawing/2014/main" id="{C5287E43-4020-B547-9C84-58CD08B8D44F}"/>
              </a:ext>
            </a:extLst>
          </p:cNvPr>
          <p:cNvSpPr/>
          <p:nvPr/>
        </p:nvSpPr>
        <p:spPr>
          <a:xfrm>
            <a:off x="59719" y="629849"/>
            <a:ext cx="2555778" cy="230832"/>
          </a:xfrm>
          <a:prstGeom prst="rect">
            <a:avLst/>
          </a:prstGeom>
        </p:spPr>
        <p:txBody>
          <a:bodyPr wrap="square">
            <a:spAutoFit/>
          </a:bodyPr>
          <a:lstStyle/>
          <a:p>
            <a:endParaRPr lang="en-US" sz="900" b="1" dirty="0">
              <a:latin typeface="Franklin Gothic Demi" panose="020B0603020102020204" pitchFamily="34" charset="0"/>
            </a:endParaRPr>
          </a:p>
        </p:txBody>
      </p:sp>
      <p:pic>
        <p:nvPicPr>
          <p:cNvPr id="3" name="Picture 2">
            <a:extLst>
              <a:ext uri="{FF2B5EF4-FFF2-40B4-BE49-F238E27FC236}">
                <a16:creationId xmlns:a16="http://schemas.microsoft.com/office/drawing/2014/main" id="{E03162A4-29E1-2E43-AE33-7E9957E48F4F}"/>
              </a:ext>
            </a:extLst>
          </p:cNvPr>
          <p:cNvPicPr>
            <a:picLocks noChangeAspect="1"/>
          </p:cNvPicPr>
          <p:nvPr/>
        </p:nvPicPr>
        <p:blipFill>
          <a:blip r:embed="rId7"/>
          <a:srcRect/>
          <a:stretch/>
        </p:blipFill>
        <p:spPr>
          <a:xfrm>
            <a:off x="-58450" y="1844542"/>
            <a:ext cx="768614" cy="1355930"/>
          </a:xfrm>
          <a:prstGeom prst="rect">
            <a:avLst/>
          </a:prstGeom>
        </p:spPr>
      </p:pic>
      <p:sp>
        <p:nvSpPr>
          <p:cNvPr id="9" name="Rectangle 8">
            <a:extLst>
              <a:ext uri="{FF2B5EF4-FFF2-40B4-BE49-F238E27FC236}">
                <a16:creationId xmlns:a16="http://schemas.microsoft.com/office/drawing/2014/main" id="{A9E72000-E511-3E4F-BD6E-0A6B09E640B7}"/>
              </a:ext>
            </a:extLst>
          </p:cNvPr>
          <p:cNvSpPr/>
          <p:nvPr/>
        </p:nvSpPr>
        <p:spPr>
          <a:xfrm>
            <a:off x="1197901" y="1993246"/>
            <a:ext cx="1417596" cy="1201233"/>
          </a:xfrm>
          <a:prstGeom prst="rect">
            <a:avLst/>
          </a:prstGeom>
          <a:noFill/>
          <a:ln w="38100">
            <a:no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28839" rIns="128839" bIns="128839" rtlCol="0" anchor="t" anchorCtr="0">
            <a:noAutofit/>
          </a:bodyPr>
          <a:lstStyle/>
          <a:p>
            <a:pPr marL="4763" algn="r" rtl="1">
              <a:lnSpc>
                <a:spcPct val="95000"/>
              </a:lnSpc>
              <a:spcAft>
                <a:spcPts val="600"/>
              </a:spcAft>
              <a:buClr>
                <a:schemeClr val="accent5"/>
              </a:buClr>
              <a:buSzPct val="150000"/>
            </a:pPr>
            <a:endParaRPr lang="en-US" sz="800" b="1" dirty="0">
              <a:solidFill>
                <a:schemeClr val="tx1"/>
              </a:solidFill>
              <a:latin typeface="Franklin Gothic Book" panose="020B0503020102020204" pitchFamily="34" charset="0"/>
            </a:endParaRPr>
          </a:p>
        </p:txBody>
      </p:sp>
      <p:sp>
        <p:nvSpPr>
          <p:cNvPr id="4" name="Rectangle 3"/>
          <p:cNvSpPr/>
          <p:nvPr/>
        </p:nvSpPr>
        <p:spPr>
          <a:xfrm>
            <a:off x="636178" y="2189599"/>
            <a:ext cx="1765899" cy="967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gn="r" rtl="1">
              <a:buFont typeface="Arial" panose="020B0604020202020204" pitchFamily="34" charset="0"/>
              <a:buChar char="•"/>
            </a:pPr>
            <a:r>
              <a:rPr lang="ar-EG" sz="800" dirty="0">
                <a:solidFill>
                  <a:schemeClr val="tx1"/>
                </a:solidFill>
              </a:rPr>
              <a:t>ليس عليك ذكر اسمك.</a:t>
            </a:r>
          </a:p>
          <a:p>
            <a:pPr marL="114300" indent="-114300" algn="r" rtl="1">
              <a:buFont typeface="Arial" panose="020B0604020202020204" pitchFamily="34" charset="0"/>
              <a:buChar char="•"/>
            </a:pPr>
            <a:r>
              <a:rPr lang="ar-EG" sz="800" dirty="0">
                <a:solidFill>
                  <a:schemeClr val="tx1"/>
                </a:solidFill>
              </a:rPr>
              <a:t>لا توجد تكلفة إضافية للاتصال بالخط الساخن.</a:t>
            </a:r>
          </a:p>
          <a:p>
            <a:pPr marL="171450" indent="-171450" algn="r" rtl="1">
              <a:buFont typeface="Arial" panose="020B0604020202020204" pitchFamily="34" charset="0"/>
              <a:buChar char="•"/>
            </a:pPr>
            <a:r>
              <a:rPr lang="ar-EG" sz="800" dirty="0">
                <a:solidFill>
                  <a:schemeClr val="tx1"/>
                </a:solidFill>
              </a:rPr>
              <a:t>يمكنك أيضًا إرسال بريد إلكتروني سري إلى: </a:t>
            </a:r>
            <a:r>
              <a:rPr lang="en-US" sz="800" b="1" dirty="0">
                <a:solidFill>
                  <a:schemeClr val="tx1"/>
                </a:solidFill>
              </a:rPr>
              <a:t>Compliance@fhi360.org</a:t>
            </a:r>
          </a:p>
        </p:txBody>
      </p:sp>
      <p:sp>
        <p:nvSpPr>
          <p:cNvPr id="5" name="Rectangle 4"/>
          <p:cNvSpPr/>
          <p:nvPr/>
        </p:nvSpPr>
        <p:spPr>
          <a:xfrm>
            <a:off x="13226" y="33040"/>
            <a:ext cx="2005749" cy="4633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EG" sz="1600" b="1" dirty="0">
                <a:solidFill>
                  <a:schemeClr val="tx1"/>
                </a:solidFill>
              </a:rPr>
              <a:t>نحن نهتم</a:t>
            </a:r>
            <a:r>
              <a:rPr lang="en-US" sz="1600" b="1" dirty="0">
                <a:solidFill>
                  <a:schemeClr val="tx1"/>
                </a:solidFill>
              </a:rPr>
              <a:t> </a:t>
            </a:r>
            <a:r>
              <a:rPr lang="ar-EG" sz="1600" b="1" dirty="0">
                <a:solidFill>
                  <a:schemeClr val="tx1"/>
                </a:solidFill>
              </a:rPr>
              <a:t>بسلامتك</a:t>
            </a:r>
            <a:endParaRPr lang="en-US" sz="1600" b="1" dirty="0">
              <a:solidFill>
                <a:schemeClr val="tx1"/>
              </a:solidFill>
            </a:endParaRPr>
          </a:p>
        </p:txBody>
      </p:sp>
      <p:sp>
        <p:nvSpPr>
          <p:cNvPr id="8" name="Rectangle 7"/>
          <p:cNvSpPr/>
          <p:nvPr/>
        </p:nvSpPr>
        <p:spPr>
          <a:xfrm>
            <a:off x="243702" y="1593470"/>
            <a:ext cx="2158375" cy="2981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sz="900" b="1" dirty="0">
                <a:solidFill>
                  <a:schemeClr val="accent2"/>
                </a:solidFill>
              </a:rPr>
              <a:t>إذا حدث لك هذا، فاتصل بـهذا الرقم</a:t>
            </a:r>
            <a:endParaRPr lang="en-US" sz="900" b="1" dirty="0">
              <a:solidFill>
                <a:schemeClr val="accent2"/>
              </a:solidFill>
            </a:endParaRPr>
          </a:p>
          <a:p>
            <a:pPr algn="ctr" rtl="1"/>
            <a:endParaRPr lang="en-US" sz="900" b="1" dirty="0">
              <a:solidFill>
                <a:schemeClr val="accent2"/>
              </a:solidFill>
            </a:endParaRPr>
          </a:p>
          <a:p>
            <a:pPr algn="ctr" rtl="1"/>
            <a:r>
              <a:rPr lang="ar-EG" sz="1200" b="1" dirty="0">
                <a:solidFill>
                  <a:schemeClr val="accent2"/>
                </a:solidFill>
              </a:rPr>
              <a:t> 00.000.000.000+</a:t>
            </a:r>
            <a:endParaRPr lang="en-US" sz="1200" b="1" dirty="0">
              <a:solidFill>
                <a:schemeClr val="accent2"/>
              </a:solidFill>
            </a:endParaRPr>
          </a:p>
        </p:txBody>
      </p:sp>
      <p:sp>
        <p:nvSpPr>
          <p:cNvPr id="10" name="Rectangle 9"/>
          <p:cNvSpPr/>
          <p:nvPr/>
        </p:nvSpPr>
        <p:spPr>
          <a:xfrm>
            <a:off x="325857" y="3328779"/>
            <a:ext cx="2102856" cy="3484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000" dirty="0">
                <a:solidFill>
                  <a:schemeClr val="tx1"/>
                </a:solidFill>
              </a:rPr>
              <a:t>توجد </a:t>
            </a:r>
            <a:r>
              <a:rPr lang="ar-SA" sz="1000" dirty="0">
                <a:solidFill>
                  <a:schemeClr val="tx1"/>
                </a:solidFill>
              </a:rPr>
              <a:t>خيارات </a:t>
            </a:r>
            <a:r>
              <a:rPr lang="ar-EG" sz="1000" dirty="0">
                <a:solidFill>
                  <a:schemeClr val="tx1"/>
                </a:solidFill>
              </a:rPr>
              <a:t>أخرى ل</a:t>
            </a:r>
            <a:r>
              <a:rPr lang="ar-SA" sz="1000" dirty="0">
                <a:solidFill>
                  <a:schemeClr val="tx1"/>
                </a:solidFill>
              </a:rPr>
              <a:t>لإبلاغ </a:t>
            </a:r>
            <a:r>
              <a:rPr lang="ar-EG" sz="1000" dirty="0">
                <a:solidFill>
                  <a:schemeClr val="tx1"/>
                </a:solidFill>
              </a:rPr>
              <a:t>موجودة في</a:t>
            </a:r>
            <a:r>
              <a:rPr lang="ar-SA" sz="1000" dirty="0">
                <a:solidFill>
                  <a:schemeClr val="tx1"/>
                </a:solidFill>
              </a:rPr>
              <a:t> الجزء الخلفي من هذه البطاقة</a:t>
            </a:r>
            <a:endParaRPr lang="en-US" sz="1000" dirty="0">
              <a:solidFill>
                <a:schemeClr val="tx1"/>
              </a:solidFill>
            </a:endParaRPr>
          </a:p>
        </p:txBody>
      </p:sp>
      <p:sp>
        <p:nvSpPr>
          <p:cNvPr id="11" name="Rectangle 10"/>
          <p:cNvSpPr/>
          <p:nvPr/>
        </p:nvSpPr>
        <p:spPr>
          <a:xfrm>
            <a:off x="155845" y="555502"/>
            <a:ext cx="2415386" cy="26502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EG" sz="800" b="1" dirty="0">
                <a:solidFill>
                  <a:schemeClr val="tx1"/>
                </a:solidFill>
              </a:rPr>
              <a:t>ينبغي على العاملين والشركاء في</a:t>
            </a:r>
            <a:r>
              <a:rPr lang="en-US" sz="800" b="1" dirty="0">
                <a:solidFill>
                  <a:schemeClr val="tx1"/>
                </a:solidFill>
              </a:rPr>
              <a:t> FHI 360 </a:t>
            </a:r>
            <a:r>
              <a:rPr lang="ar-EG" sz="800" b="1" dirty="0">
                <a:solidFill>
                  <a:schemeClr val="tx1"/>
                </a:solidFill>
              </a:rPr>
              <a:t>ألا يقوموا أبدًا بما يلي:</a:t>
            </a:r>
            <a:endParaRPr lang="en-US" sz="800" b="1" dirty="0">
              <a:solidFill>
                <a:schemeClr val="tx1"/>
              </a:solidFill>
            </a:endParaRPr>
          </a:p>
        </p:txBody>
      </p:sp>
      <p:sp>
        <p:nvSpPr>
          <p:cNvPr id="12" name="Rectangle 11"/>
          <p:cNvSpPr/>
          <p:nvPr/>
        </p:nvSpPr>
        <p:spPr>
          <a:xfrm>
            <a:off x="139074" y="994141"/>
            <a:ext cx="2476423" cy="3121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en-US" sz="900" dirty="0">
                <a:solidFill>
                  <a:schemeClr val="tx1"/>
                </a:solidFill>
              </a:rPr>
              <a:t> </a:t>
            </a:r>
            <a:r>
              <a:rPr lang="en-US" sz="900" dirty="0">
                <a:solidFill>
                  <a:srgbClr val="FF0000"/>
                </a:solidFill>
              </a:rPr>
              <a:t>x</a:t>
            </a:r>
            <a:r>
              <a:rPr lang="ar-EG" sz="900" dirty="0">
                <a:solidFill>
                  <a:schemeClr val="tx1"/>
                </a:solidFill>
              </a:rPr>
              <a:t>تهديدك أو مضايقتك أو إيذائك</a:t>
            </a:r>
          </a:p>
          <a:p>
            <a:pPr marL="114300" indent="-114300" algn="r" rtl="1"/>
            <a:r>
              <a:rPr lang="en-US" sz="900" dirty="0">
                <a:solidFill>
                  <a:srgbClr val="FF0000"/>
                </a:solidFill>
              </a:rPr>
              <a:t>x</a:t>
            </a:r>
            <a:r>
              <a:rPr lang="ar-EG" sz="900" dirty="0">
                <a:solidFill>
                  <a:schemeClr val="tx1"/>
                </a:solidFill>
              </a:rPr>
              <a:t> طلب منك المال أو الخدمات أو الجنس مقابل سلع أو عمل أو خدمات</a:t>
            </a:r>
            <a:endParaRPr lang="en-US" sz="900" dirty="0">
              <a:solidFill>
                <a:schemeClr val="tx1"/>
              </a:solidFill>
            </a:endParaRPr>
          </a:p>
          <a:p>
            <a:pPr marL="114300" indent="-114300" algn="r" rtl="1"/>
            <a:r>
              <a:rPr lang="en-US" sz="900" dirty="0">
                <a:solidFill>
                  <a:srgbClr val="FF0000"/>
                </a:solidFill>
              </a:rPr>
              <a:t>x</a:t>
            </a:r>
            <a:r>
              <a:rPr lang="ar-AE" sz="900" dirty="0">
                <a:solidFill>
                  <a:schemeClr val="tx1"/>
                </a:solidFill>
              </a:rPr>
              <a:t>أسألك عن أفعال جنسية مقابل المال</a:t>
            </a:r>
            <a:endParaRPr lang="en-US" sz="900" dirty="0">
              <a:solidFill>
                <a:schemeClr val="tx1"/>
              </a:solidFill>
            </a:endParaRPr>
          </a:p>
          <a:p>
            <a:pPr marL="114300" indent="-114300" algn="r" rtl="1"/>
            <a:endParaRPr lang="en-US" sz="900" dirty="0">
              <a:solidFill>
                <a:schemeClr val="tx1"/>
              </a:solidFill>
            </a:endParaRPr>
          </a:p>
        </p:txBody>
      </p:sp>
    </p:spTree>
    <p:extLst>
      <p:ext uri="{BB962C8B-B14F-4D97-AF65-F5344CB8AC3E}">
        <p14:creationId xmlns:p14="http://schemas.microsoft.com/office/powerpoint/2010/main" val="1247209536"/>
      </p:ext>
    </p:extLst>
  </p:cSld>
  <p:clrMapOvr>
    <a:masterClrMapping/>
  </p:clrMapOvr>
</p:sld>
</file>

<file path=ppt/theme/theme1.xml><?xml version="1.0" encoding="utf-8"?>
<a:theme xmlns:a="http://schemas.openxmlformats.org/drawingml/2006/main" name="Office Theme">
  <a:themeElements>
    <a:clrScheme name="FCR Alternate">
      <a:dk1>
        <a:srgbClr val="000000"/>
      </a:dk1>
      <a:lt1>
        <a:srgbClr val="FFFFFF"/>
      </a:lt1>
      <a:dk2>
        <a:srgbClr val="713484"/>
      </a:dk2>
      <a:lt2>
        <a:srgbClr val="ABAFA6"/>
      </a:lt2>
      <a:accent1>
        <a:srgbClr val="009590"/>
      </a:accent1>
      <a:accent2>
        <a:srgbClr val="F2741F"/>
      </a:accent2>
      <a:accent3>
        <a:srgbClr val="B71D38"/>
      </a:accent3>
      <a:accent4>
        <a:srgbClr val="3B352F"/>
      </a:accent4>
      <a:accent5>
        <a:srgbClr val="009BAF"/>
      </a:accent5>
      <a:accent6>
        <a:srgbClr val="FED205"/>
      </a:accent6>
      <a:hlink>
        <a:srgbClr val="006595"/>
      </a:hlink>
      <a:folHlink>
        <a:srgbClr val="5C6F7C"/>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FCR Alternate">
      <a:dk1>
        <a:srgbClr val="000000"/>
      </a:dk1>
      <a:lt1>
        <a:srgbClr val="FFFFFF"/>
      </a:lt1>
      <a:dk2>
        <a:srgbClr val="713484"/>
      </a:dk2>
      <a:lt2>
        <a:srgbClr val="ABAFA6"/>
      </a:lt2>
      <a:accent1>
        <a:srgbClr val="009590"/>
      </a:accent1>
      <a:accent2>
        <a:srgbClr val="F2741F"/>
      </a:accent2>
      <a:accent3>
        <a:srgbClr val="B71D38"/>
      </a:accent3>
      <a:accent4>
        <a:srgbClr val="3B352F"/>
      </a:accent4>
      <a:accent5>
        <a:srgbClr val="009BAF"/>
      </a:accent5>
      <a:accent6>
        <a:srgbClr val="FED205"/>
      </a:accent6>
      <a:hlink>
        <a:srgbClr val="006595"/>
      </a:hlink>
      <a:folHlink>
        <a:srgbClr val="5C6F7C"/>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EFEE2724BDB744A9EE6D5ED9ECD69A6" ma:contentTypeVersion="4" ma:contentTypeDescription="Create a new document." ma:contentTypeScope="" ma:versionID="ea21d97bebf05c28899b17848cfe95a2">
  <xsd:schema xmlns:xsd="http://www.w3.org/2001/XMLSchema" xmlns:xs="http://www.w3.org/2001/XMLSchema" xmlns:p="http://schemas.microsoft.com/office/2006/metadata/properties" xmlns:ns2="f21a2516-b267-42f6-9626-92cb3b4c905a" targetNamespace="http://schemas.microsoft.com/office/2006/metadata/properties" ma:root="true" ma:fieldsID="22d2cc2ea2cf38ad4301fd3a4bf8e626" ns2:_="">
    <xsd:import namespace="f21a2516-b267-42f6-9626-92cb3b4c905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1a2516-b267-42f6-9626-92cb3b4c90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5610A5D-001D-4A7A-97CE-1375D163D183}"/>
</file>

<file path=customXml/itemProps2.xml><?xml version="1.0" encoding="utf-8"?>
<ds:datastoreItem xmlns:ds="http://schemas.openxmlformats.org/officeDocument/2006/customXml" ds:itemID="{80B2C421-486A-420E-8F1C-2CADECF53C0E}"/>
</file>

<file path=customXml/itemProps3.xml><?xml version="1.0" encoding="utf-8"?>
<ds:datastoreItem xmlns:ds="http://schemas.openxmlformats.org/officeDocument/2006/customXml" ds:itemID="{AB670E5C-9118-4E1C-A500-E7BEEA8F5E49}"/>
</file>

<file path=docProps/app.xml><?xml version="1.0" encoding="utf-8"?>
<Properties xmlns="http://schemas.openxmlformats.org/officeDocument/2006/extended-properties" xmlns:vt="http://schemas.openxmlformats.org/officeDocument/2006/docPropsVTypes">
  <Template>Office Theme</Template>
  <TotalTime>1111</TotalTime>
  <Words>1582</Words>
  <Application>Microsoft Office PowerPoint</Application>
  <PresentationFormat>Custom</PresentationFormat>
  <Paragraphs>143</Paragraphs>
  <Slides>12</Slides>
  <Notes>8</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12</vt:i4>
      </vt:variant>
    </vt:vector>
  </HeadingPairs>
  <TitlesOfParts>
    <vt:vector size="22" baseType="lpstr">
      <vt:lpstr>Arial</vt:lpstr>
      <vt:lpstr>Calibri</vt:lpstr>
      <vt:lpstr>Franklin Gothic Book</vt:lpstr>
      <vt:lpstr>Franklin Gothic Demi</vt:lpstr>
      <vt:lpstr>Franklin Gothic Demi Cond</vt:lpstr>
      <vt:lpstr>Franklin Gothic Medium</vt:lpstr>
      <vt:lpstr>Franklin Gothic Medium Cond</vt:lpstr>
      <vt:lpstr>Segoe UI</vt:lpstr>
      <vt:lpstr>Office Theme</vt:lpstr>
      <vt:lpstr>1_Office Theme</vt:lpstr>
      <vt:lpstr>تعليمات لتحرير وطباعة الملصقات وبطاقات الجيب الخاصة بأغراض الحماية</vt:lpstr>
      <vt:lpstr>تعليمات (يتبع)</vt:lpstr>
      <vt:lpstr>تعليمات (يتبع)</vt:lpstr>
      <vt:lpstr>نماذج لبطاقة الجيب (الوجه الأمامي والخلفي)</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Kay Garcia</dc:creator>
  <cp:lastModifiedBy>Kim Dixon</cp:lastModifiedBy>
  <cp:revision>24</cp:revision>
  <cp:lastPrinted>2021-07-16T20:50:08Z</cp:lastPrinted>
  <dcterms:created xsi:type="dcterms:W3CDTF">2021-07-12T16:42:24Z</dcterms:created>
  <dcterms:modified xsi:type="dcterms:W3CDTF">2021-09-22T20:32:40Z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0x010100AEFEE2724BDB744A9EE6D5ED9ECD69A6</vt:lpwstr>
  </property>
</Properties>
</file>