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4"/>
    <p:sldMasterId id="2147483683" r:id="rId5"/>
    <p:sldMasterId id="2147483711" r:id="rId6"/>
  </p:sldMasterIdLst>
  <p:notesMasterIdLst>
    <p:notesMasterId r:id="rId39"/>
  </p:notesMasterIdLst>
  <p:sldIdLst>
    <p:sldId id="1479" r:id="rId7"/>
    <p:sldId id="318" r:id="rId8"/>
    <p:sldId id="1481" r:id="rId9"/>
    <p:sldId id="311" r:id="rId10"/>
    <p:sldId id="262" r:id="rId11"/>
    <p:sldId id="305" r:id="rId12"/>
    <p:sldId id="293" r:id="rId13"/>
    <p:sldId id="304" r:id="rId14"/>
    <p:sldId id="303" r:id="rId15"/>
    <p:sldId id="1486" r:id="rId16"/>
    <p:sldId id="1620" r:id="rId17"/>
    <p:sldId id="1487" r:id="rId18"/>
    <p:sldId id="1488" r:id="rId19"/>
    <p:sldId id="1489" r:id="rId20"/>
    <p:sldId id="1491" r:id="rId21"/>
    <p:sldId id="1490" r:id="rId22"/>
    <p:sldId id="1492" r:id="rId23"/>
    <p:sldId id="1493" r:id="rId24"/>
    <p:sldId id="1617" r:id="rId25"/>
    <p:sldId id="297" r:id="rId26"/>
    <p:sldId id="1619" r:id="rId27"/>
    <p:sldId id="306" r:id="rId28"/>
    <p:sldId id="309" r:id="rId29"/>
    <p:sldId id="1438" r:id="rId30"/>
    <p:sldId id="1616" r:id="rId31"/>
    <p:sldId id="1482" r:id="rId32"/>
    <p:sldId id="316" r:id="rId33"/>
    <p:sldId id="1483" r:id="rId34"/>
    <p:sldId id="313" r:id="rId35"/>
    <p:sldId id="1485" r:id="rId36"/>
    <p:sldId id="312" r:id="rId37"/>
    <p:sldId id="1618"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B3EA"/>
    <a:srgbClr val="764268"/>
    <a:srgbClr val="7F7F7F"/>
    <a:srgbClr val="317093"/>
    <a:srgbClr val="831D9B"/>
    <a:srgbClr val="8ABD6C"/>
    <a:srgbClr val="D37A5A"/>
    <a:srgbClr val="F0A72A"/>
    <a:srgbClr val="B55433"/>
    <a:srgbClr val="330B3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D47B00-8845-4A02-97FB-C60826A1978E}" v="7" dt="2022-08-16T17:37:24.424"/>
    <p1510:client id="{F3105345-77C4-3962-36D4-D10D4C5FD95C}" v="3" dt="2022-08-16T17:22:31.1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notesMaster" Target="notesMasters/notesMaster1.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20" Type="http://schemas.openxmlformats.org/officeDocument/2006/relationships/slide" Target="slides/slide14.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m Dixon" userId="S::kdixon@fhi360.org::94c3f094-9e9a-4b63-af1b-7cd919f3220d" providerId="AD" clId="Web-{F3105345-77C4-3962-36D4-D10D4C5FD95C}"/>
    <pc:docChg chg="modSld">
      <pc:chgData name="Kim Dixon" userId="S::kdixon@fhi360.org::94c3f094-9e9a-4b63-af1b-7cd919f3220d" providerId="AD" clId="Web-{F3105345-77C4-3962-36D4-D10D4C5FD95C}" dt="2022-08-16T17:22:31.154" v="2"/>
      <pc:docMkLst>
        <pc:docMk/>
      </pc:docMkLst>
      <pc:sldChg chg="delSp modSp">
        <pc:chgData name="Kim Dixon" userId="S::kdixon@fhi360.org::94c3f094-9e9a-4b63-af1b-7cd919f3220d" providerId="AD" clId="Web-{F3105345-77C4-3962-36D4-D10D4C5FD95C}" dt="2022-08-16T17:22:12.732" v="1" actId="1076"/>
        <pc:sldMkLst>
          <pc:docMk/>
          <pc:sldMk cId="1394226823" sldId="1438"/>
        </pc:sldMkLst>
        <pc:spChg chg="del">
          <ac:chgData name="Kim Dixon" userId="S::kdixon@fhi360.org::94c3f094-9e9a-4b63-af1b-7cd919f3220d" providerId="AD" clId="Web-{F3105345-77C4-3962-36D4-D10D4C5FD95C}" dt="2022-08-16T17:22:09.701" v="0"/>
          <ac:spMkLst>
            <pc:docMk/>
            <pc:sldMk cId="1394226823" sldId="1438"/>
            <ac:spMk id="7" creationId="{0618780D-25EE-4433-AC6E-6C6E73769153}"/>
          </ac:spMkLst>
        </pc:spChg>
        <pc:picChg chg="mod">
          <ac:chgData name="Kim Dixon" userId="S::kdixon@fhi360.org::94c3f094-9e9a-4b63-af1b-7cd919f3220d" providerId="AD" clId="Web-{F3105345-77C4-3962-36D4-D10D4C5FD95C}" dt="2022-08-16T17:22:12.732" v="1" actId="1076"/>
          <ac:picMkLst>
            <pc:docMk/>
            <pc:sldMk cId="1394226823" sldId="1438"/>
            <ac:picMk id="11" creationId="{E726F93E-EC59-4D72-BFC3-5BDD837B7838}"/>
          </ac:picMkLst>
        </pc:picChg>
      </pc:sldChg>
      <pc:sldChg chg="delSp">
        <pc:chgData name="Kim Dixon" userId="S::kdixon@fhi360.org::94c3f094-9e9a-4b63-af1b-7cd919f3220d" providerId="AD" clId="Web-{F3105345-77C4-3962-36D4-D10D4C5FD95C}" dt="2022-08-16T17:22:31.154" v="2"/>
        <pc:sldMkLst>
          <pc:docMk/>
          <pc:sldMk cId="3861172783" sldId="1618"/>
        </pc:sldMkLst>
        <pc:spChg chg="del">
          <ac:chgData name="Kim Dixon" userId="S::kdixon@fhi360.org::94c3f094-9e9a-4b63-af1b-7cd919f3220d" providerId="AD" clId="Web-{F3105345-77C4-3962-36D4-D10D4C5FD95C}" dt="2022-08-16T17:22:31.154" v="2"/>
          <ac:spMkLst>
            <pc:docMk/>
            <pc:sldMk cId="3861172783" sldId="1618"/>
            <ac:spMk id="2" creationId="{2D5C6A6C-4C0A-5E23-8730-DDDFFFF38749}"/>
          </ac:spMkLst>
        </pc:spChg>
      </pc:sldChg>
    </pc:docChg>
  </pc:docChgLst>
  <pc:docChgLst>
    <pc:chgData name="Kim Dixon" userId="94c3f094-9e9a-4b63-af1b-7cd919f3220d" providerId="ADAL" clId="{FA839BC4-3841-45AB-833C-D1DB97068DC4}"/>
    <pc:docChg chg="custSel modSld">
      <pc:chgData name="Kim Dixon" userId="94c3f094-9e9a-4b63-af1b-7cd919f3220d" providerId="ADAL" clId="{FA839BC4-3841-45AB-833C-D1DB97068DC4}" dt="2022-08-11T18:00:26.070" v="33" actId="478"/>
      <pc:docMkLst>
        <pc:docMk/>
      </pc:docMkLst>
      <pc:sldChg chg="delSp mod delAnim">
        <pc:chgData name="Kim Dixon" userId="94c3f094-9e9a-4b63-af1b-7cd919f3220d" providerId="ADAL" clId="{FA839BC4-3841-45AB-833C-D1DB97068DC4}" dt="2022-08-11T17:58:29.558" v="5" actId="478"/>
        <pc:sldMkLst>
          <pc:docMk/>
          <pc:sldMk cId="0" sldId="262"/>
        </pc:sldMkLst>
        <pc:picChg chg="del">
          <ac:chgData name="Kim Dixon" userId="94c3f094-9e9a-4b63-af1b-7cd919f3220d" providerId="ADAL" clId="{FA839BC4-3841-45AB-833C-D1DB97068DC4}" dt="2022-08-11T17:58:29.558" v="5" actId="478"/>
          <ac:picMkLst>
            <pc:docMk/>
            <pc:sldMk cId="0" sldId="262"/>
            <ac:picMk id="2" creationId="{2D8013B7-2FCC-C9E9-B538-F3F740F830AA}"/>
          </ac:picMkLst>
        </pc:picChg>
      </pc:sldChg>
      <pc:sldChg chg="delSp mod delAnim">
        <pc:chgData name="Kim Dixon" userId="94c3f094-9e9a-4b63-af1b-7cd919f3220d" providerId="ADAL" clId="{FA839BC4-3841-45AB-833C-D1DB97068DC4}" dt="2022-08-11T17:58:38.944" v="7" actId="478"/>
        <pc:sldMkLst>
          <pc:docMk/>
          <pc:sldMk cId="2685735913" sldId="293"/>
        </pc:sldMkLst>
        <pc:picChg chg="del">
          <ac:chgData name="Kim Dixon" userId="94c3f094-9e9a-4b63-af1b-7cd919f3220d" providerId="ADAL" clId="{FA839BC4-3841-45AB-833C-D1DB97068DC4}" dt="2022-08-11T17:58:38.944" v="7" actId="478"/>
          <ac:picMkLst>
            <pc:docMk/>
            <pc:sldMk cId="2685735913" sldId="293"/>
            <ac:picMk id="2" creationId="{9CFA488C-DBD8-8BC0-A5C4-BB0B433D5E52}"/>
          </ac:picMkLst>
        </pc:picChg>
      </pc:sldChg>
      <pc:sldChg chg="delSp mod delAnim">
        <pc:chgData name="Kim Dixon" userId="94c3f094-9e9a-4b63-af1b-7cd919f3220d" providerId="ADAL" clId="{FA839BC4-3841-45AB-833C-D1DB97068DC4}" dt="2022-08-11T17:59:36.464" v="21" actId="478"/>
        <pc:sldMkLst>
          <pc:docMk/>
          <pc:sldMk cId="478909887" sldId="297"/>
        </pc:sldMkLst>
        <pc:picChg chg="del">
          <ac:chgData name="Kim Dixon" userId="94c3f094-9e9a-4b63-af1b-7cd919f3220d" providerId="ADAL" clId="{FA839BC4-3841-45AB-833C-D1DB97068DC4}" dt="2022-08-11T17:59:36.464" v="21" actId="478"/>
          <ac:picMkLst>
            <pc:docMk/>
            <pc:sldMk cId="478909887" sldId="297"/>
            <ac:picMk id="7" creationId="{5D62BC47-719D-EF8E-220E-E921A432CD23}"/>
          </ac:picMkLst>
        </pc:picChg>
      </pc:sldChg>
      <pc:sldChg chg="delSp mod delAnim">
        <pc:chgData name="Kim Dixon" userId="94c3f094-9e9a-4b63-af1b-7cd919f3220d" providerId="ADAL" clId="{FA839BC4-3841-45AB-833C-D1DB97068DC4}" dt="2022-08-11T17:58:48.651" v="9" actId="478"/>
        <pc:sldMkLst>
          <pc:docMk/>
          <pc:sldMk cId="3199054422" sldId="303"/>
        </pc:sldMkLst>
        <pc:picChg chg="del">
          <ac:chgData name="Kim Dixon" userId="94c3f094-9e9a-4b63-af1b-7cd919f3220d" providerId="ADAL" clId="{FA839BC4-3841-45AB-833C-D1DB97068DC4}" dt="2022-08-11T17:58:48.651" v="9" actId="478"/>
          <ac:picMkLst>
            <pc:docMk/>
            <pc:sldMk cId="3199054422" sldId="303"/>
            <ac:picMk id="9" creationId="{F93469FC-C299-40E7-FED7-D8F8711B9BA2}"/>
          </ac:picMkLst>
        </pc:picChg>
      </pc:sldChg>
      <pc:sldChg chg="delSp mod delAnim">
        <pc:chgData name="Kim Dixon" userId="94c3f094-9e9a-4b63-af1b-7cd919f3220d" providerId="ADAL" clId="{FA839BC4-3841-45AB-833C-D1DB97068DC4}" dt="2022-08-11T17:58:42.596" v="8" actId="478"/>
        <pc:sldMkLst>
          <pc:docMk/>
          <pc:sldMk cId="3527607106" sldId="304"/>
        </pc:sldMkLst>
        <pc:picChg chg="del">
          <ac:chgData name="Kim Dixon" userId="94c3f094-9e9a-4b63-af1b-7cd919f3220d" providerId="ADAL" clId="{FA839BC4-3841-45AB-833C-D1DB97068DC4}" dt="2022-08-11T17:58:42.596" v="8" actId="478"/>
          <ac:picMkLst>
            <pc:docMk/>
            <pc:sldMk cId="3527607106" sldId="304"/>
            <ac:picMk id="3" creationId="{DA3AED6A-9E78-18BB-5DEC-BAEAF5B36483}"/>
          </ac:picMkLst>
        </pc:picChg>
      </pc:sldChg>
      <pc:sldChg chg="delSp mod delAnim">
        <pc:chgData name="Kim Dixon" userId="94c3f094-9e9a-4b63-af1b-7cd919f3220d" providerId="ADAL" clId="{FA839BC4-3841-45AB-833C-D1DB97068DC4}" dt="2022-08-11T17:58:34.540" v="6" actId="478"/>
        <pc:sldMkLst>
          <pc:docMk/>
          <pc:sldMk cId="2774852056" sldId="305"/>
        </pc:sldMkLst>
        <pc:picChg chg="del">
          <ac:chgData name="Kim Dixon" userId="94c3f094-9e9a-4b63-af1b-7cd919f3220d" providerId="ADAL" clId="{FA839BC4-3841-45AB-833C-D1DB97068DC4}" dt="2022-08-11T17:58:34.540" v="6" actId="478"/>
          <ac:picMkLst>
            <pc:docMk/>
            <pc:sldMk cId="2774852056" sldId="305"/>
            <ac:picMk id="2" creationId="{60ED5A11-446D-FD84-1C20-2ABCDB703B1F}"/>
          </ac:picMkLst>
        </pc:picChg>
      </pc:sldChg>
      <pc:sldChg chg="delSp mod delAnim">
        <pc:chgData name="Kim Dixon" userId="94c3f094-9e9a-4b63-af1b-7cd919f3220d" providerId="ADAL" clId="{FA839BC4-3841-45AB-833C-D1DB97068DC4}" dt="2022-08-11T17:59:44.826" v="23" actId="478"/>
        <pc:sldMkLst>
          <pc:docMk/>
          <pc:sldMk cId="158025890" sldId="306"/>
        </pc:sldMkLst>
        <pc:picChg chg="del">
          <ac:chgData name="Kim Dixon" userId="94c3f094-9e9a-4b63-af1b-7cd919f3220d" providerId="ADAL" clId="{FA839BC4-3841-45AB-833C-D1DB97068DC4}" dt="2022-08-11T17:59:44.826" v="23" actId="478"/>
          <ac:picMkLst>
            <pc:docMk/>
            <pc:sldMk cId="158025890" sldId="306"/>
            <ac:picMk id="2" creationId="{6B4F31AC-8625-A043-0737-B82B2F3671F9}"/>
          </ac:picMkLst>
        </pc:picChg>
      </pc:sldChg>
      <pc:sldChg chg="delSp mod delAnim">
        <pc:chgData name="Kim Dixon" userId="94c3f094-9e9a-4b63-af1b-7cd919f3220d" providerId="ADAL" clId="{FA839BC4-3841-45AB-833C-D1DB97068DC4}" dt="2022-08-11T17:59:49.331" v="24" actId="478"/>
        <pc:sldMkLst>
          <pc:docMk/>
          <pc:sldMk cId="2433034020" sldId="309"/>
        </pc:sldMkLst>
        <pc:picChg chg="del">
          <ac:chgData name="Kim Dixon" userId="94c3f094-9e9a-4b63-af1b-7cd919f3220d" providerId="ADAL" clId="{FA839BC4-3841-45AB-833C-D1DB97068DC4}" dt="2022-08-11T17:59:49.331" v="24" actId="478"/>
          <ac:picMkLst>
            <pc:docMk/>
            <pc:sldMk cId="2433034020" sldId="309"/>
            <ac:picMk id="2" creationId="{524D5345-C9C1-7661-DA6B-CD4534D76D19}"/>
          </ac:picMkLst>
        </pc:picChg>
      </pc:sldChg>
      <pc:sldChg chg="delSp mod delAnim">
        <pc:chgData name="Kim Dixon" userId="94c3f094-9e9a-4b63-af1b-7cd919f3220d" providerId="ADAL" clId="{FA839BC4-3841-45AB-833C-D1DB97068DC4}" dt="2022-08-11T17:58:24.202" v="4" actId="478"/>
        <pc:sldMkLst>
          <pc:docMk/>
          <pc:sldMk cId="4133545553" sldId="311"/>
        </pc:sldMkLst>
        <pc:picChg chg="del">
          <ac:chgData name="Kim Dixon" userId="94c3f094-9e9a-4b63-af1b-7cd919f3220d" providerId="ADAL" clId="{FA839BC4-3841-45AB-833C-D1DB97068DC4}" dt="2022-08-11T17:58:24.202" v="4" actId="478"/>
          <ac:picMkLst>
            <pc:docMk/>
            <pc:sldMk cId="4133545553" sldId="311"/>
            <ac:picMk id="2" creationId="{EE9D51D0-C271-512A-6C7E-E44A8A550CA5}"/>
          </ac:picMkLst>
        </pc:picChg>
      </pc:sldChg>
      <pc:sldChg chg="delSp mod delAnim">
        <pc:chgData name="Kim Dixon" userId="94c3f094-9e9a-4b63-af1b-7cd919f3220d" providerId="ADAL" clId="{FA839BC4-3841-45AB-833C-D1DB97068DC4}" dt="2022-08-11T18:00:22.106" v="32" actId="478"/>
        <pc:sldMkLst>
          <pc:docMk/>
          <pc:sldMk cId="1851882010" sldId="312"/>
        </pc:sldMkLst>
        <pc:picChg chg="del">
          <ac:chgData name="Kim Dixon" userId="94c3f094-9e9a-4b63-af1b-7cd919f3220d" providerId="ADAL" clId="{FA839BC4-3841-45AB-833C-D1DB97068DC4}" dt="2022-08-11T18:00:22.106" v="32" actId="478"/>
          <ac:picMkLst>
            <pc:docMk/>
            <pc:sldMk cId="1851882010" sldId="312"/>
            <ac:picMk id="5" creationId="{1A2AAA3C-12C4-E561-C0FA-B5F8A8512EB7}"/>
          </ac:picMkLst>
        </pc:picChg>
      </pc:sldChg>
      <pc:sldChg chg="delSp mod delAnim">
        <pc:chgData name="Kim Dixon" userId="94c3f094-9e9a-4b63-af1b-7cd919f3220d" providerId="ADAL" clId="{FA839BC4-3841-45AB-833C-D1DB97068DC4}" dt="2022-08-11T18:00:14.272" v="30" actId="478"/>
        <pc:sldMkLst>
          <pc:docMk/>
          <pc:sldMk cId="1909277828" sldId="313"/>
        </pc:sldMkLst>
        <pc:picChg chg="del">
          <ac:chgData name="Kim Dixon" userId="94c3f094-9e9a-4b63-af1b-7cd919f3220d" providerId="ADAL" clId="{FA839BC4-3841-45AB-833C-D1DB97068DC4}" dt="2022-08-11T18:00:14.272" v="30" actId="478"/>
          <ac:picMkLst>
            <pc:docMk/>
            <pc:sldMk cId="1909277828" sldId="313"/>
            <ac:picMk id="5" creationId="{7893A485-108D-EE17-FC46-4F33575641CA}"/>
          </ac:picMkLst>
        </pc:picChg>
      </pc:sldChg>
      <pc:sldChg chg="delSp mod delAnim">
        <pc:chgData name="Kim Dixon" userId="94c3f094-9e9a-4b63-af1b-7cd919f3220d" providerId="ADAL" clId="{FA839BC4-3841-45AB-833C-D1DB97068DC4}" dt="2022-08-11T18:00:05.528" v="28" actId="478"/>
        <pc:sldMkLst>
          <pc:docMk/>
          <pc:sldMk cId="3723505939" sldId="316"/>
        </pc:sldMkLst>
        <pc:picChg chg="del">
          <ac:chgData name="Kim Dixon" userId="94c3f094-9e9a-4b63-af1b-7cd919f3220d" providerId="ADAL" clId="{FA839BC4-3841-45AB-833C-D1DB97068DC4}" dt="2022-08-11T18:00:05.528" v="28" actId="478"/>
          <ac:picMkLst>
            <pc:docMk/>
            <pc:sldMk cId="3723505939" sldId="316"/>
            <ac:picMk id="2" creationId="{AF7D2DBB-33EE-412F-4D86-C845E1C1662C}"/>
          </ac:picMkLst>
        </pc:picChg>
      </pc:sldChg>
      <pc:sldChg chg="delSp mod delAnim">
        <pc:chgData name="Kim Dixon" userId="94c3f094-9e9a-4b63-af1b-7cd919f3220d" providerId="ADAL" clId="{FA839BC4-3841-45AB-833C-D1DB97068DC4}" dt="2022-08-11T17:58:09.045" v="1" actId="478"/>
        <pc:sldMkLst>
          <pc:docMk/>
          <pc:sldMk cId="3701110558" sldId="318"/>
        </pc:sldMkLst>
        <pc:picChg chg="del">
          <ac:chgData name="Kim Dixon" userId="94c3f094-9e9a-4b63-af1b-7cd919f3220d" providerId="ADAL" clId="{FA839BC4-3841-45AB-833C-D1DB97068DC4}" dt="2022-08-11T17:58:09.045" v="1" actId="478"/>
          <ac:picMkLst>
            <pc:docMk/>
            <pc:sldMk cId="3701110558" sldId="318"/>
            <ac:picMk id="6" creationId="{ABF5B976-9AFE-1559-738B-F7C1B656F465}"/>
          </ac:picMkLst>
        </pc:picChg>
      </pc:sldChg>
      <pc:sldChg chg="delSp mod delAnim">
        <pc:chgData name="Kim Dixon" userId="94c3f094-9e9a-4b63-af1b-7cd919f3220d" providerId="ADAL" clId="{FA839BC4-3841-45AB-833C-D1DB97068DC4}" dt="2022-08-11T17:59:54.246" v="25" actId="478"/>
        <pc:sldMkLst>
          <pc:docMk/>
          <pc:sldMk cId="1394226823" sldId="1438"/>
        </pc:sldMkLst>
        <pc:picChg chg="del">
          <ac:chgData name="Kim Dixon" userId="94c3f094-9e9a-4b63-af1b-7cd919f3220d" providerId="ADAL" clId="{FA839BC4-3841-45AB-833C-D1DB97068DC4}" dt="2022-08-11T17:59:54.246" v="25" actId="478"/>
          <ac:picMkLst>
            <pc:docMk/>
            <pc:sldMk cId="1394226823" sldId="1438"/>
            <ac:picMk id="3" creationId="{5512AAB0-D1F9-48C8-FE00-2D723925ABCF}"/>
          </ac:picMkLst>
        </pc:picChg>
      </pc:sldChg>
      <pc:sldChg chg="delSp mod delAnim">
        <pc:chgData name="Kim Dixon" userId="94c3f094-9e9a-4b63-af1b-7cd919f3220d" providerId="ADAL" clId="{FA839BC4-3841-45AB-833C-D1DB97068DC4}" dt="2022-08-11T17:58:13.378" v="2" actId="478"/>
        <pc:sldMkLst>
          <pc:docMk/>
          <pc:sldMk cId="0" sldId="1479"/>
        </pc:sldMkLst>
        <pc:spChg chg="del">
          <ac:chgData name="Kim Dixon" userId="94c3f094-9e9a-4b63-af1b-7cd919f3220d" providerId="ADAL" clId="{FA839BC4-3841-45AB-833C-D1DB97068DC4}" dt="2022-08-11T17:58:13.378" v="2" actId="478"/>
          <ac:spMkLst>
            <pc:docMk/>
            <pc:sldMk cId="0" sldId="1479"/>
            <ac:spMk id="3" creationId="{1BCCEDCA-36E3-9403-8BF7-C65DA62563B7}"/>
          </ac:spMkLst>
        </pc:spChg>
        <pc:picChg chg="del">
          <ac:chgData name="Kim Dixon" userId="94c3f094-9e9a-4b63-af1b-7cd919f3220d" providerId="ADAL" clId="{FA839BC4-3841-45AB-833C-D1DB97068DC4}" dt="2022-08-11T17:58:05.547" v="0" actId="478"/>
          <ac:picMkLst>
            <pc:docMk/>
            <pc:sldMk cId="0" sldId="1479"/>
            <ac:picMk id="8" creationId="{5706D969-1189-869A-87AA-7075247424FB}"/>
          </ac:picMkLst>
        </pc:picChg>
      </pc:sldChg>
      <pc:sldChg chg="delSp mod delAnim">
        <pc:chgData name="Kim Dixon" userId="94c3f094-9e9a-4b63-af1b-7cd919f3220d" providerId="ADAL" clId="{FA839BC4-3841-45AB-833C-D1DB97068DC4}" dt="2022-08-11T17:58:20.480" v="3" actId="478"/>
        <pc:sldMkLst>
          <pc:docMk/>
          <pc:sldMk cId="2760989237" sldId="1481"/>
        </pc:sldMkLst>
        <pc:picChg chg="del">
          <ac:chgData name="Kim Dixon" userId="94c3f094-9e9a-4b63-af1b-7cd919f3220d" providerId="ADAL" clId="{FA839BC4-3841-45AB-833C-D1DB97068DC4}" dt="2022-08-11T17:58:20.480" v="3" actId="478"/>
          <ac:picMkLst>
            <pc:docMk/>
            <pc:sldMk cId="2760989237" sldId="1481"/>
            <ac:picMk id="2" creationId="{289232DE-6D8E-7090-D248-1E564C38B515}"/>
          </ac:picMkLst>
        </pc:picChg>
      </pc:sldChg>
      <pc:sldChg chg="delSp mod delAnim">
        <pc:chgData name="Kim Dixon" userId="94c3f094-9e9a-4b63-af1b-7cd919f3220d" providerId="ADAL" clId="{FA839BC4-3841-45AB-833C-D1DB97068DC4}" dt="2022-08-11T18:00:01.919" v="27" actId="478"/>
        <pc:sldMkLst>
          <pc:docMk/>
          <pc:sldMk cId="1775869236" sldId="1482"/>
        </pc:sldMkLst>
        <pc:picChg chg="del">
          <ac:chgData name="Kim Dixon" userId="94c3f094-9e9a-4b63-af1b-7cd919f3220d" providerId="ADAL" clId="{FA839BC4-3841-45AB-833C-D1DB97068DC4}" dt="2022-08-11T18:00:01.919" v="27" actId="478"/>
          <ac:picMkLst>
            <pc:docMk/>
            <pc:sldMk cId="1775869236" sldId="1482"/>
            <ac:picMk id="2" creationId="{B6C33036-C947-4035-2E15-827637C87F78}"/>
          </ac:picMkLst>
        </pc:picChg>
      </pc:sldChg>
      <pc:sldChg chg="delSp mod delAnim">
        <pc:chgData name="Kim Dixon" userId="94c3f094-9e9a-4b63-af1b-7cd919f3220d" providerId="ADAL" clId="{FA839BC4-3841-45AB-833C-D1DB97068DC4}" dt="2022-08-11T18:00:09.956" v="29" actId="478"/>
        <pc:sldMkLst>
          <pc:docMk/>
          <pc:sldMk cId="3059335173" sldId="1483"/>
        </pc:sldMkLst>
        <pc:picChg chg="del">
          <ac:chgData name="Kim Dixon" userId="94c3f094-9e9a-4b63-af1b-7cd919f3220d" providerId="ADAL" clId="{FA839BC4-3841-45AB-833C-D1DB97068DC4}" dt="2022-08-11T18:00:09.956" v="29" actId="478"/>
          <ac:picMkLst>
            <pc:docMk/>
            <pc:sldMk cId="3059335173" sldId="1483"/>
            <ac:picMk id="2" creationId="{C6EE778A-2DF8-2960-290C-96D71E3063DA}"/>
          </ac:picMkLst>
        </pc:picChg>
      </pc:sldChg>
      <pc:sldChg chg="delSp mod delAnim">
        <pc:chgData name="Kim Dixon" userId="94c3f094-9e9a-4b63-af1b-7cd919f3220d" providerId="ADAL" clId="{FA839BC4-3841-45AB-833C-D1DB97068DC4}" dt="2022-08-11T18:00:18.145" v="31" actId="478"/>
        <pc:sldMkLst>
          <pc:docMk/>
          <pc:sldMk cId="1464678988" sldId="1485"/>
        </pc:sldMkLst>
        <pc:picChg chg="del">
          <ac:chgData name="Kim Dixon" userId="94c3f094-9e9a-4b63-af1b-7cd919f3220d" providerId="ADAL" clId="{FA839BC4-3841-45AB-833C-D1DB97068DC4}" dt="2022-08-11T18:00:18.145" v="31" actId="478"/>
          <ac:picMkLst>
            <pc:docMk/>
            <pc:sldMk cId="1464678988" sldId="1485"/>
            <ac:picMk id="2" creationId="{14F7D4D9-046D-C7FF-7F07-A476AB365F12}"/>
          </ac:picMkLst>
        </pc:picChg>
      </pc:sldChg>
      <pc:sldChg chg="delSp mod delAnim">
        <pc:chgData name="Kim Dixon" userId="94c3f094-9e9a-4b63-af1b-7cd919f3220d" providerId="ADAL" clId="{FA839BC4-3841-45AB-833C-D1DB97068DC4}" dt="2022-08-11T17:58:52.308" v="10" actId="478"/>
        <pc:sldMkLst>
          <pc:docMk/>
          <pc:sldMk cId="2206246189" sldId="1486"/>
        </pc:sldMkLst>
        <pc:picChg chg="del">
          <ac:chgData name="Kim Dixon" userId="94c3f094-9e9a-4b63-af1b-7cd919f3220d" providerId="ADAL" clId="{FA839BC4-3841-45AB-833C-D1DB97068DC4}" dt="2022-08-11T17:58:52.308" v="10" actId="478"/>
          <ac:picMkLst>
            <pc:docMk/>
            <pc:sldMk cId="2206246189" sldId="1486"/>
            <ac:picMk id="5" creationId="{6DAF503E-14DC-6D3E-A6CA-81DA977FFA9F}"/>
          </ac:picMkLst>
        </pc:picChg>
      </pc:sldChg>
      <pc:sldChg chg="delSp mod delAnim">
        <pc:chgData name="Kim Dixon" userId="94c3f094-9e9a-4b63-af1b-7cd919f3220d" providerId="ADAL" clId="{FA839BC4-3841-45AB-833C-D1DB97068DC4}" dt="2022-08-11T17:59:02.796" v="12" actId="478"/>
        <pc:sldMkLst>
          <pc:docMk/>
          <pc:sldMk cId="4253905685" sldId="1487"/>
        </pc:sldMkLst>
        <pc:picChg chg="del">
          <ac:chgData name="Kim Dixon" userId="94c3f094-9e9a-4b63-af1b-7cd919f3220d" providerId="ADAL" clId="{FA839BC4-3841-45AB-833C-D1DB97068DC4}" dt="2022-08-11T17:59:02.796" v="12" actId="478"/>
          <ac:picMkLst>
            <pc:docMk/>
            <pc:sldMk cId="4253905685" sldId="1487"/>
            <ac:picMk id="3" creationId="{4B51DCC1-A2E2-176F-90AA-F826FC6EAE55}"/>
          </ac:picMkLst>
        </pc:picChg>
      </pc:sldChg>
      <pc:sldChg chg="delSp modSp mod delAnim">
        <pc:chgData name="Kim Dixon" userId="94c3f094-9e9a-4b63-af1b-7cd919f3220d" providerId="ADAL" clId="{FA839BC4-3841-45AB-833C-D1DB97068DC4}" dt="2022-08-11T17:59:06.679" v="14" actId="478"/>
        <pc:sldMkLst>
          <pc:docMk/>
          <pc:sldMk cId="3276547612" sldId="1488"/>
        </pc:sldMkLst>
        <pc:picChg chg="del mod">
          <ac:chgData name="Kim Dixon" userId="94c3f094-9e9a-4b63-af1b-7cd919f3220d" providerId="ADAL" clId="{FA839BC4-3841-45AB-833C-D1DB97068DC4}" dt="2022-08-11T17:59:06.679" v="14" actId="478"/>
          <ac:picMkLst>
            <pc:docMk/>
            <pc:sldMk cId="3276547612" sldId="1488"/>
            <ac:picMk id="3" creationId="{5DE4D28D-2FE5-7159-2D7C-AE494F124F10}"/>
          </ac:picMkLst>
        </pc:picChg>
      </pc:sldChg>
      <pc:sldChg chg="delSp mod delAnim">
        <pc:chgData name="Kim Dixon" userId="94c3f094-9e9a-4b63-af1b-7cd919f3220d" providerId="ADAL" clId="{FA839BC4-3841-45AB-833C-D1DB97068DC4}" dt="2022-08-11T17:59:11.313" v="15" actId="478"/>
        <pc:sldMkLst>
          <pc:docMk/>
          <pc:sldMk cId="3436239188" sldId="1489"/>
        </pc:sldMkLst>
        <pc:picChg chg="del">
          <ac:chgData name="Kim Dixon" userId="94c3f094-9e9a-4b63-af1b-7cd919f3220d" providerId="ADAL" clId="{FA839BC4-3841-45AB-833C-D1DB97068DC4}" dt="2022-08-11T17:59:11.313" v="15" actId="478"/>
          <ac:picMkLst>
            <pc:docMk/>
            <pc:sldMk cId="3436239188" sldId="1489"/>
            <ac:picMk id="2" creationId="{1E61D8D1-E6A4-A2F0-05CC-682C539712D6}"/>
          </ac:picMkLst>
        </pc:picChg>
      </pc:sldChg>
      <pc:sldChg chg="delSp mod delAnim">
        <pc:chgData name="Kim Dixon" userId="94c3f094-9e9a-4b63-af1b-7cd919f3220d" providerId="ADAL" clId="{FA839BC4-3841-45AB-833C-D1DB97068DC4}" dt="2022-08-11T17:59:19.788" v="17" actId="478"/>
        <pc:sldMkLst>
          <pc:docMk/>
          <pc:sldMk cId="3772893068" sldId="1490"/>
        </pc:sldMkLst>
        <pc:picChg chg="del">
          <ac:chgData name="Kim Dixon" userId="94c3f094-9e9a-4b63-af1b-7cd919f3220d" providerId="ADAL" clId="{FA839BC4-3841-45AB-833C-D1DB97068DC4}" dt="2022-08-11T17:59:19.788" v="17" actId="478"/>
          <ac:picMkLst>
            <pc:docMk/>
            <pc:sldMk cId="3772893068" sldId="1490"/>
            <ac:picMk id="2" creationId="{EA8CFE74-838B-007B-86F3-9202A1F5B523}"/>
          </ac:picMkLst>
        </pc:picChg>
      </pc:sldChg>
      <pc:sldChg chg="delSp mod delAnim">
        <pc:chgData name="Kim Dixon" userId="94c3f094-9e9a-4b63-af1b-7cd919f3220d" providerId="ADAL" clId="{FA839BC4-3841-45AB-833C-D1DB97068DC4}" dt="2022-08-11T17:59:15.744" v="16" actId="478"/>
        <pc:sldMkLst>
          <pc:docMk/>
          <pc:sldMk cId="373602184" sldId="1491"/>
        </pc:sldMkLst>
        <pc:picChg chg="del">
          <ac:chgData name="Kim Dixon" userId="94c3f094-9e9a-4b63-af1b-7cd919f3220d" providerId="ADAL" clId="{FA839BC4-3841-45AB-833C-D1DB97068DC4}" dt="2022-08-11T17:59:15.744" v="16" actId="478"/>
          <ac:picMkLst>
            <pc:docMk/>
            <pc:sldMk cId="373602184" sldId="1491"/>
            <ac:picMk id="2" creationId="{876C461B-EFA6-D530-E250-F4FE87C18139}"/>
          </ac:picMkLst>
        </pc:picChg>
      </pc:sldChg>
      <pc:sldChg chg="delSp mod delAnim">
        <pc:chgData name="Kim Dixon" userId="94c3f094-9e9a-4b63-af1b-7cd919f3220d" providerId="ADAL" clId="{FA839BC4-3841-45AB-833C-D1DB97068DC4}" dt="2022-08-11T17:59:23.440" v="18" actId="478"/>
        <pc:sldMkLst>
          <pc:docMk/>
          <pc:sldMk cId="1996540958" sldId="1492"/>
        </pc:sldMkLst>
        <pc:picChg chg="del">
          <ac:chgData name="Kim Dixon" userId="94c3f094-9e9a-4b63-af1b-7cd919f3220d" providerId="ADAL" clId="{FA839BC4-3841-45AB-833C-D1DB97068DC4}" dt="2022-08-11T17:59:23.440" v="18" actId="478"/>
          <ac:picMkLst>
            <pc:docMk/>
            <pc:sldMk cId="1996540958" sldId="1492"/>
            <ac:picMk id="2" creationId="{8C3C0F9B-1C27-A384-4153-B7267C262608}"/>
          </ac:picMkLst>
        </pc:picChg>
      </pc:sldChg>
      <pc:sldChg chg="delSp mod delAnim">
        <pc:chgData name="Kim Dixon" userId="94c3f094-9e9a-4b63-af1b-7cd919f3220d" providerId="ADAL" clId="{FA839BC4-3841-45AB-833C-D1DB97068DC4}" dt="2022-08-11T17:59:27.421" v="19" actId="478"/>
        <pc:sldMkLst>
          <pc:docMk/>
          <pc:sldMk cId="1066898970" sldId="1493"/>
        </pc:sldMkLst>
        <pc:picChg chg="del">
          <ac:chgData name="Kim Dixon" userId="94c3f094-9e9a-4b63-af1b-7cd919f3220d" providerId="ADAL" clId="{FA839BC4-3841-45AB-833C-D1DB97068DC4}" dt="2022-08-11T17:59:27.421" v="19" actId="478"/>
          <ac:picMkLst>
            <pc:docMk/>
            <pc:sldMk cId="1066898970" sldId="1493"/>
            <ac:picMk id="2" creationId="{DCDE8041-ACAE-166B-9FAF-CFDE91BEB4C8}"/>
          </ac:picMkLst>
        </pc:picChg>
      </pc:sldChg>
      <pc:sldChg chg="delSp mod delAnim">
        <pc:chgData name="Kim Dixon" userId="94c3f094-9e9a-4b63-af1b-7cd919f3220d" providerId="ADAL" clId="{FA839BC4-3841-45AB-833C-D1DB97068DC4}" dt="2022-08-11T17:59:57.647" v="26" actId="478"/>
        <pc:sldMkLst>
          <pc:docMk/>
          <pc:sldMk cId="465182180" sldId="1616"/>
        </pc:sldMkLst>
        <pc:picChg chg="del">
          <ac:chgData name="Kim Dixon" userId="94c3f094-9e9a-4b63-af1b-7cd919f3220d" providerId="ADAL" clId="{FA839BC4-3841-45AB-833C-D1DB97068DC4}" dt="2022-08-11T17:59:57.647" v="26" actId="478"/>
          <ac:picMkLst>
            <pc:docMk/>
            <pc:sldMk cId="465182180" sldId="1616"/>
            <ac:picMk id="2" creationId="{C6339AA4-5408-9CB9-BE2A-2E916AB5306A}"/>
          </ac:picMkLst>
        </pc:picChg>
      </pc:sldChg>
      <pc:sldChg chg="delSp mod delAnim">
        <pc:chgData name="Kim Dixon" userId="94c3f094-9e9a-4b63-af1b-7cd919f3220d" providerId="ADAL" clId="{FA839BC4-3841-45AB-833C-D1DB97068DC4}" dt="2022-08-11T17:59:32.086" v="20" actId="478"/>
        <pc:sldMkLst>
          <pc:docMk/>
          <pc:sldMk cId="3196421886" sldId="1617"/>
        </pc:sldMkLst>
        <pc:picChg chg="del">
          <ac:chgData name="Kim Dixon" userId="94c3f094-9e9a-4b63-af1b-7cd919f3220d" providerId="ADAL" clId="{FA839BC4-3841-45AB-833C-D1DB97068DC4}" dt="2022-08-11T17:59:32.086" v="20" actId="478"/>
          <ac:picMkLst>
            <pc:docMk/>
            <pc:sldMk cId="3196421886" sldId="1617"/>
            <ac:picMk id="2" creationId="{C43C46DE-D5AF-333C-8BA5-FD5A68689ECA}"/>
          </ac:picMkLst>
        </pc:picChg>
      </pc:sldChg>
      <pc:sldChg chg="delSp mod delAnim">
        <pc:chgData name="Kim Dixon" userId="94c3f094-9e9a-4b63-af1b-7cd919f3220d" providerId="ADAL" clId="{FA839BC4-3841-45AB-833C-D1DB97068DC4}" dt="2022-08-11T18:00:26.070" v="33" actId="478"/>
        <pc:sldMkLst>
          <pc:docMk/>
          <pc:sldMk cId="3861172783" sldId="1618"/>
        </pc:sldMkLst>
        <pc:picChg chg="del">
          <ac:chgData name="Kim Dixon" userId="94c3f094-9e9a-4b63-af1b-7cd919f3220d" providerId="ADAL" clId="{FA839BC4-3841-45AB-833C-D1DB97068DC4}" dt="2022-08-11T18:00:26.070" v="33" actId="478"/>
          <ac:picMkLst>
            <pc:docMk/>
            <pc:sldMk cId="3861172783" sldId="1618"/>
            <ac:picMk id="4" creationId="{073428A2-5682-972E-903F-B3E4251B714E}"/>
          </ac:picMkLst>
        </pc:picChg>
      </pc:sldChg>
      <pc:sldChg chg="delSp mod delAnim">
        <pc:chgData name="Kim Dixon" userId="94c3f094-9e9a-4b63-af1b-7cd919f3220d" providerId="ADAL" clId="{FA839BC4-3841-45AB-833C-D1DB97068DC4}" dt="2022-08-11T17:59:40.396" v="22" actId="478"/>
        <pc:sldMkLst>
          <pc:docMk/>
          <pc:sldMk cId="3383675199" sldId="1619"/>
        </pc:sldMkLst>
        <pc:picChg chg="del">
          <ac:chgData name="Kim Dixon" userId="94c3f094-9e9a-4b63-af1b-7cd919f3220d" providerId="ADAL" clId="{FA839BC4-3841-45AB-833C-D1DB97068DC4}" dt="2022-08-11T17:59:40.396" v="22" actId="478"/>
          <ac:picMkLst>
            <pc:docMk/>
            <pc:sldMk cId="3383675199" sldId="1619"/>
            <ac:picMk id="3" creationId="{708DE5F4-449D-11A3-D289-735358F61F10}"/>
          </ac:picMkLst>
        </pc:picChg>
      </pc:sldChg>
      <pc:sldChg chg="delSp mod delAnim">
        <pc:chgData name="Kim Dixon" userId="94c3f094-9e9a-4b63-af1b-7cd919f3220d" providerId="ADAL" clId="{FA839BC4-3841-45AB-833C-D1DB97068DC4}" dt="2022-08-11T17:58:58.284" v="11" actId="478"/>
        <pc:sldMkLst>
          <pc:docMk/>
          <pc:sldMk cId="1831055297" sldId="1620"/>
        </pc:sldMkLst>
        <pc:picChg chg="del">
          <ac:chgData name="Kim Dixon" userId="94c3f094-9e9a-4b63-af1b-7cd919f3220d" providerId="ADAL" clId="{FA839BC4-3841-45AB-833C-D1DB97068DC4}" dt="2022-08-11T17:58:58.284" v="11" actId="478"/>
          <ac:picMkLst>
            <pc:docMk/>
            <pc:sldMk cId="1831055297" sldId="1620"/>
            <ac:picMk id="2" creationId="{1BDAF279-4A18-6CFA-1AD3-AA955BAA1156}"/>
          </ac:picMkLst>
        </pc:picChg>
      </pc:sldChg>
    </pc:docChg>
  </pc:docChgLst>
  <pc:docChgLst>
    <pc:chgData name="Kim Dixon" userId="94c3f094-9e9a-4b63-af1b-7cd919f3220d" providerId="ADAL" clId="{95D47B00-8845-4A02-97FB-C60826A1978E}"/>
    <pc:docChg chg="modSld">
      <pc:chgData name="Kim Dixon" userId="94c3f094-9e9a-4b63-af1b-7cd919f3220d" providerId="ADAL" clId="{95D47B00-8845-4A02-97FB-C60826A1978E}" dt="2022-08-16T17:37:24.424" v="1" actId="20577"/>
      <pc:docMkLst>
        <pc:docMk/>
      </pc:docMkLst>
      <pc:sldChg chg="modNotesTx">
        <pc:chgData name="Kim Dixon" userId="94c3f094-9e9a-4b63-af1b-7cd919f3220d" providerId="ADAL" clId="{95D47B00-8845-4A02-97FB-C60826A1978E}" dt="2022-08-16T17:37:24.424" v="1" actId="20577"/>
        <pc:sldMkLst>
          <pc:docMk/>
          <pc:sldMk cId="478909887" sldId="29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A059D5-5847-4017-B5AD-B193CD936815}" type="datetimeFigureOut">
              <a:rPr lang="en-US" smtClean="0"/>
              <a:t>8/16/2022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889B5E-DA83-418C-93D0-222415EAC776}" type="slidenum">
              <a:rPr lang="en-US" smtClean="0"/>
              <a:t>‹#›</a:t>
            </a:fld>
            <a:endParaRPr lang="en-US"/>
          </a:p>
        </p:txBody>
      </p:sp>
    </p:spTree>
    <p:extLst>
      <p:ext uri="{BB962C8B-B14F-4D97-AF65-F5344CB8AC3E}">
        <p14:creationId xmlns:p14="http://schemas.microsoft.com/office/powerpoint/2010/main" val="23089297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xfrm>
            <a:off x="1588" y="4343400"/>
            <a:ext cx="6854825" cy="4113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lang="en-US" b="0"/>
              <a:t>The purpose of this information session is to provide additional details about FHI 360’s minimum standards and related materials for safeguarding program participants, which were launched in July 2022.</a:t>
            </a:r>
          </a:p>
          <a:p>
            <a:pPr marL="0" indent="0" eaLnBrk="1" hangingPunct="1">
              <a:spcBef>
                <a:spcPct val="0"/>
              </a:spcBef>
              <a:buFont typeface="Arial" panose="020B0604020202020204" pitchFamily="34" charset="0"/>
              <a:buNone/>
            </a:pPr>
            <a:endParaRPr lang="en-US" altLang="en-US" b="0"/>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14EF03B2-CCA3-4398-9B9E-63862EBFEAC2}"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711448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first place to start is to take time to review the FHI 360 Framework and Minimum Standards document, which is a stand-alone 3-page document that gives an overview of the framework and lays out the minimum standards under each domain. Relevant information and links to tools are included throughout this document. We recommend that you begin by reviewing this comprehensive list of standards. This document is also available in Arabic, French, Portuguese, and Spanish –and is available from the Safeguarding Program Participants page on Connect. The link to this page was also included in Tessie’s global email announcement.</a:t>
            </a:r>
          </a:p>
        </p:txBody>
      </p:sp>
      <p:sp>
        <p:nvSpPr>
          <p:cNvPr id="4" name="Slide Number Placeholder 3"/>
          <p:cNvSpPr>
            <a:spLocks noGrp="1"/>
          </p:cNvSpPr>
          <p:nvPr>
            <p:ph type="sldNum" sz="quarter" idx="5"/>
          </p:nvPr>
        </p:nvSpPr>
        <p:spPr/>
        <p:txBody>
          <a:bodyPr/>
          <a:lstStyle/>
          <a:p>
            <a:fld id="{9E889B5E-DA83-418C-93D0-222415EAC776}" type="slidenum">
              <a:rPr lang="en-US" smtClean="0"/>
              <a:t>10</a:t>
            </a:fld>
            <a:endParaRPr lang="en-US"/>
          </a:p>
        </p:txBody>
      </p:sp>
    </p:spTree>
    <p:extLst>
      <p:ext uri="{BB962C8B-B14F-4D97-AF65-F5344CB8AC3E}">
        <p14:creationId xmlns:p14="http://schemas.microsoft.com/office/powerpoint/2010/main" val="20292659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look more closely at each of the 8 domains in the framework and the standards that are organized under each domain. The first domain focuses on assessing risks, identifying mitigation strategies and actions to address those risks. We want this to start during the early stages of project design –including during the proposal stage, as well as during work plan development and budgeting once the project is awarded and begins implementation. There are four required tools referenced here under this domain. We will talk abut each of these later in this session.</a:t>
            </a:r>
          </a:p>
          <a:p>
            <a:endParaRPr lang="en-US"/>
          </a:p>
        </p:txBody>
      </p:sp>
      <p:sp>
        <p:nvSpPr>
          <p:cNvPr id="4" name="Slide Number Placeholder 3"/>
          <p:cNvSpPr>
            <a:spLocks noGrp="1"/>
          </p:cNvSpPr>
          <p:nvPr>
            <p:ph type="sldNum" sz="quarter" idx="5"/>
          </p:nvPr>
        </p:nvSpPr>
        <p:spPr/>
        <p:txBody>
          <a:bodyPr/>
          <a:lstStyle/>
          <a:p>
            <a:fld id="{9E889B5E-DA83-418C-93D0-222415EAC776}" type="slidenum">
              <a:rPr lang="en-US" smtClean="0"/>
              <a:t>11</a:t>
            </a:fld>
            <a:endParaRPr lang="en-US"/>
          </a:p>
        </p:txBody>
      </p:sp>
    </p:spTree>
    <p:extLst>
      <p:ext uri="{BB962C8B-B14F-4D97-AF65-F5344CB8AC3E}">
        <p14:creationId xmlns:p14="http://schemas.microsoft.com/office/powerpoint/2010/main" val="1583751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Domain 2 includes standards to strengthen our HR practices, including new screening, interview, and reference questions for all candidates, regardless of the position. HR will continue to conduct and document criminal background checks where there are systems in place to do so, and when those systems are not in place or these systems produce unreliable information, additional reference checks (beyond two) with previous employers must be checked. HR representatives are also tasked with tracking staff completion of the mandatory e-module for Safeguarding Program Participants, which all staff are required to complete within 30 days of hire. The new screening, recruiting, and reference questions have been included in FHI 360’s organizational templates, and links to these resources are included in the minimum standards document.</a:t>
            </a:r>
          </a:p>
          <a:p>
            <a:r>
              <a:rPr lang="en-US" b="1"/>
              <a:t>__________________________________________________________</a:t>
            </a:r>
          </a:p>
          <a:p>
            <a:endParaRPr lang="en-US" b="0"/>
          </a:p>
        </p:txBody>
      </p:sp>
      <p:sp>
        <p:nvSpPr>
          <p:cNvPr id="4" name="Slide Number Placeholder 3"/>
          <p:cNvSpPr>
            <a:spLocks noGrp="1"/>
          </p:cNvSpPr>
          <p:nvPr>
            <p:ph type="sldNum" sz="quarter" idx="5"/>
          </p:nvPr>
        </p:nvSpPr>
        <p:spPr/>
        <p:txBody>
          <a:bodyPr/>
          <a:lstStyle/>
          <a:p>
            <a:fld id="{9E889B5E-DA83-418C-93D0-222415EAC776}" type="slidenum">
              <a:rPr lang="en-US" smtClean="0"/>
              <a:t>12</a:t>
            </a:fld>
            <a:endParaRPr lang="en-US"/>
          </a:p>
        </p:txBody>
      </p:sp>
    </p:spTree>
    <p:extLst>
      <p:ext uri="{BB962C8B-B14F-4D97-AF65-F5344CB8AC3E}">
        <p14:creationId xmlns:p14="http://schemas.microsoft.com/office/powerpoint/2010/main" val="5675177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Domain 3 involves identifying a project level safeguarding focal point that can support the project team and serve as a point of contact for the project. Safeguarding Focal Points are identified by the project director or COP, and once identified, safeguarding focal points are invited to a TOT to help orient them to this role. Safeguarding focal points  support the completion of the required tools, train staff and partner staff, help the project team explore and establish a project level reporting mechanism where needed or required, help the team raise awareness among program participants about how to report harm, support complaints from program participants, including making referrals to local support services, and lastly, safeguarding focal points may be asked to coordinate with OCIA and support logistics for any in-country investigations.</a:t>
            </a:r>
          </a:p>
        </p:txBody>
      </p:sp>
      <p:sp>
        <p:nvSpPr>
          <p:cNvPr id="4" name="Slide Number Placeholder 3"/>
          <p:cNvSpPr>
            <a:spLocks noGrp="1"/>
          </p:cNvSpPr>
          <p:nvPr>
            <p:ph type="sldNum" sz="quarter" idx="5"/>
          </p:nvPr>
        </p:nvSpPr>
        <p:spPr/>
        <p:txBody>
          <a:bodyPr/>
          <a:lstStyle/>
          <a:p>
            <a:fld id="{9E889B5E-DA83-418C-93D0-222415EAC776}" type="slidenum">
              <a:rPr lang="en-US" smtClean="0"/>
              <a:t>13</a:t>
            </a:fld>
            <a:endParaRPr lang="en-US"/>
          </a:p>
        </p:txBody>
      </p:sp>
    </p:spTree>
    <p:extLst>
      <p:ext uri="{BB962C8B-B14F-4D97-AF65-F5344CB8AC3E}">
        <p14:creationId xmlns:p14="http://schemas.microsoft.com/office/powerpoint/2010/main" val="8092814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Inter-agency networks –or working groups –often exist in humanitarian settings and other countries that have been prioritized by the UN as countries at high-risk of SEA toward program participants. Where these networks exist and where FHI 360 is implementing a project, we need to be active with these coordination efforts. A link to the UN dashboard is included in the minimum standards, where projects can quickly explore where these inter-agency networks exist. Where they do exist, the project director/COP needs to identify a project team member to attend network meetings.</a:t>
            </a:r>
          </a:p>
        </p:txBody>
      </p:sp>
      <p:sp>
        <p:nvSpPr>
          <p:cNvPr id="4" name="Slide Number Placeholder 3"/>
          <p:cNvSpPr>
            <a:spLocks noGrp="1"/>
          </p:cNvSpPr>
          <p:nvPr>
            <p:ph type="sldNum" sz="quarter" idx="5"/>
          </p:nvPr>
        </p:nvSpPr>
        <p:spPr/>
        <p:txBody>
          <a:bodyPr/>
          <a:lstStyle/>
          <a:p>
            <a:fld id="{9E889B5E-DA83-418C-93D0-222415EAC776}" type="slidenum">
              <a:rPr lang="en-US" smtClean="0"/>
              <a:t>14</a:t>
            </a:fld>
            <a:endParaRPr lang="en-US"/>
          </a:p>
        </p:txBody>
      </p:sp>
    </p:spTree>
    <p:extLst>
      <p:ext uri="{BB962C8B-B14F-4D97-AF65-F5344CB8AC3E}">
        <p14:creationId xmlns:p14="http://schemas.microsoft.com/office/powerpoint/2010/main" val="4238498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There are number of standards related to how we ensure effective flow down of safeguarding requirements to our downstream partners. Contracts and Procurement staff need to ensure that they are using the most up-to-date templates for the Terms and Conditions for all subcontracts, sub agreements, consultant agreements, and vendor purchase orders. These templates include standard safeguarding clauses, which outline supplier requirements to adhere to our policies and report suspected or known harm against program participants. The templates are linked in the minimum standards document. Contracts staff need to conduct briefing with all partners that involve interaction with program participants to review the safeguarding content of the Terms and Conditions, share the link to our e-module for suppliers, and document that this briefing was done via a memo to file. MEL staff need to facilitate the completion of Tool 5, which is a Safeguarding Self-Assessment Tool for Implementing Partners that interact with program participants. This tool needs to be completed by those partners within 90 days of signing their contract or agreement with FHI 360 and annually thereafter. Again, we will do a quick review of all five tools after we finish reviewing the domains. MEL staff need to include the industry safeguarding standards that are outlined in this tool in the project’s monitoring plan and ask for updates from partners who submit progress reports to FHI 360.</a:t>
            </a:r>
          </a:p>
        </p:txBody>
      </p:sp>
      <p:sp>
        <p:nvSpPr>
          <p:cNvPr id="4" name="Slide Number Placeholder 3"/>
          <p:cNvSpPr>
            <a:spLocks noGrp="1"/>
          </p:cNvSpPr>
          <p:nvPr>
            <p:ph type="sldNum" sz="quarter" idx="5"/>
          </p:nvPr>
        </p:nvSpPr>
        <p:spPr/>
        <p:txBody>
          <a:bodyPr/>
          <a:lstStyle/>
          <a:p>
            <a:fld id="{9E889B5E-DA83-418C-93D0-222415EAC776}" type="slidenum">
              <a:rPr lang="en-US" smtClean="0"/>
              <a:t>15</a:t>
            </a:fld>
            <a:endParaRPr lang="en-US"/>
          </a:p>
        </p:txBody>
      </p:sp>
    </p:spTree>
    <p:extLst>
      <p:ext uri="{BB962C8B-B14F-4D97-AF65-F5344CB8AC3E}">
        <p14:creationId xmlns:p14="http://schemas.microsoft.com/office/powerpoint/2010/main" val="34544194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Safeguarding Focal Points attend a virtual training of trainers session, which is led by FHI 360’s safeguarding technical advisors. During the TOT, safeguarding focal points are oriented to FHI 360 in-depth safeguarding training module, which they in turn cascade to their respective project teams, including FHI 360 personnel and partner personnel. Projects that utilize volunteers, incentivized workers, or other non-staff need to ensure these workers are oriented to and sign the Code of Conduct for Volunteers, Incentivized Workers, and other non-Staff. This can be integrated into existing orientation or training sessions that are conducted with these workers. The code outlines prohibited conduct, requirements for reporting, and how to report suspected or known harm toward program participants. These signed documents should be kept in project files.</a:t>
            </a:r>
          </a:p>
        </p:txBody>
      </p:sp>
      <p:sp>
        <p:nvSpPr>
          <p:cNvPr id="4" name="Slide Number Placeholder 3"/>
          <p:cNvSpPr>
            <a:spLocks noGrp="1"/>
          </p:cNvSpPr>
          <p:nvPr>
            <p:ph type="sldNum" sz="quarter" idx="5"/>
          </p:nvPr>
        </p:nvSpPr>
        <p:spPr/>
        <p:txBody>
          <a:bodyPr/>
          <a:lstStyle/>
          <a:p>
            <a:fld id="{9E889B5E-DA83-418C-93D0-222415EAC776}" type="slidenum">
              <a:rPr lang="en-US" smtClean="0"/>
              <a:t>16</a:t>
            </a:fld>
            <a:endParaRPr lang="en-US"/>
          </a:p>
        </p:txBody>
      </p:sp>
    </p:spTree>
    <p:extLst>
      <p:ext uri="{BB962C8B-B14F-4D97-AF65-F5344CB8AC3E}">
        <p14:creationId xmlns:p14="http://schemas.microsoft.com/office/powerpoint/2010/main" val="5379888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Domain 7 includes requirements related to reporting, compiling a list or directory of local victim and survivor support services, and establishing a project level reporting mechanism where required or needed. Additional details about establishing community-based complaint mechanisms –often called project level reporting mechanisms –are included in the toolkit.</a:t>
            </a:r>
          </a:p>
        </p:txBody>
      </p:sp>
      <p:sp>
        <p:nvSpPr>
          <p:cNvPr id="4" name="Slide Number Placeholder 3"/>
          <p:cNvSpPr>
            <a:spLocks noGrp="1"/>
          </p:cNvSpPr>
          <p:nvPr>
            <p:ph type="sldNum" sz="quarter" idx="5"/>
          </p:nvPr>
        </p:nvSpPr>
        <p:spPr/>
        <p:txBody>
          <a:bodyPr/>
          <a:lstStyle/>
          <a:p>
            <a:fld id="{9E889B5E-DA83-418C-93D0-222415EAC776}" type="slidenum">
              <a:rPr lang="en-US" smtClean="0"/>
              <a:t>17</a:t>
            </a:fld>
            <a:endParaRPr lang="en-US"/>
          </a:p>
        </p:txBody>
      </p:sp>
    </p:spTree>
    <p:extLst>
      <p:ext uri="{BB962C8B-B14F-4D97-AF65-F5344CB8AC3E}">
        <p14:creationId xmlns:p14="http://schemas.microsoft.com/office/powerpoint/2010/main" val="5172501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last domain involves ensuring OCIA posters are visible at all FHI 360 offices and project sites. In addition, to complement the OCIA posters, FHI 360 has awareness raising posters and other materials that projects can use to help raise awareness among staff and program participants about key safeguarding –related messages and how to access reporting mechanisms. There are two options, including a set of ready to use posters, and a set that is easy to edit –set up in PPT by the Design Lab –with images that can be changed out and text that can be edited. These materials are linked in the minimum standards and are available in English, Arabic, French, Portuguese, and Spanish.</a:t>
            </a:r>
          </a:p>
        </p:txBody>
      </p:sp>
      <p:sp>
        <p:nvSpPr>
          <p:cNvPr id="4" name="Slide Number Placeholder 3"/>
          <p:cNvSpPr>
            <a:spLocks noGrp="1"/>
          </p:cNvSpPr>
          <p:nvPr>
            <p:ph type="sldNum" sz="quarter" idx="5"/>
          </p:nvPr>
        </p:nvSpPr>
        <p:spPr/>
        <p:txBody>
          <a:bodyPr/>
          <a:lstStyle/>
          <a:p>
            <a:fld id="{9E889B5E-DA83-418C-93D0-222415EAC776}" type="slidenum">
              <a:rPr lang="en-US" smtClean="0"/>
              <a:t>18</a:t>
            </a:fld>
            <a:endParaRPr lang="en-US"/>
          </a:p>
        </p:txBody>
      </p:sp>
    </p:spTree>
    <p:extLst>
      <p:ext uri="{BB962C8B-B14F-4D97-AF65-F5344CB8AC3E}">
        <p14:creationId xmlns:p14="http://schemas.microsoft.com/office/powerpoint/2010/main" val="10068025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 is an example for our Vietnam Team. They edited the poster to include OCIA’s in-country hotline number and posted it in a visible location in their office. </a:t>
            </a:r>
          </a:p>
        </p:txBody>
      </p:sp>
      <p:sp>
        <p:nvSpPr>
          <p:cNvPr id="4" name="Slide Number Placeholder 3"/>
          <p:cNvSpPr>
            <a:spLocks noGrp="1"/>
          </p:cNvSpPr>
          <p:nvPr>
            <p:ph type="sldNum" sz="quarter" idx="5"/>
          </p:nvPr>
        </p:nvSpPr>
        <p:spPr/>
        <p:txBody>
          <a:bodyPr/>
          <a:lstStyle/>
          <a:p>
            <a:fld id="{9E889B5E-DA83-418C-93D0-222415EAC776}" type="slidenum">
              <a:rPr lang="en-US" smtClean="0"/>
              <a:t>19</a:t>
            </a:fld>
            <a:endParaRPr lang="en-US"/>
          </a:p>
        </p:txBody>
      </p:sp>
    </p:spTree>
    <p:extLst>
      <p:ext uri="{BB962C8B-B14F-4D97-AF65-F5344CB8AC3E}">
        <p14:creationId xmlns:p14="http://schemas.microsoft.com/office/powerpoint/2010/main" val="17613919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 is what will be covered during this information session. First, we will cover a bit of background information, including what was included in the safeguarding package that launched in July 2022 and why FHI 360 developed the minimum standards and other materials. We will also go through the materials, including the standards, the five required tools that are referenced in the standards, as well as the toolkit that was developed to help projects implement the standards. We will also briefly cover roles and responsibilities, important due dates, and FHI 360’s approach to budgeting for safeguarding activities.</a:t>
            </a:r>
          </a:p>
        </p:txBody>
      </p:sp>
      <p:sp>
        <p:nvSpPr>
          <p:cNvPr id="4" name="Slide Number Placeholder 3"/>
          <p:cNvSpPr>
            <a:spLocks noGrp="1"/>
          </p:cNvSpPr>
          <p:nvPr>
            <p:ph type="sldNum" sz="quarter" idx="5"/>
          </p:nvPr>
        </p:nvSpPr>
        <p:spPr/>
        <p:txBody>
          <a:bodyPr/>
          <a:lstStyle/>
          <a:p>
            <a:fld id="{9E889B5E-DA83-418C-93D0-222415EAC776}" type="slidenum">
              <a:rPr lang="en-US" smtClean="0"/>
              <a:t>2</a:t>
            </a:fld>
            <a:endParaRPr lang="en-US"/>
          </a:p>
        </p:txBody>
      </p:sp>
    </p:spTree>
    <p:extLst>
      <p:ext uri="{BB962C8B-B14F-4D97-AF65-F5344CB8AC3E}">
        <p14:creationId xmlns:p14="http://schemas.microsoft.com/office/powerpoint/2010/main" val="41080907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Here is a summary of the five required tools: </a:t>
            </a:r>
          </a:p>
          <a:p>
            <a:endParaRPr lang="en-US" b="0"/>
          </a:p>
          <a:p>
            <a:r>
              <a:rPr lang="en-US" b="0"/>
              <a:t>The Vulnerability Profile Tool provides a snapshot of a project’s vulnerability to SEA based on (1) population/s served and (2) context where program activities are being implemented.</a:t>
            </a:r>
          </a:p>
          <a:p>
            <a:endParaRPr lang="en-US" b="0"/>
          </a:p>
          <a:p>
            <a:r>
              <a:rPr lang="en-US" b="0"/>
              <a:t>The Universal Anti-Trafficking Compliance Plan (also called the Universal Plan) emphasizes key elements from our Combating Trafficking in Persons Policy (CTIP Policy) and is used as a tool to raise awareness among staff about our CTIP Policy.</a:t>
            </a:r>
          </a:p>
          <a:p>
            <a:endParaRPr lang="en-US" b="0"/>
          </a:p>
          <a:p>
            <a:r>
              <a:rPr lang="en-US" b="0"/>
              <a:t>The RAAP Tool –which is the Risk Assessment and Action Planning Tool o</a:t>
            </a:r>
            <a:r>
              <a:rPr lang="en-US" sz="1800" b="0">
                <a:effectLst/>
                <a:latin typeface="Calibri Light" panose="020F0302020204030204" pitchFamily="34" charset="0"/>
                <a:ea typeface="Yu Gothic" panose="020B0400000000000000" pitchFamily="34" charset="-128"/>
                <a:cs typeface="Arial" panose="020B0604020202020204" pitchFamily="34" charset="0"/>
              </a:rPr>
              <a:t>utlines a set of common risk factors (conditions that increase likelihood of SEA/other harm). FHI 360 projects indicate whether each risk factor applies to the project, review illustrative mitigation strategies, and identify actions to address identified risk factors. This tool is completed by the FHI 360 project team. As needed, FHI 360 project teams can engage partners to help complete the RAAP Tool. </a:t>
            </a:r>
          </a:p>
          <a:p>
            <a:endParaRPr lang="en-US" sz="1800" b="0">
              <a:effectLst/>
              <a:latin typeface="Calibri Light" panose="020F0302020204030204" pitchFamily="34" charset="0"/>
              <a:ea typeface="Yu Gothic" panose="020B0400000000000000" pitchFamily="34" charset="-128"/>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The Safeguarding Self-Assessment Tool for FHI 360 Projects allows projects to a</a:t>
            </a:r>
            <a:r>
              <a:rPr lang="en-US" sz="1800" b="0">
                <a:effectLst/>
                <a:latin typeface="Calibri Light" panose="020F0302020204030204" pitchFamily="34" charset="0"/>
                <a:ea typeface="Yu Gothic" panose="020B0400000000000000" pitchFamily="34" charset="-128"/>
                <a:cs typeface="Arial" panose="020B0604020202020204" pitchFamily="34" charset="0"/>
              </a:rPr>
              <a:t>ssess their level of adherence to FHI 360’s minimum standards for safeguarding program participants. The tool generates a “compliance score,” which serves as a benchmark at the beginning of the project and tracks progress annually thereafter. </a:t>
            </a:r>
          </a:p>
          <a:p>
            <a:endParaRPr lang="en-US" b="0"/>
          </a:p>
          <a:p>
            <a:r>
              <a:rPr lang="en-US" b="0"/>
              <a:t>Lastly, the Safeguarding Self-Assessment Tool for Implementing Partners </a:t>
            </a:r>
            <a:r>
              <a:rPr lang="en-US" sz="1800" b="0">
                <a:effectLst/>
                <a:latin typeface="Calibri Light" panose="020F0302020204030204" pitchFamily="34" charset="0"/>
                <a:ea typeface="Yu Gothic" panose="020B0400000000000000" pitchFamily="34" charset="-128"/>
                <a:cs typeface="Arial" panose="020B0604020202020204" pitchFamily="34" charset="0"/>
              </a:rPr>
              <a:t>assesses </a:t>
            </a:r>
            <a:r>
              <a:rPr lang="en-US" sz="1800">
                <a:effectLst/>
                <a:latin typeface="Calibri Light" panose="020F0302020204030204" pitchFamily="34" charset="0"/>
                <a:ea typeface="Yu Gothic" panose="020B0400000000000000" pitchFamily="34" charset="-128"/>
                <a:cs typeface="Arial" panose="020B0604020202020204" pitchFamily="34" charset="0"/>
              </a:rPr>
              <a:t>subcontractors' and subrecipients' adherence to a set of industry standards related to safeguarding. The tool is required for implementing partners who will interact with program participants in the community, excluding TA-only projects if the scope of the TA-only project does not involve interaction with program participants in the community.</a:t>
            </a:r>
            <a:endParaRPr lang="en-US" b="1"/>
          </a:p>
        </p:txBody>
      </p:sp>
      <p:sp>
        <p:nvSpPr>
          <p:cNvPr id="4" name="Slide Number Placeholder 3"/>
          <p:cNvSpPr>
            <a:spLocks noGrp="1"/>
          </p:cNvSpPr>
          <p:nvPr>
            <p:ph type="sldNum" sz="quarter" idx="5"/>
          </p:nvPr>
        </p:nvSpPr>
        <p:spPr/>
        <p:txBody>
          <a:bodyPr/>
          <a:lstStyle/>
          <a:p>
            <a:fld id="{9E889B5E-DA83-418C-93D0-222415EAC776}" type="slidenum">
              <a:rPr lang="en-US" smtClean="0"/>
              <a:t>20</a:t>
            </a:fld>
            <a:endParaRPr lang="en-US"/>
          </a:p>
        </p:txBody>
      </p:sp>
    </p:spTree>
    <p:extLst>
      <p:ext uri="{BB962C8B-B14F-4D97-AF65-F5344CB8AC3E}">
        <p14:creationId xmlns:p14="http://schemas.microsoft.com/office/powerpoint/2010/main" val="23675528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These instructions are outlined in the Toolkit, but here are the instructions for how to find the Safeguarding tab in Vine. First, go to Vine.fhi360.org</a:t>
            </a:r>
          </a:p>
          <a:p>
            <a:endParaRPr lang="en-US"/>
          </a:p>
          <a:p>
            <a:pPr marL="514350" indent="-514350">
              <a:buFont typeface="+mj-lt"/>
              <a:buAutoNum type="arabicPeriod"/>
            </a:pPr>
            <a:r>
              <a:rPr lang="en-US" sz="2600"/>
              <a:t>In Vine, search for the project by name or project number, click on the project name, and click on the Safeguarding tab. </a:t>
            </a:r>
          </a:p>
          <a:p>
            <a:pPr marL="514350" indent="-514350">
              <a:buFont typeface="+mj-lt"/>
              <a:buAutoNum type="arabicPeriod"/>
            </a:pPr>
            <a:r>
              <a:rPr lang="en-US" sz="2600"/>
              <a:t>Click the “Upload Safeguarding Documents” tab. </a:t>
            </a:r>
          </a:p>
          <a:p>
            <a:pPr marL="914400" lvl="1" indent="-457200">
              <a:buFont typeface="Courier New" panose="02070309020205020404" pitchFamily="49" charset="0"/>
              <a:buChar char="o"/>
            </a:pPr>
            <a:r>
              <a:rPr lang="en-US" sz="2600"/>
              <a:t>From the pull-down menu, select the name of the tool to upload. </a:t>
            </a:r>
          </a:p>
          <a:p>
            <a:pPr marL="914400" lvl="1" indent="-457200">
              <a:buFont typeface="Courier New" panose="02070309020205020404" pitchFamily="49" charset="0"/>
              <a:buChar char="o"/>
            </a:pPr>
            <a:r>
              <a:rPr lang="en-US" sz="2600"/>
              <a:t>Select the applicable year. </a:t>
            </a:r>
          </a:p>
          <a:p>
            <a:pPr marL="914400" lvl="1" indent="-457200">
              <a:buFont typeface="Courier New" panose="02070309020205020404" pitchFamily="49" charset="0"/>
              <a:buChar char="o"/>
            </a:pPr>
            <a:r>
              <a:rPr lang="en-US" sz="2600"/>
              <a:t>Click “choose file” to find the saved file on your computer and double click on the file. </a:t>
            </a:r>
          </a:p>
          <a:p>
            <a:pPr marL="914400" lvl="1" indent="-457200">
              <a:buFont typeface="Courier New" panose="02070309020205020404" pitchFamily="49" charset="0"/>
              <a:buChar char="o"/>
            </a:pPr>
            <a:r>
              <a:rPr lang="en-US" sz="2600"/>
              <a:t>Ensure the name of the file appears in the box, and then click “save file” to upload</a:t>
            </a:r>
            <a:endParaRPr lang="en-US"/>
          </a:p>
        </p:txBody>
      </p:sp>
      <p:sp>
        <p:nvSpPr>
          <p:cNvPr id="4" name="Slide Number Placeholder 3"/>
          <p:cNvSpPr>
            <a:spLocks noGrp="1"/>
          </p:cNvSpPr>
          <p:nvPr>
            <p:ph type="sldNum" sz="quarter" idx="5"/>
          </p:nvPr>
        </p:nvSpPr>
        <p:spPr/>
        <p:txBody>
          <a:bodyPr/>
          <a:lstStyle/>
          <a:p>
            <a:fld id="{9E889B5E-DA83-418C-93D0-222415EAC776}" type="slidenum">
              <a:rPr lang="en-US" smtClean="0"/>
              <a:t>21</a:t>
            </a:fld>
            <a:endParaRPr lang="en-US"/>
          </a:p>
        </p:txBody>
      </p:sp>
    </p:spTree>
    <p:extLst>
      <p:ext uri="{BB962C8B-B14F-4D97-AF65-F5344CB8AC3E}">
        <p14:creationId xmlns:p14="http://schemas.microsoft.com/office/powerpoint/2010/main" val="38625770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toolkit includes detailed instructions for each of the standards, including links throughout the toolkit to additional information and resources, including links to the five required tools.</a:t>
            </a:r>
          </a:p>
        </p:txBody>
      </p:sp>
      <p:sp>
        <p:nvSpPr>
          <p:cNvPr id="4" name="Slide Number Placeholder 3"/>
          <p:cNvSpPr>
            <a:spLocks noGrp="1"/>
          </p:cNvSpPr>
          <p:nvPr>
            <p:ph type="sldNum" sz="quarter" idx="5"/>
          </p:nvPr>
        </p:nvSpPr>
        <p:spPr/>
        <p:txBody>
          <a:bodyPr/>
          <a:lstStyle/>
          <a:p>
            <a:fld id="{9E889B5E-DA83-418C-93D0-222415EAC776}" type="slidenum">
              <a:rPr lang="en-US" smtClean="0"/>
              <a:t>22</a:t>
            </a:fld>
            <a:endParaRPr lang="en-US"/>
          </a:p>
        </p:txBody>
      </p:sp>
    </p:spTree>
    <p:extLst>
      <p:ext uri="{BB962C8B-B14F-4D97-AF65-F5344CB8AC3E}">
        <p14:creationId xmlns:p14="http://schemas.microsoft.com/office/powerpoint/2010/main" val="11152026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a companion document to the toolkit. Projects that interact with children need to ensure that they are adhering to the instructions outlined in this document. This document aligns with the minimum standards and the main toolkit, and it includes more detailed information related to working with and safeguarding children.</a:t>
            </a:r>
          </a:p>
        </p:txBody>
      </p:sp>
      <p:sp>
        <p:nvSpPr>
          <p:cNvPr id="4" name="Slide Number Placeholder 3"/>
          <p:cNvSpPr>
            <a:spLocks noGrp="1"/>
          </p:cNvSpPr>
          <p:nvPr>
            <p:ph type="sldNum" sz="quarter" idx="5"/>
          </p:nvPr>
        </p:nvSpPr>
        <p:spPr/>
        <p:txBody>
          <a:bodyPr/>
          <a:lstStyle/>
          <a:p>
            <a:fld id="{9E889B5E-DA83-418C-93D0-222415EAC776}" type="slidenum">
              <a:rPr lang="en-US" smtClean="0"/>
              <a:t>23</a:t>
            </a:fld>
            <a:endParaRPr lang="en-US"/>
          </a:p>
        </p:txBody>
      </p:sp>
    </p:spTree>
    <p:extLst>
      <p:ext uri="{BB962C8B-B14F-4D97-AF65-F5344CB8AC3E}">
        <p14:creationId xmlns:p14="http://schemas.microsoft.com/office/powerpoint/2010/main" val="24074453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want to show you where you can find the Safeguarding landing page on Connect.</a:t>
            </a:r>
          </a:p>
          <a:p>
            <a:r>
              <a:rPr lang="en-US"/>
              <a:t>On the main Connect landing page, tick “Workspaces” at the top of the page.</a:t>
            </a:r>
          </a:p>
          <a:p>
            <a:r>
              <a:rPr lang="en-US"/>
              <a:t>Under the section, “We are FHI 360,” you can find the “Safeguarding” tab.</a:t>
            </a:r>
          </a:p>
          <a:p>
            <a:r>
              <a:rPr lang="en-US"/>
              <a:t>This will take you to the main Safeguarding landing page where you can access different sub pages, including the landing page for Safeguarding Program Participants.</a:t>
            </a:r>
          </a:p>
          <a:p>
            <a:r>
              <a:rPr lang="en-US"/>
              <a:t>The new safeguarding materials are organized within these pages, including the framework and minimum standards, tools, toolkit, training materials, and awareness raising materials.</a:t>
            </a:r>
          </a:p>
          <a:p>
            <a:r>
              <a:rPr lang="en-US"/>
              <a:t>We encourage you to visit and become familiar with the site.</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42161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You can also view the content in different languages on Connect (Arabic is not available yet but coming soon.)</a:t>
            </a:r>
          </a:p>
          <a:p>
            <a:r>
              <a:rPr lang="en-US"/>
              <a:t>Under your profile at the top right corner, tick the pulldown menu and select “update language.”</a:t>
            </a:r>
          </a:p>
          <a:p>
            <a:r>
              <a:rPr lang="en-US"/>
              <a:t>You can select your language, and all the content on the pages will be translated to your selected language.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84381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talk briefly about roles and responsibilities related to safeguarding integration.</a:t>
            </a:r>
          </a:p>
        </p:txBody>
      </p:sp>
      <p:sp>
        <p:nvSpPr>
          <p:cNvPr id="4" name="Slide Number Placeholder 3"/>
          <p:cNvSpPr>
            <a:spLocks noGrp="1"/>
          </p:cNvSpPr>
          <p:nvPr>
            <p:ph type="sldNum" sz="quarter" idx="5"/>
          </p:nvPr>
        </p:nvSpPr>
        <p:spPr/>
        <p:txBody>
          <a:bodyPr/>
          <a:lstStyle/>
          <a:p>
            <a:fld id="{9E889B5E-DA83-418C-93D0-222415EAC776}" type="slidenum">
              <a:rPr lang="en-US" smtClean="0"/>
              <a:t>26</a:t>
            </a:fld>
            <a:endParaRPr lang="en-US"/>
          </a:p>
        </p:txBody>
      </p:sp>
    </p:spTree>
    <p:extLst>
      <p:ext uri="{BB962C8B-B14F-4D97-AF65-F5344CB8AC3E}">
        <p14:creationId xmlns:p14="http://schemas.microsoft.com/office/powerpoint/2010/main" val="5929627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Ultimately, project directors and COPs are accountable for ensuring safeguarding is well integrated within their respective projects and escalating issues when there are gaps. As we saw in the previous slides, there are some duties that need to be integrated by HR staff, contracts and procurement staff, monitoring and evaluation staff, as well as duties assigned to safeguarding focal points and other project staff as determined by the project director or COP. Everyone plays a role in safeguarding program participants, but some staff do have specific duties and responsibilities.</a:t>
            </a:r>
          </a:p>
        </p:txBody>
      </p:sp>
      <p:sp>
        <p:nvSpPr>
          <p:cNvPr id="4" name="Slide Number Placeholder 3"/>
          <p:cNvSpPr>
            <a:spLocks noGrp="1"/>
          </p:cNvSpPr>
          <p:nvPr>
            <p:ph type="sldNum" sz="quarter" idx="5"/>
          </p:nvPr>
        </p:nvSpPr>
        <p:spPr/>
        <p:txBody>
          <a:bodyPr/>
          <a:lstStyle/>
          <a:p>
            <a:fld id="{9E889B5E-DA83-418C-93D0-222415EAC776}" type="slidenum">
              <a:rPr lang="en-US" smtClean="0"/>
              <a:t>27</a:t>
            </a:fld>
            <a:endParaRPr lang="en-US"/>
          </a:p>
        </p:txBody>
      </p:sp>
    </p:spTree>
    <p:extLst>
      <p:ext uri="{BB962C8B-B14F-4D97-AF65-F5344CB8AC3E}">
        <p14:creationId xmlns:p14="http://schemas.microsoft.com/office/powerpoint/2010/main" val="34412386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talk about important due dates.</a:t>
            </a:r>
          </a:p>
        </p:txBody>
      </p:sp>
      <p:sp>
        <p:nvSpPr>
          <p:cNvPr id="4" name="Slide Number Placeholder 3"/>
          <p:cNvSpPr>
            <a:spLocks noGrp="1"/>
          </p:cNvSpPr>
          <p:nvPr>
            <p:ph type="sldNum" sz="quarter" idx="5"/>
          </p:nvPr>
        </p:nvSpPr>
        <p:spPr/>
        <p:txBody>
          <a:bodyPr/>
          <a:lstStyle/>
          <a:p>
            <a:fld id="{9E889B5E-DA83-418C-93D0-222415EAC776}" type="slidenum">
              <a:rPr lang="en-US" smtClean="0"/>
              <a:t>28</a:t>
            </a:fld>
            <a:endParaRPr lang="en-US"/>
          </a:p>
        </p:txBody>
      </p:sp>
    </p:spTree>
    <p:extLst>
      <p:ext uri="{BB962C8B-B14F-4D97-AF65-F5344CB8AC3E}">
        <p14:creationId xmlns:p14="http://schemas.microsoft.com/office/powerpoint/2010/main" val="37687673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6565" indent="-456565"/>
            <a:r>
              <a:rPr lang="en-US" sz="1200" b="0">
                <a:solidFill>
                  <a:srgbClr val="12B3EA"/>
                </a:solidFill>
              </a:rPr>
              <a:t>Projects with a start date of July 31, 2022, or before </a:t>
            </a:r>
            <a:r>
              <a:rPr lang="en-US" sz="1200" b="0"/>
              <a:t>have until November 30, 2022, to fully implement standards and complete tools.</a:t>
            </a:r>
            <a:endParaRPr lang="en-US" b="0"/>
          </a:p>
          <a:p>
            <a:pPr marL="456565" indent="-456565"/>
            <a:endParaRPr lang="en-US" sz="1200" b="0">
              <a:solidFill>
                <a:srgbClr val="12B3EA"/>
              </a:solidFill>
              <a:cs typeface="Calibri"/>
            </a:endParaRPr>
          </a:p>
          <a:p>
            <a:pPr marL="456565" indent="-456565"/>
            <a:r>
              <a:rPr lang="en-US" sz="1200" b="0">
                <a:solidFill>
                  <a:srgbClr val="12B3EA"/>
                </a:solidFill>
              </a:rPr>
              <a:t>Projects with a start date of August 1, 2022, or after</a:t>
            </a:r>
            <a:r>
              <a:rPr lang="en-US" sz="1200" b="0"/>
              <a:t> follow the due dates listed in the minimum standards (which are based on project start date).</a:t>
            </a:r>
            <a:endParaRPr lang="en-US" sz="1200" b="0">
              <a:cs typeface="Calibri"/>
            </a:endParaRPr>
          </a:p>
          <a:p>
            <a:pPr marL="456565" indent="-456565"/>
            <a:endParaRPr lang="en-US" sz="1200" b="0">
              <a:cs typeface="Calibri"/>
            </a:endParaRPr>
          </a:p>
          <a:p>
            <a:pPr marL="0" indent="0">
              <a:buNone/>
            </a:pPr>
            <a:r>
              <a:rPr lang="en-US" sz="1100" b="0">
                <a:solidFill>
                  <a:srgbClr val="831D9B"/>
                </a:solidFill>
              </a:rPr>
              <a:t>*Also, please note that projects closing before March 31, 2023, </a:t>
            </a:r>
            <a:r>
              <a:rPr lang="en-US" sz="1100" b="0"/>
              <a:t>except crisis response projects, are not required to complete five tools, but they still need to continue to adhere to our safeguarding policies and implement other standards during the remaining period of the project.</a:t>
            </a:r>
          </a:p>
        </p:txBody>
      </p:sp>
      <p:sp>
        <p:nvSpPr>
          <p:cNvPr id="4" name="Slide Number Placeholder 3"/>
          <p:cNvSpPr>
            <a:spLocks noGrp="1"/>
          </p:cNvSpPr>
          <p:nvPr>
            <p:ph type="sldNum" sz="quarter" idx="5"/>
          </p:nvPr>
        </p:nvSpPr>
        <p:spPr/>
        <p:txBody>
          <a:bodyPr/>
          <a:lstStyle/>
          <a:p>
            <a:fld id="{9E889B5E-DA83-418C-93D0-222415EAC776}" type="slidenum">
              <a:rPr lang="en-US" smtClean="0"/>
              <a:t>29</a:t>
            </a:fld>
            <a:endParaRPr lang="en-US"/>
          </a:p>
        </p:txBody>
      </p:sp>
    </p:spTree>
    <p:extLst>
      <p:ext uri="{BB962C8B-B14F-4D97-AF65-F5344CB8AC3E}">
        <p14:creationId xmlns:p14="http://schemas.microsoft.com/office/powerpoint/2010/main" val="1757564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start with some background.</a:t>
            </a:r>
          </a:p>
        </p:txBody>
      </p:sp>
      <p:sp>
        <p:nvSpPr>
          <p:cNvPr id="4" name="Slide Number Placeholder 3"/>
          <p:cNvSpPr>
            <a:spLocks noGrp="1"/>
          </p:cNvSpPr>
          <p:nvPr>
            <p:ph type="sldNum" sz="quarter" idx="5"/>
          </p:nvPr>
        </p:nvSpPr>
        <p:spPr/>
        <p:txBody>
          <a:bodyPr/>
          <a:lstStyle/>
          <a:p>
            <a:fld id="{9E889B5E-DA83-418C-93D0-222415EAC776}" type="slidenum">
              <a:rPr lang="en-US" smtClean="0"/>
              <a:t>3</a:t>
            </a:fld>
            <a:endParaRPr lang="en-US"/>
          </a:p>
        </p:txBody>
      </p:sp>
    </p:spTree>
    <p:extLst>
      <p:ext uri="{BB962C8B-B14F-4D97-AF65-F5344CB8AC3E}">
        <p14:creationId xmlns:p14="http://schemas.microsoft.com/office/powerpoint/2010/main" val="23828307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The last point we want to cover in this session is about how we cover or budget for safeguarding at FHI 360. </a:t>
            </a:r>
            <a:endParaRPr lang="en-US"/>
          </a:p>
        </p:txBody>
      </p:sp>
      <p:sp>
        <p:nvSpPr>
          <p:cNvPr id="4" name="Slide Number Placeholder 3"/>
          <p:cNvSpPr>
            <a:spLocks noGrp="1"/>
          </p:cNvSpPr>
          <p:nvPr>
            <p:ph type="sldNum" sz="quarter" idx="5"/>
          </p:nvPr>
        </p:nvSpPr>
        <p:spPr/>
        <p:txBody>
          <a:bodyPr/>
          <a:lstStyle/>
          <a:p>
            <a:fld id="{9E889B5E-DA83-418C-93D0-222415EAC776}" type="slidenum">
              <a:rPr lang="en-US" smtClean="0"/>
              <a:t>30</a:t>
            </a:fld>
            <a:endParaRPr lang="en-US"/>
          </a:p>
        </p:txBody>
      </p:sp>
    </p:spTree>
    <p:extLst>
      <p:ext uri="{BB962C8B-B14F-4D97-AF65-F5344CB8AC3E}">
        <p14:creationId xmlns:p14="http://schemas.microsoft.com/office/powerpoint/2010/main" val="12131008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FHI 360 Headquarters invests resources and staffing to develop frameworks, approaches, structures, and tools to support safeguarding integration at the project level. Projects are responsible for covering the integration of standards and any related costs. We are taking steps to be proactive in building safeguarding into proposals, but all projects that involve interaction with program participants are required to implement the standards, regardless of whether it was explicitly included at the proposal stage.</a:t>
            </a:r>
          </a:p>
        </p:txBody>
      </p:sp>
      <p:sp>
        <p:nvSpPr>
          <p:cNvPr id="4" name="Slide Number Placeholder 3"/>
          <p:cNvSpPr>
            <a:spLocks noGrp="1"/>
          </p:cNvSpPr>
          <p:nvPr>
            <p:ph type="sldNum" sz="quarter" idx="5"/>
          </p:nvPr>
        </p:nvSpPr>
        <p:spPr/>
        <p:txBody>
          <a:bodyPr/>
          <a:lstStyle/>
          <a:p>
            <a:fld id="{9E889B5E-DA83-418C-93D0-222415EAC776}" type="slidenum">
              <a:rPr lang="en-US" smtClean="0"/>
              <a:t>31</a:t>
            </a:fld>
            <a:endParaRPr lang="en-US"/>
          </a:p>
        </p:txBody>
      </p:sp>
    </p:spTree>
    <p:extLst>
      <p:ext uri="{BB962C8B-B14F-4D97-AF65-F5344CB8AC3E}">
        <p14:creationId xmlns:p14="http://schemas.microsoft.com/office/powerpoint/2010/main" val="14849877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That brings us to a close for this information session. Please visit the Safeguarding Program Participants landing page on Connect to access the minimum standards, links to the tools and toolkit, as well as other useful resources.</a:t>
            </a:r>
          </a:p>
          <a:p>
            <a:r>
              <a:rPr lang="en-US"/>
              <a:t>Thank you.</a:t>
            </a:r>
          </a:p>
          <a:p>
            <a:endParaRPr lang="en-US"/>
          </a:p>
        </p:txBody>
      </p:sp>
      <p:sp>
        <p:nvSpPr>
          <p:cNvPr id="4" name="Slide Number Placeholder 3"/>
          <p:cNvSpPr>
            <a:spLocks noGrp="1"/>
          </p:cNvSpPr>
          <p:nvPr>
            <p:ph type="sldNum" sz="quarter" idx="5"/>
          </p:nvPr>
        </p:nvSpPr>
        <p:spPr/>
        <p:txBody>
          <a:bodyPr/>
          <a:lstStyle/>
          <a:p>
            <a:fld id="{9E889B5E-DA83-418C-93D0-222415EAC776}" type="slidenum">
              <a:rPr lang="en-US" smtClean="0"/>
              <a:t>32</a:t>
            </a:fld>
            <a:endParaRPr lang="en-US"/>
          </a:p>
        </p:txBody>
      </p:sp>
    </p:spTree>
    <p:extLst>
      <p:ext uri="{BB962C8B-B14F-4D97-AF65-F5344CB8AC3E}">
        <p14:creationId xmlns:p14="http://schemas.microsoft.com/office/powerpoint/2010/main" val="28815623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600"/>
              <a:t>The new safeguarding materials were launched via a global email announcement from our CEO Tessie San Martin at the end of July 2022. Her announcement included links to the new materials, including a framework and set of minimum standards, which will serve as required actions for projects that involve interaction with program participants.</a:t>
            </a:r>
            <a:r>
              <a:rPr lang="en-US" sz="1600">
                <a:cs typeface="Calibri" panose="020F0502020204030204"/>
              </a:rPr>
              <a:t> </a:t>
            </a:r>
            <a:r>
              <a:rPr lang="en-US" sz="1600"/>
              <a:t>There is a set of tools and a toolkit with procedures –and instructions --to help project teams implement the standards. And we shared the recently revised Child Safeguarding Procedures, which is a companion document to the toolkit</a:t>
            </a:r>
            <a:r>
              <a:rPr lang="en-US" sz="1600">
                <a:cs typeface="Calibri" panose="020F0502020204030204"/>
              </a:rPr>
              <a:t> </a:t>
            </a:r>
            <a:r>
              <a:rPr lang="en-US" sz="1600"/>
              <a:t>There is also a new space set up in Vine –with a tab for safeguarding –where projects will upload completed tools. A very big thanks to the ISS team for setting that up for us.</a:t>
            </a:r>
            <a:r>
              <a:rPr lang="en-US" sz="1600">
                <a:cs typeface="Calibri" panose="020F0502020204030204"/>
              </a:rPr>
              <a:t> As stated by Tessie in her announcement, we are leaning on our project directors and COPs, in particular, to lead the way with these standards and ensure they are implemented in all our projects that involve program participants, so please do take time to review the materials and review the materials with your project teams.</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9E889B5E-DA83-418C-93D0-222415EAC776}" type="slidenum">
              <a:rPr lang="en-US" smtClean="0"/>
              <a:t>4</a:t>
            </a:fld>
            <a:endParaRPr lang="en-US"/>
          </a:p>
        </p:txBody>
      </p:sp>
    </p:spTree>
    <p:extLst>
      <p:ext uri="{BB962C8B-B14F-4D97-AF65-F5344CB8AC3E}">
        <p14:creationId xmlns:p14="http://schemas.microsoft.com/office/powerpoint/2010/main" val="3890843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We developed the standards to help ensure consistent application of and to help us operationalize not only our organizational values, but to help us adhere to our own safeguarding policies, major funder requirements, including USAID, FCDO, and the United Nations, as well as help us align ourselves with industry standards related to safeguarding.</a:t>
            </a:r>
          </a:p>
        </p:txBody>
      </p:sp>
      <p:sp>
        <p:nvSpPr>
          <p:cNvPr id="4" name="Slide Number Placeholder 3"/>
          <p:cNvSpPr>
            <a:spLocks noGrp="1"/>
          </p:cNvSpPr>
          <p:nvPr>
            <p:ph type="sldNum" sz="quarter" idx="5"/>
          </p:nvPr>
        </p:nvSpPr>
        <p:spPr/>
        <p:txBody>
          <a:bodyPr/>
          <a:lstStyle/>
          <a:p>
            <a:fld id="{9E889B5E-DA83-418C-93D0-222415EAC776}" type="slidenum">
              <a:rPr lang="en-US" smtClean="0"/>
              <a:t>5</a:t>
            </a:fld>
            <a:endParaRPr lang="en-US"/>
          </a:p>
        </p:txBody>
      </p:sp>
    </p:spTree>
    <p:extLst>
      <p:ext uri="{BB962C8B-B14F-4D97-AF65-F5344CB8AC3E}">
        <p14:creationId xmlns:p14="http://schemas.microsoft.com/office/powerpoint/2010/main" val="29424814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 you can see how the standards and procedures, which are laid out in the new toolkit, fit in with FHI 360’s Directives Pyramid, which is included in our Operating Model. As shown here, we have our safeguarding policies in place which apply to all FHI personnel, including staff, volunteers, interns, consultants, board members, suppliers, including implementing partners, and others working on behalf of FHI 360. Standards, are the required actions that help us apply and operationalize our policies and instructions that lay out how to implement the standards. Best practices and guidelines are additional recommendations and guidance to further support these efforts. Again, the new safeguarding toolkit describes these standards, as well as detailed instructions for how to implement the standards.</a:t>
            </a:r>
          </a:p>
        </p:txBody>
      </p:sp>
      <p:sp>
        <p:nvSpPr>
          <p:cNvPr id="4" name="Slide Number Placeholder 3"/>
          <p:cNvSpPr>
            <a:spLocks noGrp="1"/>
          </p:cNvSpPr>
          <p:nvPr>
            <p:ph type="sldNum" sz="quarter" idx="5"/>
          </p:nvPr>
        </p:nvSpPr>
        <p:spPr/>
        <p:txBody>
          <a:bodyPr/>
          <a:lstStyle/>
          <a:p>
            <a:fld id="{9E889B5E-DA83-418C-93D0-222415EAC776}" type="slidenum">
              <a:rPr lang="en-US" smtClean="0"/>
              <a:t>6</a:t>
            </a:fld>
            <a:endParaRPr lang="en-US"/>
          </a:p>
        </p:txBody>
      </p:sp>
    </p:spTree>
    <p:extLst>
      <p:ext uri="{BB962C8B-B14F-4D97-AF65-F5344CB8AC3E}">
        <p14:creationId xmlns:p14="http://schemas.microsoft.com/office/powerpoint/2010/main" val="2474168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take a closer look at the new materials, starting with the framework and minimum standards.</a:t>
            </a:r>
          </a:p>
        </p:txBody>
      </p:sp>
      <p:sp>
        <p:nvSpPr>
          <p:cNvPr id="4" name="Slide Number Placeholder 3"/>
          <p:cNvSpPr>
            <a:spLocks noGrp="1"/>
          </p:cNvSpPr>
          <p:nvPr>
            <p:ph type="sldNum" sz="quarter" idx="5"/>
          </p:nvPr>
        </p:nvSpPr>
        <p:spPr/>
        <p:txBody>
          <a:bodyPr/>
          <a:lstStyle/>
          <a:p>
            <a:fld id="{9E889B5E-DA83-418C-93D0-222415EAC776}" type="slidenum">
              <a:rPr lang="en-US" smtClean="0"/>
              <a:t>7</a:t>
            </a:fld>
            <a:endParaRPr lang="en-US"/>
          </a:p>
        </p:txBody>
      </p:sp>
    </p:spTree>
    <p:extLst>
      <p:ext uri="{BB962C8B-B14F-4D97-AF65-F5344CB8AC3E}">
        <p14:creationId xmlns:p14="http://schemas.microsoft.com/office/powerpoint/2010/main" val="33656115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standards are organized under 8 domains and apply to all FHI 360 projects that involve interaction with program participants. You can see the eight domains in this image. For example, there is a set of standards –or actions –for assessing risks related to sexual exploitation and abuse (otherwise known as SEA) and identifying actions to mitigate those risks. The standards under domain 2 relate to strengthening our safeguarding efforts during the recruiting, vetting, and hiring of personnel –all of which happens with our Human Resources space. We will go through each of these domains and summarize the standards for each one in the coming slides. The assumption is that when these standards are fully and effectively implemented, the risk of SEA and other harm toward program participants is mitigated.</a:t>
            </a:r>
          </a:p>
        </p:txBody>
      </p:sp>
      <p:sp>
        <p:nvSpPr>
          <p:cNvPr id="4" name="Slide Number Placeholder 3"/>
          <p:cNvSpPr>
            <a:spLocks noGrp="1"/>
          </p:cNvSpPr>
          <p:nvPr>
            <p:ph type="sldNum" sz="quarter" idx="5"/>
          </p:nvPr>
        </p:nvSpPr>
        <p:spPr/>
        <p:txBody>
          <a:bodyPr/>
          <a:lstStyle/>
          <a:p>
            <a:fld id="{9E889B5E-DA83-418C-93D0-222415EAC776}" type="slidenum">
              <a:rPr lang="en-US" smtClean="0"/>
              <a:t>8</a:t>
            </a:fld>
            <a:endParaRPr lang="en-US"/>
          </a:p>
        </p:txBody>
      </p:sp>
    </p:spTree>
    <p:extLst>
      <p:ext uri="{BB962C8B-B14F-4D97-AF65-F5344CB8AC3E}">
        <p14:creationId xmlns:p14="http://schemas.microsoft.com/office/powerpoint/2010/main" val="2006560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Let’s make sure we have a shared understanding of what we mean by a program participant. Here is the definition of program participant according to our policies. A program participant is any person who is served by an FHI 360 program or has contact with our personnel or supplier personnel in connection with or as a result of FHI 360’s programs or other business activities. This is broad definition, and because we have such a wide range of program participants supported through FHI 360 projects –such as community members, NGO workers and other stakeholders who receive TA or capacity strengthening through our projects –the definition of program participant is intentionally broad. Anyone can experience sexual exploitation or other abuse, but it’s important to note and understand that some program participants are more vulnerable to sexual exploitation and other abuse. Here are a few populations that tend to be more vulnerable to SEA. This is not an exhaustive list, but a few of the higher risk populations that are often involved in FHI 360 programs.</a:t>
            </a:r>
            <a:r>
              <a:rPr lang="en-US" b="1"/>
              <a:t> </a:t>
            </a:r>
            <a:r>
              <a:rPr lang="en-US" b="0"/>
              <a:t>It’s important to understand the vulnerabilities and risks for a particular project and tailor safeguarding efforts accordingly, depending on the size, nature, and scope of the project.</a:t>
            </a:r>
          </a:p>
        </p:txBody>
      </p:sp>
      <p:sp>
        <p:nvSpPr>
          <p:cNvPr id="4" name="Slide Number Placeholder 3"/>
          <p:cNvSpPr>
            <a:spLocks noGrp="1"/>
          </p:cNvSpPr>
          <p:nvPr>
            <p:ph type="sldNum" sz="quarter" idx="5"/>
          </p:nvPr>
        </p:nvSpPr>
        <p:spPr/>
        <p:txBody>
          <a:bodyPr/>
          <a:lstStyle/>
          <a:p>
            <a:fld id="{9E889B5E-DA83-418C-93D0-222415EAC776}" type="slidenum">
              <a:rPr lang="en-US" smtClean="0"/>
              <a:t>9</a:t>
            </a:fld>
            <a:endParaRPr lang="en-US"/>
          </a:p>
        </p:txBody>
      </p:sp>
    </p:spTree>
    <p:extLst>
      <p:ext uri="{BB962C8B-B14F-4D97-AF65-F5344CB8AC3E}">
        <p14:creationId xmlns:p14="http://schemas.microsoft.com/office/powerpoint/2010/main" val="5431399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4" descr="FHI360_Logo_Horiz_tag_4c.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3101" y="6083301"/>
            <a:ext cx="1657351"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userDrawn="1"/>
        </p:nvSpPr>
        <p:spPr>
          <a:xfrm>
            <a:off x="0" y="1"/>
            <a:ext cx="12192000" cy="5925312"/>
          </a:xfrm>
          <a:prstGeom prst="rect">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chemeClr val="bg1"/>
              </a:solidFill>
            </a:endParaRPr>
          </a:p>
        </p:txBody>
      </p:sp>
      <p:sp>
        <p:nvSpPr>
          <p:cNvPr id="6" name="Rectangle 5"/>
          <p:cNvSpPr/>
          <p:nvPr userDrawn="1"/>
        </p:nvSpPr>
        <p:spPr>
          <a:xfrm>
            <a:off x="9821333" y="0"/>
            <a:ext cx="1761067" cy="1079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8331401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11078635" y="6689726"/>
            <a:ext cx="656167" cy="179388"/>
          </a:xfrm>
          <a:prstGeom prst="rect">
            <a:avLst/>
          </a:prstGeom>
        </p:spPr>
        <p:txBody>
          <a:bodyPr/>
          <a:lstStyle>
            <a:lvl1pPr>
              <a:defRPr/>
            </a:lvl1pPr>
          </a:lstStyle>
          <a:p>
            <a:pPr>
              <a:defRPr/>
            </a:pPr>
            <a:fld id="{17F1F82B-EACD-44DD-B37E-7A7D49CC393D}" type="slidenum">
              <a:rPr lang="en-US"/>
              <a:pPr>
                <a:defRPr/>
              </a:pPr>
              <a:t>‹#›</a:t>
            </a:fld>
            <a:endParaRPr lang="en-US"/>
          </a:p>
        </p:txBody>
      </p:sp>
      <p:sp>
        <p:nvSpPr>
          <p:cNvPr id="9" name="Rectangle 8">
            <a:extLst>
              <a:ext uri="{FF2B5EF4-FFF2-40B4-BE49-F238E27FC236}">
                <a16:creationId xmlns:a16="http://schemas.microsoft.com/office/drawing/2014/main" id="{02BE7E2F-0A16-E74E-AA97-31DA08C4F253}"/>
              </a:ext>
            </a:extLst>
          </p:cNvPr>
          <p:cNvSpPr/>
          <p:nvPr userDrawn="1"/>
        </p:nvSpPr>
        <p:spPr>
          <a:xfrm>
            <a:off x="0" y="6484179"/>
            <a:ext cx="12192000" cy="411093"/>
          </a:xfrm>
          <a:prstGeom prst="rect">
            <a:avLst/>
          </a:prstGeom>
          <a:solidFill>
            <a:srgbClr val="006595"/>
          </a:solidFill>
          <a:ln w="12700" cap="flat" cmpd="sng" algn="ctr">
            <a:noFill/>
            <a:prstDash val="solid"/>
            <a:miter lim="800000"/>
          </a:ln>
          <a:effectLst/>
        </p:spPr>
        <p:txBody>
          <a:bodyPr rtlCol="0" anchor="ctr"/>
          <a:lstStyle/>
          <a:p>
            <a:pPr algn="ctr" defTabSz="342892">
              <a:defRPr/>
            </a:pPr>
            <a:endParaRPr lang="en-US" sz="1350" kern="0">
              <a:solidFill>
                <a:srgbClr val="7097A6"/>
              </a:solidFill>
              <a:latin typeface="Arial" panose="020B0604020202020204"/>
            </a:endParaRPr>
          </a:p>
        </p:txBody>
      </p:sp>
      <p:sp>
        <p:nvSpPr>
          <p:cNvPr id="5" name="Title 1">
            <a:extLst>
              <a:ext uri="{FF2B5EF4-FFF2-40B4-BE49-F238E27FC236}">
                <a16:creationId xmlns:a16="http://schemas.microsoft.com/office/drawing/2014/main" id="{C7E3FB9B-7C8D-E844-A94B-6495109C48DA}"/>
              </a:ext>
            </a:extLst>
          </p:cNvPr>
          <p:cNvSpPr>
            <a:spLocks noGrp="1"/>
          </p:cNvSpPr>
          <p:nvPr>
            <p:ph type="title" hasCustomPrompt="1"/>
          </p:nvPr>
        </p:nvSpPr>
        <p:spPr>
          <a:xfrm>
            <a:off x="510988" y="143435"/>
            <a:ext cx="11114955" cy="848754"/>
          </a:xfrm>
        </p:spPr>
        <p:txBody>
          <a:bodyPr/>
          <a:lstStyle>
            <a:lvl1pPr>
              <a:defRPr sz="3200" b="0" spc="300">
                <a:solidFill>
                  <a:schemeClr val="tx1">
                    <a:lumMod val="65000"/>
                    <a:lumOff val="35000"/>
                  </a:schemeClr>
                </a:solidFill>
              </a:defRPr>
            </a:lvl1pPr>
          </a:lstStyle>
          <a:p>
            <a:r>
              <a:rPr lang="en-US"/>
              <a:t>CLICK TO EDIT MASTER TITLE STYLE</a:t>
            </a:r>
          </a:p>
        </p:txBody>
      </p:sp>
      <p:pic>
        <p:nvPicPr>
          <p:cNvPr id="6" name="Picture 5" descr="Logo, icon&#10;&#10;Description automatically generated">
            <a:extLst>
              <a:ext uri="{FF2B5EF4-FFF2-40B4-BE49-F238E27FC236}">
                <a16:creationId xmlns:a16="http://schemas.microsoft.com/office/drawing/2014/main" id="{5FD69564-8698-8A42-B26C-30C90449D367}"/>
              </a:ext>
            </a:extLst>
          </p:cNvPr>
          <p:cNvPicPr>
            <a:picLocks noChangeAspect="1"/>
          </p:cNvPicPr>
          <p:nvPr userDrawn="1"/>
        </p:nvPicPr>
        <p:blipFill>
          <a:blip r:embed="rId2"/>
          <a:stretch>
            <a:fillRect/>
          </a:stretch>
        </p:blipFill>
        <p:spPr>
          <a:xfrm>
            <a:off x="11078635" y="5819110"/>
            <a:ext cx="862040" cy="383129"/>
          </a:xfrm>
          <a:prstGeom prst="rect">
            <a:avLst/>
          </a:prstGeom>
        </p:spPr>
      </p:pic>
      <p:sp>
        <p:nvSpPr>
          <p:cNvPr id="8" name="Text Placeholder 4">
            <a:extLst>
              <a:ext uri="{FF2B5EF4-FFF2-40B4-BE49-F238E27FC236}">
                <a16:creationId xmlns:a16="http://schemas.microsoft.com/office/drawing/2014/main" id="{5DD7013D-759A-364A-98E4-4EB0D30027F0}"/>
              </a:ext>
            </a:extLst>
          </p:cNvPr>
          <p:cNvSpPr>
            <a:spLocks noGrp="1"/>
          </p:cNvSpPr>
          <p:nvPr>
            <p:ph type="body" sz="quarter" idx="11"/>
          </p:nvPr>
        </p:nvSpPr>
        <p:spPr>
          <a:xfrm>
            <a:off x="510308" y="1274129"/>
            <a:ext cx="11114955" cy="4453571"/>
          </a:xfrm>
        </p:spPr>
        <p:txBody>
          <a:bodyPr/>
          <a:lstStyle>
            <a:lvl1pPr>
              <a:buClr>
                <a:srgbClr val="006595"/>
              </a:buClr>
              <a:defRPr/>
            </a:lvl1pPr>
            <a:lvl2pPr>
              <a:buClr>
                <a:srgbClr val="006595"/>
              </a:buClr>
              <a:defRPr/>
            </a:lvl2pPr>
            <a:lvl3pPr>
              <a:buClr>
                <a:srgbClr val="006595"/>
              </a:buClr>
              <a:defRPr/>
            </a:lvl3pPr>
            <a:lvl4pPr>
              <a:buClr>
                <a:srgbClr val="006595"/>
              </a:buClr>
              <a:defRPr/>
            </a:lvl4pPr>
            <a:lvl5pPr>
              <a:buClr>
                <a:srgbClr val="00659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a:extLst>
              <a:ext uri="{FF2B5EF4-FFF2-40B4-BE49-F238E27FC236}">
                <a16:creationId xmlns:a16="http://schemas.microsoft.com/office/drawing/2014/main" id="{2E7EE5C2-1956-5344-B9F9-EF7AA33CB9A8}"/>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bg1"/>
                </a:solidFill>
              </a:rPr>
              <a:pPr>
                <a:defRPr/>
              </a:pPr>
              <a:t>‹#›</a:t>
            </a:fld>
            <a:endParaRPr lang="en-US" altLang="en-US">
              <a:solidFill>
                <a:schemeClr val="bg1"/>
              </a:solidFill>
            </a:endParaRPr>
          </a:p>
        </p:txBody>
      </p:sp>
    </p:spTree>
    <p:extLst>
      <p:ext uri="{BB962C8B-B14F-4D97-AF65-F5344CB8AC3E}">
        <p14:creationId xmlns:p14="http://schemas.microsoft.com/office/powerpoint/2010/main" val="3163605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B1109D1-0CFF-8244-9E65-8FBAAB56CE37}"/>
              </a:ext>
            </a:extLst>
          </p:cNvPr>
          <p:cNvPicPr>
            <a:picLocks noChangeAspect="1"/>
          </p:cNvPicPr>
          <p:nvPr userDrawn="1"/>
        </p:nvPicPr>
        <p:blipFill>
          <a:blip r:embed="rId2"/>
          <a:srcRect l="39360" r="39360"/>
          <a:stretch/>
        </p:blipFill>
        <p:spPr>
          <a:xfrm rot="5400000">
            <a:off x="5615177" y="-5615178"/>
            <a:ext cx="992189" cy="12222545"/>
          </a:xfrm>
          <a:prstGeom prst="rect">
            <a:avLst/>
          </a:prstGeom>
          <a:solidFill>
            <a:schemeClr val="bg1"/>
          </a:solidFill>
        </p:spPr>
      </p:pic>
      <p:sp>
        <p:nvSpPr>
          <p:cNvPr id="3" name="Slide Number Placeholder 2"/>
          <p:cNvSpPr>
            <a:spLocks noGrp="1"/>
          </p:cNvSpPr>
          <p:nvPr>
            <p:ph type="sldNum" sz="quarter" idx="10"/>
          </p:nvPr>
        </p:nvSpPr>
        <p:spPr>
          <a:xfrm>
            <a:off x="11078635" y="6689726"/>
            <a:ext cx="656167" cy="179388"/>
          </a:xfrm>
          <a:prstGeom prst="rect">
            <a:avLst/>
          </a:prstGeom>
        </p:spPr>
        <p:txBody>
          <a:bodyPr/>
          <a:lstStyle>
            <a:lvl1pPr>
              <a:defRPr/>
            </a:lvl1pPr>
          </a:lstStyle>
          <a:p>
            <a:pPr>
              <a:defRPr/>
            </a:pPr>
            <a:fld id="{17F1F82B-EACD-44DD-B37E-7A7D49CC393D}" type="slidenum">
              <a:rPr lang="en-US"/>
              <a:pPr>
                <a:defRPr/>
              </a:pPr>
              <a:t>‹#›</a:t>
            </a:fld>
            <a:endParaRPr lang="en-US"/>
          </a:p>
        </p:txBody>
      </p:sp>
      <p:sp>
        <p:nvSpPr>
          <p:cNvPr id="9" name="Rectangle 8">
            <a:extLst>
              <a:ext uri="{FF2B5EF4-FFF2-40B4-BE49-F238E27FC236}">
                <a16:creationId xmlns:a16="http://schemas.microsoft.com/office/drawing/2014/main" id="{02BE7E2F-0A16-E74E-AA97-31DA08C4F253}"/>
              </a:ext>
            </a:extLst>
          </p:cNvPr>
          <p:cNvSpPr/>
          <p:nvPr userDrawn="1"/>
        </p:nvSpPr>
        <p:spPr>
          <a:xfrm>
            <a:off x="0" y="6484179"/>
            <a:ext cx="12192000" cy="411093"/>
          </a:xfrm>
          <a:prstGeom prst="rect">
            <a:avLst/>
          </a:prstGeom>
          <a:solidFill>
            <a:srgbClr val="4A2156"/>
          </a:solidFill>
          <a:ln w="12700" cap="flat" cmpd="sng" algn="ctr">
            <a:noFill/>
            <a:prstDash val="solid"/>
            <a:miter lim="800000"/>
          </a:ln>
          <a:effectLst/>
        </p:spPr>
        <p:txBody>
          <a:bodyPr rtlCol="0" anchor="ctr"/>
          <a:lstStyle/>
          <a:p>
            <a:pPr algn="ctr" defTabSz="342892">
              <a:defRPr/>
            </a:pPr>
            <a:endParaRPr lang="en-US" sz="1350" kern="0">
              <a:solidFill>
                <a:srgbClr val="7097A6"/>
              </a:solidFill>
              <a:latin typeface="Arial" panose="020B0604020202020204"/>
            </a:endParaRPr>
          </a:p>
        </p:txBody>
      </p:sp>
      <p:pic>
        <p:nvPicPr>
          <p:cNvPr id="12" name="Picture 11" descr="Shape&#10;&#10;Description automatically generated with medium confidence">
            <a:extLst>
              <a:ext uri="{FF2B5EF4-FFF2-40B4-BE49-F238E27FC236}">
                <a16:creationId xmlns:a16="http://schemas.microsoft.com/office/drawing/2014/main" id="{01B26123-404B-0F40-9EB1-C6AD15BC1E17}"/>
              </a:ext>
            </a:extLst>
          </p:cNvPr>
          <p:cNvPicPr>
            <a:picLocks noChangeAspect="1"/>
          </p:cNvPicPr>
          <p:nvPr userDrawn="1"/>
        </p:nvPicPr>
        <p:blipFill>
          <a:blip r:embed="rId3"/>
          <a:stretch>
            <a:fillRect/>
          </a:stretch>
        </p:blipFill>
        <p:spPr>
          <a:xfrm>
            <a:off x="4296141" y="-1355064"/>
            <a:ext cx="1360311" cy="604583"/>
          </a:xfrm>
          <a:prstGeom prst="rect">
            <a:avLst/>
          </a:prstGeom>
        </p:spPr>
      </p:pic>
      <p:pic>
        <p:nvPicPr>
          <p:cNvPr id="13" name="Picture 12" descr="Logo, icon&#10;&#10;Description automatically generated">
            <a:extLst>
              <a:ext uri="{FF2B5EF4-FFF2-40B4-BE49-F238E27FC236}">
                <a16:creationId xmlns:a16="http://schemas.microsoft.com/office/drawing/2014/main" id="{33A0D2E9-DF51-AA4C-8D6A-909B55E5BA54}"/>
              </a:ext>
            </a:extLst>
          </p:cNvPr>
          <p:cNvPicPr>
            <a:picLocks noChangeAspect="1"/>
          </p:cNvPicPr>
          <p:nvPr userDrawn="1"/>
        </p:nvPicPr>
        <p:blipFill>
          <a:blip r:embed="rId4"/>
          <a:stretch>
            <a:fillRect/>
          </a:stretch>
        </p:blipFill>
        <p:spPr>
          <a:xfrm>
            <a:off x="11241898" y="6007994"/>
            <a:ext cx="681004" cy="302669"/>
          </a:xfrm>
          <a:prstGeom prst="rect">
            <a:avLst/>
          </a:prstGeom>
        </p:spPr>
      </p:pic>
      <p:sp>
        <p:nvSpPr>
          <p:cNvPr id="8" name="Title 1">
            <a:extLst>
              <a:ext uri="{FF2B5EF4-FFF2-40B4-BE49-F238E27FC236}">
                <a16:creationId xmlns:a16="http://schemas.microsoft.com/office/drawing/2014/main" id="{6ACDC6AF-890B-B54A-9BFB-A4D751C7E889}"/>
              </a:ext>
            </a:extLst>
          </p:cNvPr>
          <p:cNvSpPr>
            <a:spLocks noGrp="1"/>
          </p:cNvSpPr>
          <p:nvPr>
            <p:ph type="title" hasCustomPrompt="1"/>
          </p:nvPr>
        </p:nvSpPr>
        <p:spPr>
          <a:xfrm>
            <a:off x="421341" y="1130390"/>
            <a:ext cx="11204602" cy="992188"/>
          </a:xfrm>
        </p:spPr>
        <p:txBody>
          <a:bodyPr/>
          <a:lstStyle>
            <a:lvl1pPr>
              <a:defRPr sz="3600" b="0" spc="300">
                <a:solidFill>
                  <a:srgbClr val="4A2156"/>
                </a:solidFill>
              </a:defRPr>
            </a:lvl1pPr>
          </a:lstStyle>
          <a:p>
            <a:r>
              <a:rPr lang="en-US"/>
              <a:t>CLICK TO EDIT MASTER TITLE STYLE</a:t>
            </a:r>
          </a:p>
        </p:txBody>
      </p:sp>
      <p:sp>
        <p:nvSpPr>
          <p:cNvPr id="10" name="Text Placeholder 4">
            <a:extLst>
              <a:ext uri="{FF2B5EF4-FFF2-40B4-BE49-F238E27FC236}">
                <a16:creationId xmlns:a16="http://schemas.microsoft.com/office/drawing/2014/main" id="{62E0B5F1-7F4D-5A46-95DE-91C02168558C}"/>
              </a:ext>
            </a:extLst>
          </p:cNvPr>
          <p:cNvSpPr>
            <a:spLocks noGrp="1"/>
          </p:cNvSpPr>
          <p:nvPr>
            <p:ph type="body" sz="quarter" idx="11"/>
          </p:nvPr>
        </p:nvSpPr>
        <p:spPr>
          <a:xfrm>
            <a:off x="420662" y="2322513"/>
            <a:ext cx="11204601" cy="3405187"/>
          </a:xfrm>
        </p:spPr>
        <p:txBody>
          <a:bodyPr/>
          <a:lstStyle>
            <a:lvl1pPr>
              <a:buClr>
                <a:srgbClr val="006595"/>
              </a:buClr>
              <a:defRPr sz="3200"/>
            </a:lvl1pPr>
            <a:lvl2pPr>
              <a:buClr>
                <a:srgbClr val="006595"/>
              </a:buClr>
              <a:defRPr sz="2800"/>
            </a:lvl2pPr>
            <a:lvl3pPr>
              <a:buClr>
                <a:srgbClr val="006595"/>
              </a:buClr>
              <a:defRPr sz="2400"/>
            </a:lvl3pPr>
            <a:lvl4pPr>
              <a:buClr>
                <a:srgbClr val="006595"/>
              </a:buClr>
              <a:defRPr sz="2000"/>
            </a:lvl4pPr>
            <a:lvl5pPr>
              <a:buClr>
                <a:srgbClr val="4A2156"/>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lide Number Placeholder 5">
            <a:extLst>
              <a:ext uri="{FF2B5EF4-FFF2-40B4-BE49-F238E27FC236}">
                <a16:creationId xmlns:a16="http://schemas.microsoft.com/office/drawing/2014/main" id="{60E9315F-CD97-584D-989D-FE94CB1C3A8D}"/>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bg1"/>
                </a:solidFill>
              </a:rPr>
              <a:pPr>
                <a:defRPr/>
              </a:pPr>
              <a:t>‹#›</a:t>
            </a:fld>
            <a:endParaRPr lang="en-US" altLang="en-US">
              <a:solidFill>
                <a:schemeClr val="bg1"/>
              </a:solidFill>
            </a:endParaRPr>
          </a:p>
        </p:txBody>
      </p:sp>
    </p:spTree>
    <p:extLst>
      <p:ext uri="{BB962C8B-B14F-4D97-AF65-F5344CB8AC3E}">
        <p14:creationId xmlns:p14="http://schemas.microsoft.com/office/powerpoint/2010/main" val="4726762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11078635" y="6689726"/>
            <a:ext cx="656167" cy="179388"/>
          </a:xfrm>
          <a:prstGeom prst="rect">
            <a:avLst/>
          </a:prstGeom>
        </p:spPr>
        <p:txBody>
          <a:bodyPr/>
          <a:lstStyle>
            <a:lvl1pPr>
              <a:defRPr/>
            </a:lvl1pPr>
          </a:lstStyle>
          <a:p>
            <a:pPr>
              <a:defRPr/>
            </a:pPr>
            <a:fld id="{17F1F82B-EACD-44DD-B37E-7A7D49CC393D}" type="slidenum">
              <a:rPr lang="en-US"/>
              <a:pPr>
                <a:defRPr/>
              </a:pPr>
              <a:t>‹#›</a:t>
            </a:fld>
            <a:endParaRPr lang="en-US"/>
          </a:p>
        </p:txBody>
      </p:sp>
      <p:sp>
        <p:nvSpPr>
          <p:cNvPr id="9" name="Rectangle 8">
            <a:extLst>
              <a:ext uri="{FF2B5EF4-FFF2-40B4-BE49-F238E27FC236}">
                <a16:creationId xmlns:a16="http://schemas.microsoft.com/office/drawing/2014/main" id="{02BE7E2F-0A16-E74E-AA97-31DA08C4F253}"/>
              </a:ext>
            </a:extLst>
          </p:cNvPr>
          <p:cNvSpPr/>
          <p:nvPr userDrawn="1"/>
        </p:nvSpPr>
        <p:spPr>
          <a:xfrm>
            <a:off x="0" y="6484179"/>
            <a:ext cx="12192000" cy="411093"/>
          </a:xfrm>
          <a:prstGeom prst="rect">
            <a:avLst/>
          </a:prstGeom>
          <a:solidFill>
            <a:srgbClr val="4A2156"/>
          </a:solidFill>
          <a:ln w="12700" cap="flat" cmpd="sng" algn="ctr">
            <a:noFill/>
            <a:prstDash val="solid"/>
            <a:miter lim="800000"/>
          </a:ln>
          <a:effectLst/>
        </p:spPr>
        <p:txBody>
          <a:bodyPr rtlCol="0" anchor="ctr"/>
          <a:lstStyle/>
          <a:p>
            <a:pPr algn="ctr" defTabSz="342892">
              <a:defRPr/>
            </a:pPr>
            <a:endParaRPr lang="en-US" sz="1350" kern="0">
              <a:solidFill>
                <a:srgbClr val="7097A6"/>
              </a:solidFill>
              <a:latin typeface="Arial" panose="020B0604020202020204"/>
            </a:endParaRPr>
          </a:p>
        </p:txBody>
      </p:sp>
      <p:sp>
        <p:nvSpPr>
          <p:cNvPr id="5" name="Title 1">
            <a:extLst>
              <a:ext uri="{FF2B5EF4-FFF2-40B4-BE49-F238E27FC236}">
                <a16:creationId xmlns:a16="http://schemas.microsoft.com/office/drawing/2014/main" id="{C7E3FB9B-7C8D-E844-A94B-6495109C48DA}"/>
              </a:ext>
            </a:extLst>
          </p:cNvPr>
          <p:cNvSpPr>
            <a:spLocks noGrp="1"/>
          </p:cNvSpPr>
          <p:nvPr>
            <p:ph type="title" hasCustomPrompt="1"/>
          </p:nvPr>
        </p:nvSpPr>
        <p:spPr>
          <a:xfrm>
            <a:off x="475129" y="215153"/>
            <a:ext cx="11150814" cy="777036"/>
          </a:xfrm>
        </p:spPr>
        <p:txBody>
          <a:bodyPr/>
          <a:lstStyle>
            <a:lvl1pPr>
              <a:defRPr sz="3600" b="0" spc="300">
                <a:solidFill>
                  <a:srgbClr val="4A2156"/>
                </a:solidFill>
              </a:defRPr>
            </a:lvl1pPr>
          </a:lstStyle>
          <a:p>
            <a:r>
              <a:rPr lang="en-US"/>
              <a:t>CLICK TO EDIT MASTER TITLE STYLE</a:t>
            </a:r>
          </a:p>
        </p:txBody>
      </p:sp>
      <p:pic>
        <p:nvPicPr>
          <p:cNvPr id="6" name="Picture 5" descr="Logo, icon&#10;&#10;Description automatically generated">
            <a:extLst>
              <a:ext uri="{FF2B5EF4-FFF2-40B4-BE49-F238E27FC236}">
                <a16:creationId xmlns:a16="http://schemas.microsoft.com/office/drawing/2014/main" id="{5FD69564-8698-8A42-B26C-30C90449D367}"/>
              </a:ext>
            </a:extLst>
          </p:cNvPr>
          <p:cNvPicPr>
            <a:picLocks noChangeAspect="1"/>
          </p:cNvPicPr>
          <p:nvPr userDrawn="1"/>
        </p:nvPicPr>
        <p:blipFill>
          <a:blip r:embed="rId2"/>
          <a:stretch>
            <a:fillRect/>
          </a:stretch>
        </p:blipFill>
        <p:spPr>
          <a:xfrm>
            <a:off x="11078635" y="5970386"/>
            <a:ext cx="924793" cy="411019"/>
          </a:xfrm>
          <a:prstGeom prst="rect">
            <a:avLst/>
          </a:prstGeom>
        </p:spPr>
      </p:pic>
      <p:sp>
        <p:nvSpPr>
          <p:cNvPr id="8" name="Text Placeholder 4">
            <a:extLst>
              <a:ext uri="{FF2B5EF4-FFF2-40B4-BE49-F238E27FC236}">
                <a16:creationId xmlns:a16="http://schemas.microsoft.com/office/drawing/2014/main" id="{5DD7013D-759A-364A-98E4-4EB0D30027F0}"/>
              </a:ext>
            </a:extLst>
          </p:cNvPr>
          <p:cNvSpPr>
            <a:spLocks noGrp="1"/>
          </p:cNvSpPr>
          <p:nvPr>
            <p:ph type="body" sz="quarter" idx="11"/>
          </p:nvPr>
        </p:nvSpPr>
        <p:spPr>
          <a:xfrm>
            <a:off x="474450" y="1274129"/>
            <a:ext cx="11150814" cy="4453571"/>
          </a:xfrm>
        </p:spPr>
        <p:txBody>
          <a:bodyPr/>
          <a:lstStyle>
            <a:lvl1pPr>
              <a:buClr>
                <a:srgbClr val="006595"/>
              </a:buClr>
              <a:defRPr sz="3200"/>
            </a:lvl1pPr>
            <a:lvl2pPr>
              <a:buClr>
                <a:srgbClr val="006595"/>
              </a:buClr>
              <a:defRPr sz="2800"/>
            </a:lvl2pPr>
            <a:lvl3pPr>
              <a:buClr>
                <a:srgbClr val="006595"/>
              </a:buClr>
              <a:defRPr sz="2800"/>
            </a:lvl3pPr>
            <a:lvl4pPr>
              <a:buClr>
                <a:srgbClr val="006595"/>
              </a:buClr>
              <a:defRPr sz="2400"/>
            </a:lvl4pPr>
            <a:lvl5pPr>
              <a:buClr>
                <a:srgbClr val="00659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a:extLst>
              <a:ext uri="{FF2B5EF4-FFF2-40B4-BE49-F238E27FC236}">
                <a16:creationId xmlns:a16="http://schemas.microsoft.com/office/drawing/2014/main" id="{2E7EE5C2-1956-5344-B9F9-EF7AA33CB9A8}"/>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bg1"/>
                </a:solidFill>
              </a:rPr>
              <a:pPr>
                <a:defRPr/>
              </a:pPr>
              <a:t>‹#›</a:t>
            </a:fld>
            <a:endParaRPr lang="en-US" altLang="en-US">
              <a:solidFill>
                <a:schemeClr val="bg1"/>
              </a:solidFill>
            </a:endParaRPr>
          </a:p>
        </p:txBody>
      </p:sp>
    </p:spTree>
    <p:extLst>
      <p:ext uri="{BB962C8B-B14F-4D97-AF65-F5344CB8AC3E}">
        <p14:creationId xmlns:p14="http://schemas.microsoft.com/office/powerpoint/2010/main" val="2848284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B1109D1-0CFF-8244-9E65-8FBAAB56CE37}"/>
              </a:ext>
            </a:extLst>
          </p:cNvPr>
          <p:cNvPicPr>
            <a:picLocks noChangeAspect="1"/>
          </p:cNvPicPr>
          <p:nvPr userDrawn="1"/>
        </p:nvPicPr>
        <p:blipFill>
          <a:blip r:embed="rId2"/>
          <a:srcRect l="39360" r="39360"/>
          <a:stretch/>
        </p:blipFill>
        <p:spPr>
          <a:xfrm rot="5400000">
            <a:off x="5615177" y="-5615176"/>
            <a:ext cx="992190" cy="12222546"/>
          </a:xfrm>
          <a:prstGeom prst="rect">
            <a:avLst/>
          </a:prstGeom>
        </p:spPr>
      </p:pic>
      <p:sp>
        <p:nvSpPr>
          <p:cNvPr id="3" name="Slide Number Placeholder 2"/>
          <p:cNvSpPr>
            <a:spLocks noGrp="1"/>
          </p:cNvSpPr>
          <p:nvPr>
            <p:ph type="sldNum" sz="quarter" idx="10"/>
          </p:nvPr>
        </p:nvSpPr>
        <p:spPr>
          <a:xfrm>
            <a:off x="11078635" y="6689726"/>
            <a:ext cx="656167" cy="179388"/>
          </a:xfrm>
          <a:prstGeom prst="rect">
            <a:avLst/>
          </a:prstGeom>
        </p:spPr>
        <p:txBody>
          <a:bodyPr/>
          <a:lstStyle>
            <a:lvl1pPr>
              <a:defRPr/>
            </a:lvl1pPr>
          </a:lstStyle>
          <a:p>
            <a:pPr>
              <a:defRPr/>
            </a:pPr>
            <a:fld id="{17F1F82B-EACD-44DD-B37E-7A7D49CC393D}" type="slidenum">
              <a:rPr lang="en-US"/>
              <a:pPr>
                <a:defRPr/>
              </a:pPr>
              <a:t>‹#›</a:t>
            </a:fld>
            <a:endParaRPr lang="en-US"/>
          </a:p>
        </p:txBody>
      </p:sp>
      <p:sp>
        <p:nvSpPr>
          <p:cNvPr id="9" name="Rectangle 8">
            <a:extLst>
              <a:ext uri="{FF2B5EF4-FFF2-40B4-BE49-F238E27FC236}">
                <a16:creationId xmlns:a16="http://schemas.microsoft.com/office/drawing/2014/main" id="{02BE7E2F-0A16-E74E-AA97-31DA08C4F253}"/>
              </a:ext>
            </a:extLst>
          </p:cNvPr>
          <p:cNvSpPr/>
          <p:nvPr userDrawn="1"/>
        </p:nvSpPr>
        <p:spPr>
          <a:xfrm>
            <a:off x="-1" y="6484179"/>
            <a:ext cx="12192000" cy="411093"/>
          </a:xfrm>
          <a:prstGeom prst="rect">
            <a:avLst/>
          </a:prstGeom>
          <a:solidFill>
            <a:srgbClr val="F89921"/>
          </a:solidFill>
          <a:ln w="12700" cap="flat" cmpd="sng" algn="ctr">
            <a:noFill/>
            <a:prstDash val="solid"/>
            <a:miter lim="800000"/>
          </a:ln>
          <a:effectLst/>
        </p:spPr>
        <p:txBody>
          <a:bodyPr rtlCol="0" anchor="ctr"/>
          <a:lstStyle/>
          <a:p>
            <a:pPr algn="ctr" defTabSz="342892">
              <a:defRPr/>
            </a:pPr>
            <a:endParaRPr lang="en-US" sz="1350" kern="0">
              <a:solidFill>
                <a:srgbClr val="7097A6"/>
              </a:solidFill>
              <a:latin typeface="Arial" panose="020B0604020202020204"/>
            </a:endParaRPr>
          </a:p>
        </p:txBody>
      </p:sp>
      <p:sp>
        <p:nvSpPr>
          <p:cNvPr id="7" name="Title 1">
            <a:extLst>
              <a:ext uri="{FF2B5EF4-FFF2-40B4-BE49-F238E27FC236}">
                <a16:creationId xmlns:a16="http://schemas.microsoft.com/office/drawing/2014/main" id="{C7D6C0C2-D311-CD4F-B868-8BCF832DBB49}"/>
              </a:ext>
            </a:extLst>
          </p:cNvPr>
          <p:cNvSpPr>
            <a:spLocks noGrp="1"/>
          </p:cNvSpPr>
          <p:nvPr>
            <p:ph type="title" hasCustomPrompt="1"/>
          </p:nvPr>
        </p:nvSpPr>
        <p:spPr>
          <a:xfrm>
            <a:off x="421341" y="1130390"/>
            <a:ext cx="11204602" cy="992188"/>
          </a:xfrm>
        </p:spPr>
        <p:txBody>
          <a:bodyPr/>
          <a:lstStyle>
            <a:lvl1pPr>
              <a:defRPr sz="3600" b="0" spc="300">
                <a:solidFill>
                  <a:schemeClr val="tx1">
                    <a:lumMod val="65000"/>
                    <a:lumOff val="35000"/>
                  </a:schemeClr>
                </a:solidFill>
              </a:defRPr>
            </a:lvl1pPr>
          </a:lstStyle>
          <a:p>
            <a:r>
              <a:rPr lang="en-US"/>
              <a:t>CLICK TO EDIT MASTER TITLE STYLE</a:t>
            </a:r>
          </a:p>
        </p:txBody>
      </p:sp>
      <p:pic>
        <p:nvPicPr>
          <p:cNvPr id="8" name="Picture 7" descr="Logo, icon&#10;&#10;Description automatically generated">
            <a:extLst>
              <a:ext uri="{FF2B5EF4-FFF2-40B4-BE49-F238E27FC236}">
                <a16:creationId xmlns:a16="http://schemas.microsoft.com/office/drawing/2014/main" id="{7FD8E295-FE67-284A-B2AF-3B24A60444DD}"/>
              </a:ext>
            </a:extLst>
          </p:cNvPr>
          <p:cNvPicPr>
            <a:picLocks noChangeAspect="1"/>
          </p:cNvPicPr>
          <p:nvPr userDrawn="1"/>
        </p:nvPicPr>
        <p:blipFill>
          <a:blip r:embed="rId3"/>
          <a:stretch>
            <a:fillRect/>
          </a:stretch>
        </p:blipFill>
        <p:spPr>
          <a:xfrm>
            <a:off x="11015716" y="5991171"/>
            <a:ext cx="924959" cy="411093"/>
          </a:xfrm>
          <a:prstGeom prst="rect">
            <a:avLst/>
          </a:prstGeom>
        </p:spPr>
      </p:pic>
      <p:sp>
        <p:nvSpPr>
          <p:cNvPr id="10" name="Text Placeholder 4">
            <a:extLst>
              <a:ext uri="{FF2B5EF4-FFF2-40B4-BE49-F238E27FC236}">
                <a16:creationId xmlns:a16="http://schemas.microsoft.com/office/drawing/2014/main" id="{1E1822FF-4D0F-A84A-A272-3D1E75330F49}"/>
              </a:ext>
            </a:extLst>
          </p:cNvPr>
          <p:cNvSpPr>
            <a:spLocks noGrp="1"/>
          </p:cNvSpPr>
          <p:nvPr>
            <p:ph type="body" sz="quarter" idx="11"/>
          </p:nvPr>
        </p:nvSpPr>
        <p:spPr>
          <a:xfrm>
            <a:off x="420662" y="2322513"/>
            <a:ext cx="11204601" cy="3586743"/>
          </a:xfrm>
        </p:spPr>
        <p:txBody>
          <a:bodyPr/>
          <a:lstStyle>
            <a:lvl1pPr>
              <a:buClr>
                <a:srgbClr val="EA6F1F"/>
              </a:buClr>
              <a:defRPr sz="3200"/>
            </a:lvl1pPr>
            <a:lvl2pPr>
              <a:buClr>
                <a:srgbClr val="EA6F1F"/>
              </a:buClr>
              <a:defRPr sz="2800"/>
            </a:lvl2pPr>
            <a:lvl3pPr>
              <a:buClr>
                <a:srgbClr val="EA6F1F"/>
              </a:buClr>
              <a:defRPr sz="2400"/>
            </a:lvl3pPr>
            <a:lvl4pPr>
              <a:buClr>
                <a:srgbClr val="EA6F1F"/>
              </a:buClr>
              <a:defRPr sz="2000"/>
            </a:lvl4pPr>
            <a:lvl5pPr>
              <a:buClr>
                <a:srgbClr val="EA6F1F"/>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Slide Number Placeholder 5">
            <a:extLst>
              <a:ext uri="{FF2B5EF4-FFF2-40B4-BE49-F238E27FC236}">
                <a16:creationId xmlns:a16="http://schemas.microsoft.com/office/drawing/2014/main" id="{0D2E16A2-9C9E-1349-BB03-E7039AE5C623}"/>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bg1"/>
                </a:solidFill>
              </a:rPr>
              <a:pPr>
                <a:defRPr/>
              </a:pPr>
              <a:t>‹#›</a:t>
            </a:fld>
            <a:endParaRPr lang="en-US" altLang="en-US">
              <a:solidFill>
                <a:schemeClr val="bg1"/>
              </a:solidFill>
            </a:endParaRPr>
          </a:p>
        </p:txBody>
      </p:sp>
    </p:spTree>
    <p:extLst>
      <p:ext uri="{BB962C8B-B14F-4D97-AF65-F5344CB8AC3E}">
        <p14:creationId xmlns:p14="http://schemas.microsoft.com/office/powerpoint/2010/main" val="35943299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11078635" y="6689726"/>
            <a:ext cx="656167" cy="179388"/>
          </a:xfrm>
          <a:prstGeom prst="rect">
            <a:avLst/>
          </a:prstGeom>
        </p:spPr>
        <p:txBody>
          <a:bodyPr/>
          <a:lstStyle>
            <a:lvl1pPr>
              <a:defRPr/>
            </a:lvl1pPr>
          </a:lstStyle>
          <a:p>
            <a:pPr>
              <a:defRPr/>
            </a:pPr>
            <a:fld id="{17F1F82B-EACD-44DD-B37E-7A7D49CC393D}" type="slidenum">
              <a:rPr lang="en-US"/>
              <a:pPr>
                <a:defRPr/>
              </a:pPr>
              <a:t>‹#›</a:t>
            </a:fld>
            <a:endParaRPr lang="en-US"/>
          </a:p>
        </p:txBody>
      </p:sp>
      <p:sp>
        <p:nvSpPr>
          <p:cNvPr id="5" name="Title 1">
            <a:extLst>
              <a:ext uri="{FF2B5EF4-FFF2-40B4-BE49-F238E27FC236}">
                <a16:creationId xmlns:a16="http://schemas.microsoft.com/office/drawing/2014/main" id="{54135BB2-2137-B344-A666-C04F504BA668}"/>
              </a:ext>
            </a:extLst>
          </p:cNvPr>
          <p:cNvSpPr>
            <a:spLocks noGrp="1"/>
          </p:cNvSpPr>
          <p:nvPr>
            <p:ph type="title" hasCustomPrompt="1"/>
          </p:nvPr>
        </p:nvSpPr>
        <p:spPr>
          <a:xfrm>
            <a:off x="457200" y="79513"/>
            <a:ext cx="11168743" cy="912676"/>
          </a:xfrm>
        </p:spPr>
        <p:txBody>
          <a:bodyPr/>
          <a:lstStyle>
            <a:lvl1pPr>
              <a:defRPr sz="3200" b="0" spc="300">
                <a:solidFill>
                  <a:schemeClr val="tx1">
                    <a:lumMod val="65000"/>
                    <a:lumOff val="35000"/>
                  </a:schemeClr>
                </a:solidFill>
              </a:defRPr>
            </a:lvl1pPr>
          </a:lstStyle>
          <a:p>
            <a:r>
              <a:rPr lang="en-US"/>
              <a:t>CLICK TO EDIT MASTER TITLE STYLE</a:t>
            </a:r>
          </a:p>
        </p:txBody>
      </p:sp>
      <p:pic>
        <p:nvPicPr>
          <p:cNvPr id="7" name="Picture 6" descr="Logo, icon&#10;&#10;Description automatically generated">
            <a:extLst>
              <a:ext uri="{FF2B5EF4-FFF2-40B4-BE49-F238E27FC236}">
                <a16:creationId xmlns:a16="http://schemas.microsoft.com/office/drawing/2014/main" id="{D244C247-1C05-B74D-983F-B901B2EE6DE6}"/>
              </a:ext>
            </a:extLst>
          </p:cNvPr>
          <p:cNvPicPr>
            <a:picLocks noChangeAspect="1"/>
          </p:cNvPicPr>
          <p:nvPr userDrawn="1"/>
        </p:nvPicPr>
        <p:blipFill>
          <a:blip r:embed="rId2"/>
          <a:stretch>
            <a:fillRect/>
          </a:stretch>
        </p:blipFill>
        <p:spPr>
          <a:xfrm>
            <a:off x="11078635" y="5933247"/>
            <a:ext cx="862040" cy="383129"/>
          </a:xfrm>
          <a:prstGeom prst="rect">
            <a:avLst/>
          </a:prstGeom>
        </p:spPr>
      </p:pic>
      <p:sp>
        <p:nvSpPr>
          <p:cNvPr id="10" name="Text Placeholder 4">
            <a:extLst>
              <a:ext uri="{FF2B5EF4-FFF2-40B4-BE49-F238E27FC236}">
                <a16:creationId xmlns:a16="http://schemas.microsoft.com/office/drawing/2014/main" id="{7AD2DFA7-9EB8-3D41-8414-066A86EC67D7}"/>
              </a:ext>
            </a:extLst>
          </p:cNvPr>
          <p:cNvSpPr>
            <a:spLocks noGrp="1"/>
          </p:cNvSpPr>
          <p:nvPr>
            <p:ph type="body" sz="quarter" idx="11"/>
          </p:nvPr>
        </p:nvSpPr>
        <p:spPr>
          <a:xfrm>
            <a:off x="456522" y="1274129"/>
            <a:ext cx="11168742" cy="4453571"/>
          </a:xfrm>
        </p:spPr>
        <p:txBody>
          <a:bodyPr/>
          <a:lstStyle>
            <a:lvl1pPr>
              <a:buClr>
                <a:srgbClr val="EA6F1F"/>
              </a:buClr>
              <a:defRPr/>
            </a:lvl1pPr>
            <a:lvl2pPr>
              <a:buClr>
                <a:srgbClr val="EA6F1F"/>
              </a:buClr>
              <a:defRPr/>
            </a:lvl2pPr>
            <a:lvl3pPr>
              <a:buClr>
                <a:srgbClr val="EA6F1F"/>
              </a:buClr>
              <a:defRPr/>
            </a:lvl3pPr>
            <a:lvl4pPr>
              <a:buClr>
                <a:srgbClr val="EA6F1F"/>
              </a:buClr>
              <a:defRPr/>
            </a:lvl4pPr>
            <a:lvl5pPr>
              <a:buClr>
                <a:srgbClr val="EA6F1F"/>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a:extLst>
              <a:ext uri="{FF2B5EF4-FFF2-40B4-BE49-F238E27FC236}">
                <a16:creationId xmlns:a16="http://schemas.microsoft.com/office/drawing/2014/main" id="{C4EFA24E-1989-A644-AD8F-7839C4D2F253}"/>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bg1"/>
                </a:solidFill>
              </a:rPr>
              <a:pPr>
                <a:defRPr/>
              </a:pPr>
              <a:t>‹#›</a:t>
            </a:fld>
            <a:endParaRPr lang="en-US" altLang="en-US">
              <a:solidFill>
                <a:schemeClr val="bg1"/>
              </a:solidFill>
            </a:endParaRPr>
          </a:p>
        </p:txBody>
      </p:sp>
      <p:sp>
        <p:nvSpPr>
          <p:cNvPr id="11" name="Rectangle 10">
            <a:extLst>
              <a:ext uri="{FF2B5EF4-FFF2-40B4-BE49-F238E27FC236}">
                <a16:creationId xmlns:a16="http://schemas.microsoft.com/office/drawing/2014/main" id="{0AA9A5A8-C436-66CB-1AC6-83D3E3777E60}"/>
              </a:ext>
            </a:extLst>
          </p:cNvPr>
          <p:cNvSpPr/>
          <p:nvPr userDrawn="1"/>
        </p:nvSpPr>
        <p:spPr>
          <a:xfrm>
            <a:off x="30545" y="6484179"/>
            <a:ext cx="12192000" cy="411093"/>
          </a:xfrm>
          <a:prstGeom prst="rect">
            <a:avLst/>
          </a:prstGeom>
          <a:solidFill>
            <a:srgbClr val="F89921"/>
          </a:solidFill>
          <a:ln w="12700" cap="flat" cmpd="sng" algn="ctr">
            <a:noFill/>
            <a:prstDash val="solid"/>
            <a:miter lim="800000"/>
          </a:ln>
          <a:effectLst/>
        </p:spPr>
        <p:txBody>
          <a:bodyPr rtlCol="0" anchor="ctr"/>
          <a:lstStyle/>
          <a:p>
            <a:pPr algn="ctr" defTabSz="342892">
              <a:defRPr/>
            </a:pPr>
            <a:endParaRPr lang="en-US" sz="1350" kern="0">
              <a:solidFill>
                <a:srgbClr val="7097A6"/>
              </a:solidFill>
              <a:latin typeface="Arial" panose="020B0604020202020204"/>
            </a:endParaRPr>
          </a:p>
        </p:txBody>
      </p:sp>
    </p:spTree>
    <p:extLst>
      <p:ext uri="{BB962C8B-B14F-4D97-AF65-F5344CB8AC3E}">
        <p14:creationId xmlns:p14="http://schemas.microsoft.com/office/powerpoint/2010/main" val="22371237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B1109D1-0CFF-8244-9E65-8FBAAB56CE37}"/>
              </a:ext>
            </a:extLst>
          </p:cNvPr>
          <p:cNvPicPr>
            <a:picLocks noChangeAspect="1"/>
          </p:cNvPicPr>
          <p:nvPr userDrawn="1"/>
        </p:nvPicPr>
        <p:blipFill>
          <a:blip r:embed="rId2"/>
          <a:srcRect l="39360" r="39360"/>
          <a:stretch/>
        </p:blipFill>
        <p:spPr>
          <a:xfrm rot="5400000">
            <a:off x="5615177" y="-5615176"/>
            <a:ext cx="992190" cy="12222548"/>
          </a:xfrm>
          <a:prstGeom prst="rect">
            <a:avLst/>
          </a:prstGeom>
        </p:spPr>
      </p:pic>
      <p:sp>
        <p:nvSpPr>
          <p:cNvPr id="3" name="Slide Number Placeholder 2"/>
          <p:cNvSpPr>
            <a:spLocks noGrp="1"/>
          </p:cNvSpPr>
          <p:nvPr>
            <p:ph type="sldNum" sz="quarter" idx="10"/>
          </p:nvPr>
        </p:nvSpPr>
        <p:spPr>
          <a:xfrm>
            <a:off x="11078635" y="6689726"/>
            <a:ext cx="656167" cy="179388"/>
          </a:xfrm>
          <a:prstGeom prst="rect">
            <a:avLst/>
          </a:prstGeom>
        </p:spPr>
        <p:txBody>
          <a:bodyPr/>
          <a:lstStyle>
            <a:lvl1pPr>
              <a:defRPr/>
            </a:lvl1pPr>
          </a:lstStyle>
          <a:p>
            <a:pPr>
              <a:defRPr/>
            </a:pPr>
            <a:fld id="{17F1F82B-EACD-44DD-B37E-7A7D49CC393D}" type="slidenum">
              <a:rPr lang="en-US"/>
              <a:pPr>
                <a:defRPr/>
              </a:pPr>
              <a:t>‹#›</a:t>
            </a:fld>
            <a:endParaRPr lang="en-US"/>
          </a:p>
        </p:txBody>
      </p:sp>
      <p:sp>
        <p:nvSpPr>
          <p:cNvPr id="9" name="Rectangle 8">
            <a:extLst>
              <a:ext uri="{FF2B5EF4-FFF2-40B4-BE49-F238E27FC236}">
                <a16:creationId xmlns:a16="http://schemas.microsoft.com/office/drawing/2014/main" id="{02BE7E2F-0A16-E74E-AA97-31DA08C4F253}"/>
              </a:ext>
            </a:extLst>
          </p:cNvPr>
          <p:cNvSpPr/>
          <p:nvPr userDrawn="1"/>
        </p:nvSpPr>
        <p:spPr>
          <a:xfrm>
            <a:off x="0" y="6484179"/>
            <a:ext cx="12192000" cy="411093"/>
          </a:xfrm>
          <a:prstGeom prst="rect">
            <a:avLst/>
          </a:prstGeom>
          <a:solidFill>
            <a:srgbClr val="02B7EA"/>
          </a:solidFill>
          <a:ln w="12700" cap="flat" cmpd="sng" algn="ctr">
            <a:noFill/>
            <a:prstDash val="solid"/>
            <a:miter lim="800000"/>
          </a:ln>
          <a:effectLst/>
        </p:spPr>
        <p:txBody>
          <a:bodyPr rtlCol="0" anchor="ctr"/>
          <a:lstStyle/>
          <a:p>
            <a:pPr algn="ctr" defTabSz="342892">
              <a:defRPr/>
            </a:pPr>
            <a:endParaRPr lang="en-US" sz="1350" kern="0">
              <a:solidFill>
                <a:srgbClr val="7097A6"/>
              </a:solidFill>
              <a:latin typeface="Arial" panose="020B0604020202020204"/>
            </a:endParaRPr>
          </a:p>
        </p:txBody>
      </p:sp>
      <p:sp>
        <p:nvSpPr>
          <p:cNvPr id="6" name="Title 1">
            <a:extLst>
              <a:ext uri="{FF2B5EF4-FFF2-40B4-BE49-F238E27FC236}">
                <a16:creationId xmlns:a16="http://schemas.microsoft.com/office/drawing/2014/main" id="{8463AC8D-7224-1D40-A620-59AB432EC8EA}"/>
              </a:ext>
            </a:extLst>
          </p:cNvPr>
          <p:cNvSpPr>
            <a:spLocks noGrp="1"/>
          </p:cNvSpPr>
          <p:nvPr>
            <p:ph type="title" hasCustomPrompt="1"/>
          </p:nvPr>
        </p:nvSpPr>
        <p:spPr>
          <a:xfrm>
            <a:off x="439271" y="1130390"/>
            <a:ext cx="11186672" cy="992188"/>
          </a:xfrm>
        </p:spPr>
        <p:txBody>
          <a:bodyPr/>
          <a:lstStyle>
            <a:lvl1pPr>
              <a:defRPr sz="3600" b="0" spc="300">
                <a:solidFill>
                  <a:schemeClr val="tx1">
                    <a:lumMod val="65000"/>
                    <a:lumOff val="35000"/>
                  </a:schemeClr>
                </a:solidFill>
              </a:defRPr>
            </a:lvl1pPr>
          </a:lstStyle>
          <a:p>
            <a:r>
              <a:rPr lang="en-US"/>
              <a:t>CLICK TO EDIT MASTER TITLE STYLE</a:t>
            </a:r>
          </a:p>
        </p:txBody>
      </p:sp>
      <p:pic>
        <p:nvPicPr>
          <p:cNvPr id="7" name="Picture 6" descr="Logo, icon&#10;&#10;Description automatically generated">
            <a:extLst>
              <a:ext uri="{FF2B5EF4-FFF2-40B4-BE49-F238E27FC236}">
                <a16:creationId xmlns:a16="http://schemas.microsoft.com/office/drawing/2014/main" id="{895EBE96-4FB5-4147-8D9B-52AEA3D9EA96}"/>
              </a:ext>
            </a:extLst>
          </p:cNvPr>
          <p:cNvPicPr>
            <a:picLocks noChangeAspect="1"/>
          </p:cNvPicPr>
          <p:nvPr userDrawn="1"/>
        </p:nvPicPr>
        <p:blipFill>
          <a:blip r:embed="rId3"/>
          <a:stretch>
            <a:fillRect/>
          </a:stretch>
        </p:blipFill>
        <p:spPr>
          <a:xfrm>
            <a:off x="11078635" y="5998276"/>
            <a:ext cx="862040" cy="383129"/>
          </a:xfrm>
          <a:prstGeom prst="rect">
            <a:avLst/>
          </a:prstGeom>
        </p:spPr>
      </p:pic>
      <p:sp>
        <p:nvSpPr>
          <p:cNvPr id="5" name="Text Placeholder 4">
            <a:extLst>
              <a:ext uri="{FF2B5EF4-FFF2-40B4-BE49-F238E27FC236}">
                <a16:creationId xmlns:a16="http://schemas.microsoft.com/office/drawing/2014/main" id="{E222DE1D-7A74-1840-BBBA-BC92C9262C8C}"/>
              </a:ext>
            </a:extLst>
          </p:cNvPr>
          <p:cNvSpPr>
            <a:spLocks noGrp="1"/>
          </p:cNvSpPr>
          <p:nvPr>
            <p:ph type="body" sz="quarter" idx="11"/>
          </p:nvPr>
        </p:nvSpPr>
        <p:spPr>
          <a:xfrm>
            <a:off x="438592" y="2322513"/>
            <a:ext cx="11186672" cy="3572989"/>
          </a:xfrm>
        </p:spPr>
        <p:txBody>
          <a:bodyPr/>
          <a:lstStyle>
            <a:lvl1pPr>
              <a:buClr>
                <a:srgbClr val="02B7EA"/>
              </a:buClr>
              <a:defRPr sz="3200"/>
            </a:lvl1pPr>
            <a:lvl2pPr>
              <a:buClr>
                <a:srgbClr val="02B7EA"/>
              </a:buClr>
              <a:defRPr sz="2800"/>
            </a:lvl2pPr>
            <a:lvl3pPr>
              <a:buClr>
                <a:srgbClr val="02B7EA"/>
              </a:buClr>
              <a:defRPr sz="2400"/>
            </a:lvl3pPr>
            <a:lvl4pPr>
              <a:buClr>
                <a:srgbClr val="02B7EA"/>
              </a:buClr>
              <a:defRPr sz="2000"/>
            </a:lvl4pPr>
            <a:lvl5pPr>
              <a:buClr>
                <a:srgbClr val="02B7EA"/>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a:extLst>
              <a:ext uri="{FF2B5EF4-FFF2-40B4-BE49-F238E27FC236}">
                <a16:creationId xmlns:a16="http://schemas.microsoft.com/office/drawing/2014/main" id="{8147E416-706F-7648-A010-A56D14937D7A}"/>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bg1"/>
                </a:solidFill>
              </a:rPr>
              <a:pPr>
                <a:defRPr/>
              </a:pPr>
              <a:t>‹#›</a:t>
            </a:fld>
            <a:endParaRPr lang="en-US" altLang="en-US">
              <a:solidFill>
                <a:schemeClr val="bg1"/>
              </a:solidFill>
            </a:endParaRPr>
          </a:p>
        </p:txBody>
      </p:sp>
    </p:spTree>
    <p:extLst>
      <p:ext uri="{BB962C8B-B14F-4D97-AF65-F5344CB8AC3E}">
        <p14:creationId xmlns:p14="http://schemas.microsoft.com/office/powerpoint/2010/main" val="35782599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9271" y="179293"/>
            <a:ext cx="11186672" cy="812895"/>
          </a:xfrm>
        </p:spPr>
        <p:txBody>
          <a:bodyPr/>
          <a:lstStyle>
            <a:lvl1pPr>
              <a:defRPr sz="3600" b="0" spc="300">
                <a:solidFill>
                  <a:schemeClr val="tx1">
                    <a:lumMod val="65000"/>
                    <a:lumOff val="35000"/>
                  </a:schemeClr>
                </a:solidFill>
              </a:defRPr>
            </a:lvl1pPr>
          </a:lstStyle>
          <a:p>
            <a:r>
              <a:rPr lang="en-US"/>
              <a:t>CLICK TO EDIT MASTER TITLE STYLE</a:t>
            </a:r>
          </a:p>
        </p:txBody>
      </p:sp>
      <p:sp>
        <p:nvSpPr>
          <p:cNvPr id="3" name="Slide Number Placeholder 2"/>
          <p:cNvSpPr>
            <a:spLocks noGrp="1"/>
          </p:cNvSpPr>
          <p:nvPr>
            <p:ph type="sldNum" sz="quarter" idx="10"/>
          </p:nvPr>
        </p:nvSpPr>
        <p:spPr>
          <a:xfrm>
            <a:off x="11078635" y="6689726"/>
            <a:ext cx="656167" cy="179388"/>
          </a:xfrm>
          <a:prstGeom prst="rect">
            <a:avLst/>
          </a:prstGeom>
        </p:spPr>
        <p:txBody>
          <a:bodyPr/>
          <a:lstStyle>
            <a:lvl1pPr>
              <a:defRPr/>
            </a:lvl1pPr>
          </a:lstStyle>
          <a:p>
            <a:pPr>
              <a:defRPr/>
            </a:pPr>
            <a:fld id="{17F1F82B-EACD-44DD-B37E-7A7D49CC393D}" type="slidenum">
              <a:rPr lang="en-US"/>
              <a:pPr>
                <a:defRPr/>
              </a:pPr>
              <a:t>‹#›</a:t>
            </a:fld>
            <a:endParaRPr lang="en-US"/>
          </a:p>
        </p:txBody>
      </p:sp>
      <p:sp>
        <p:nvSpPr>
          <p:cNvPr id="6" name="Rectangle 5">
            <a:extLst>
              <a:ext uri="{FF2B5EF4-FFF2-40B4-BE49-F238E27FC236}">
                <a16:creationId xmlns:a16="http://schemas.microsoft.com/office/drawing/2014/main" id="{9FA3D696-EC10-DD42-88C2-7A80D33A6F6D}"/>
              </a:ext>
            </a:extLst>
          </p:cNvPr>
          <p:cNvSpPr/>
          <p:nvPr userDrawn="1"/>
        </p:nvSpPr>
        <p:spPr>
          <a:xfrm>
            <a:off x="0" y="6484179"/>
            <a:ext cx="12192000" cy="411093"/>
          </a:xfrm>
          <a:prstGeom prst="rect">
            <a:avLst/>
          </a:prstGeom>
          <a:solidFill>
            <a:srgbClr val="02B7EA"/>
          </a:solidFill>
          <a:ln w="12700" cap="flat" cmpd="sng" algn="ctr">
            <a:noFill/>
            <a:prstDash val="solid"/>
            <a:miter lim="800000"/>
          </a:ln>
          <a:effectLst/>
        </p:spPr>
        <p:txBody>
          <a:bodyPr rtlCol="0" anchor="ctr"/>
          <a:lstStyle/>
          <a:p>
            <a:pPr algn="ctr" defTabSz="342892">
              <a:defRPr/>
            </a:pPr>
            <a:endParaRPr lang="en-US" sz="1350" kern="0">
              <a:solidFill>
                <a:srgbClr val="7097A6"/>
              </a:solidFill>
              <a:latin typeface="Arial" panose="020B0604020202020204"/>
            </a:endParaRPr>
          </a:p>
        </p:txBody>
      </p:sp>
      <p:pic>
        <p:nvPicPr>
          <p:cNvPr id="5" name="Picture 4" descr="Logo, icon&#10;&#10;Description automatically generated">
            <a:extLst>
              <a:ext uri="{FF2B5EF4-FFF2-40B4-BE49-F238E27FC236}">
                <a16:creationId xmlns:a16="http://schemas.microsoft.com/office/drawing/2014/main" id="{30F500F0-20EE-1B48-88FF-6858CB0B8F55}"/>
              </a:ext>
            </a:extLst>
          </p:cNvPr>
          <p:cNvPicPr>
            <a:picLocks noChangeAspect="1"/>
          </p:cNvPicPr>
          <p:nvPr userDrawn="1"/>
        </p:nvPicPr>
        <p:blipFill>
          <a:blip r:embed="rId2"/>
          <a:stretch>
            <a:fillRect/>
          </a:stretch>
        </p:blipFill>
        <p:spPr>
          <a:xfrm>
            <a:off x="11078635" y="6009641"/>
            <a:ext cx="797546" cy="354465"/>
          </a:xfrm>
          <a:prstGeom prst="rect">
            <a:avLst/>
          </a:prstGeom>
        </p:spPr>
      </p:pic>
      <p:sp>
        <p:nvSpPr>
          <p:cNvPr id="7" name="Text Placeholder 4">
            <a:extLst>
              <a:ext uri="{FF2B5EF4-FFF2-40B4-BE49-F238E27FC236}">
                <a16:creationId xmlns:a16="http://schemas.microsoft.com/office/drawing/2014/main" id="{575E3422-A967-4148-9218-2D24976BA379}"/>
              </a:ext>
            </a:extLst>
          </p:cNvPr>
          <p:cNvSpPr>
            <a:spLocks noGrp="1"/>
          </p:cNvSpPr>
          <p:nvPr>
            <p:ph type="body" sz="quarter" idx="11"/>
          </p:nvPr>
        </p:nvSpPr>
        <p:spPr>
          <a:xfrm>
            <a:off x="438592" y="1274129"/>
            <a:ext cx="11186671" cy="4453571"/>
          </a:xfrm>
        </p:spPr>
        <p:txBody>
          <a:bodyPr/>
          <a:lstStyle>
            <a:lvl1pPr>
              <a:buClr>
                <a:srgbClr val="02B7EA"/>
              </a:buClr>
              <a:defRPr sz="3200"/>
            </a:lvl1pPr>
            <a:lvl2pPr>
              <a:buClr>
                <a:srgbClr val="02B7EA"/>
              </a:buClr>
              <a:defRPr sz="2800"/>
            </a:lvl2pPr>
            <a:lvl3pPr>
              <a:buClr>
                <a:srgbClr val="02B7EA"/>
              </a:buClr>
              <a:defRPr sz="2400"/>
            </a:lvl3pPr>
            <a:lvl4pPr>
              <a:buClr>
                <a:srgbClr val="02B7EA"/>
              </a:buClr>
              <a:defRPr sz="2000"/>
            </a:lvl4pPr>
            <a:lvl5pPr>
              <a:buClr>
                <a:srgbClr val="02B7EA"/>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873524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8B23C30-FC7B-4F42-B4BA-0F209CD5FECF}"/>
              </a:ext>
            </a:extLst>
          </p:cNvPr>
          <p:cNvSpPr/>
          <p:nvPr userDrawn="1"/>
        </p:nvSpPr>
        <p:spPr>
          <a:xfrm>
            <a:off x="7414591" y="0"/>
            <a:ext cx="4777409" cy="6858000"/>
          </a:xfrm>
          <a:prstGeom prst="rect">
            <a:avLst/>
          </a:prstGeom>
          <a:solidFill>
            <a:srgbClr val="13B5EA">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 Placeholder 16">
            <a:extLst>
              <a:ext uri="{FF2B5EF4-FFF2-40B4-BE49-F238E27FC236}">
                <a16:creationId xmlns:a16="http://schemas.microsoft.com/office/drawing/2014/main" id="{80A928CF-EB57-CA43-B7BE-1D0D886A828F}"/>
              </a:ext>
            </a:extLst>
          </p:cNvPr>
          <p:cNvSpPr>
            <a:spLocks noGrp="1"/>
          </p:cNvSpPr>
          <p:nvPr>
            <p:ph type="body" sz="quarter" idx="10" hasCustomPrompt="1"/>
          </p:nvPr>
        </p:nvSpPr>
        <p:spPr>
          <a:xfrm>
            <a:off x="690563" y="579074"/>
            <a:ext cx="6319837" cy="500062"/>
          </a:xfrm>
        </p:spPr>
        <p:txBody>
          <a:bodyPr/>
          <a:lstStyle>
            <a:lvl1pPr marL="0" indent="0">
              <a:buNone/>
              <a:defRPr sz="2000" spc="300">
                <a:solidFill>
                  <a:srgbClr val="02B7EA"/>
                </a:solidFill>
              </a:defRPr>
            </a:lvl1pPr>
            <a:lvl2pPr marL="609585" indent="0">
              <a:buNone/>
              <a:defRPr/>
            </a:lvl2pPr>
            <a:lvl3pPr marL="1219170" indent="0">
              <a:buNone/>
              <a:defRPr/>
            </a:lvl3pPr>
            <a:lvl4pPr marL="1828755" indent="0">
              <a:buNone/>
              <a:defRPr/>
            </a:lvl4pPr>
            <a:lvl5pPr marL="2438339" indent="0">
              <a:buNone/>
              <a:defRPr/>
            </a:lvl5pPr>
          </a:lstStyle>
          <a:p>
            <a:pPr lvl="0"/>
            <a:r>
              <a:rPr lang="en-US"/>
              <a:t>SECONDARY TITLE</a:t>
            </a:r>
          </a:p>
        </p:txBody>
      </p:sp>
      <p:sp>
        <p:nvSpPr>
          <p:cNvPr id="18" name="Text Placeholder 16">
            <a:extLst>
              <a:ext uri="{FF2B5EF4-FFF2-40B4-BE49-F238E27FC236}">
                <a16:creationId xmlns:a16="http://schemas.microsoft.com/office/drawing/2014/main" id="{A16C1B5A-A246-5442-A487-DAE27647FB68}"/>
              </a:ext>
            </a:extLst>
          </p:cNvPr>
          <p:cNvSpPr>
            <a:spLocks noGrp="1"/>
          </p:cNvSpPr>
          <p:nvPr>
            <p:ph type="body" sz="quarter" idx="11" hasCustomPrompt="1"/>
          </p:nvPr>
        </p:nvSpPr>
        <p:spPr>
          <a:xfrm>
            <a:off x="690563" y="1108463"/>
            <a:ext cx="6319837" cy="800548"/>
          </a:xfrm>
        </p:spPr>
        <p:txBody>
          <a:bodyPr/>
          <a:lstStyle>
            <a:lvl1pPr marL="0" indent="0">
              <a:buNone/>
              <a:defRPr sz="4000" b="1" spc="0">
                <a:solidFill>
                  <a:srgbClr val="4A2156"/>
                </a:solidFill>
              </a:defRPr>
            </a:lvl1pPr>
            <a:lvl2pPr marL="609585" indent="0">
              <a:buNone/>
              <a:defRPr/>
            </a:lvl2pPr>
            <a:lvl3pPr marL="1219170" indent="0">
              <a:buNone/>
              <a:defRPr/>
            </a:lvl3pPr>
            <a:lvl4pPr marL="1828755" indent="0">
              <a:buNone/>
              <a:defRPr/>
            </a:lvl4pPr>
            <a:lvl5pPr marL="2438339" indent="0">
              <a:buNone/>
              <a:defRPr/>
            </a:lvl5pPr>
          </a:lstStyle>
          <a:p>
            <a:pPr lvl="0"/>
            <a:r>
              <a:rPr lang="en-US"/>
              <a:t>Title Goes Here</a:t>
            </a:r>
          </a:p>
        </p:txBody>
      </p:sp>
      <p:sp>
        <p:nvSpPr>
          <p:cNvPr id="19" name="Text Placeholder 16">
            <a:extLst>
              <a:ext uri="{FF2B5EF4-FFF2-40B4-BE49-F238E27FC236}">
                <a16:creationId xmlns:a16="http://schemas.microsoft.com/office/drawing/2014/main" id="{0FB221C5-54FA-7242-B794-D1162965E459}"/>
              </a:ext>
            </a:extLst>
          </p:cNvPr>
          <p:cNvSpPr>
            <a:spLocks noGrp="1"/>
          </p:cNvSpPr>
          <p:nvPr>
            <p:ph type="body" sz="quarter" idx="12" hasCustomPrompt="1"/>
          </p:nvPr>
        </p:nvSpPr>
        <p:spPr>
          <a:xfrm>
            <a:off x="690563" y="2087031"/>
            <a:ext cx="6319837" cy="3864590"/>
          </a:xfrm>
        </p:spPr>
        <p:txBody>
          <a:bodyPr/>
          <a:lstStyle>
            <a:lvl1pPr marL="0" marR="0" indent="0" algn="l" defTabSz="457200" rtl="0" eaLnBrk="1" fontAlgn="auto" latinLnBrk="0" hangingPunct="1">
              <a:lnSpc>
                <a:spcPct val="100000"/>
              </a:lnSpc>
              <a:spcBef>
                <a:spcPts val="0"/>
              </a:spcBef>
              <a:spcAft>
                <a:spcPts val="1800"/>
              </a:spcAft>
              <a:buClrTx/>
              <a:buSzTx/>
              <a:buFont typeface="Arial"/>
              <a:buNone/>
              <a:tabLst/>
              <a:defRPr sz="1800" b="1" spc="0">
                <a:solidFill>
                  <a:srgbClr val="4A2156"/>
                </a:solidFill>
              </a:defRPr>
            </a:lvl1pPr>
            <a:lvl2pPr marL="609585" indent="0">
              <a:buNone/>
              <a:defRPr/>
            </a:lvl2pPr>
            <a:lvl3pPr marL="1219170" indent="0">
              <a:buNone/>
              <a:defRPr/>
            </a:lvl3pPr>
            <a:lvl4pPr marL="1828755" indent="0">
              <a:buNone/>
              <a:defRPr/>
            </a:lvl4pPr>
            <a:lvl5pPr marL="2438339" indent="0">
              <a:buNone/>
              <a:defRPr/>
            </a:lvl5pPr>
          </a:lstStyle>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Lorem ipsum dolor sit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amet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consectetur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adipiscing</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elit</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Donec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aliquam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justo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sit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amet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sagittis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accumsan</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odio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sem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faucibus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augue</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elementum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velit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ex sed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Donec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egestas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viverra</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tempor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Morbi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quis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justo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tortor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curabitur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odio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sagittis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venenatis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ex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quis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cursus diam</a:t>
            </a: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Phasellus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lobortis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lorem in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efficitur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faucibus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mauris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auctor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sapien</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sed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scelerisque</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purus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id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convallis,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ultrices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ante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rutrum</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p:txBody>
      </p:sp>
      <p:sp>
        <p:nvSpPr>
          <p:cNvPr id="22" name="Text Placeholder 21">
            <a:extLst>
              <a:ext uri="{FF2B5EF4-FFF2-40B4-BE49-F238E27FC236}">
                <a16:creationId xmlns:a16="http://schemas.microsoft.com/office/drawing/2014/main" id="{DC1FC2B1-BFC7-524A-A9D9-8F23E30BCD29}"/>
              </a:ext>
            </a:extLst>
          </p:cNvPr>
          <p:cNvSpPr>
            <a:spLocks noGrp="1"/>
          </p:cNvSpPr>
          <p:nvPr>
            <p:ph type="body" sz="quarter" idx="13" hasCustomPrompt="1"/>
          </p:nvPr>
        </p:nvSpPr>
        <p:spPr>
          <a:xfrm>
            <a:off x="8037513" y="579438"/>
            <a:ext cx="3625850" cy="5372100"/>
          </a:xfrm>
        </p:spPr>
        <p:txBody>
          <a:bodyPr anchor="t" anchorCtr="0"/>
          <a:lstStyle>
            <a:lvl1pPr marL="0" marR="0" indent="0" algn="r" defTabSz="609585" rtl="0" eaLnBrk="0" fontAlgn="base" latinLnBrk="0" hangingPunct="0">
              <a:lnSpc>
                <a:spcPct val="100000"/>
              </a:lnSpc>
              <a:spcBef>
                <a:spcPct val="20000"/>
              </a:spcBef>
              <a:spcAft>
                <a:spcPts val="4800"/>
              </a:spcAft>
              <a:buClr>
                <a:srgbClr val="279ECE"/>
              </a:buClr>
              <a:buSzTx/>
              <a:buFont typeface="Arial" panose="020B0604020202020204" pitchFamily="34" charset="0"/>
              <a:buNone/>
              <a:tabLst/>
              <a:defRPr sz="1800">
                <a:solidFill>
                  <a:srgbClr val="02B7EA"/>
                </a:solidFill>
              </a:defRPr>
            </a:lvl1pPr>
            <a:lvl2pPr marL="609585" indent="0" algn="r">
              <a:buNone/>
              <a:defRPr sz="1800">
                <a:solidFill>
                  <a:srgbClr val="02B7EA"/>
                </a:solidFill>
              </a:defRPr>
            </a:lvl2pPr>
            <a:lvl3pPr marL="1219170" indent="0" algn="r">
              <a:buNone/>
              <a:defRPr sz="1800">
                <a:solidFill>
                  <a:srgbClr val="02B7EA"/>
                </a:solidFill>
              </a:defRPr>
            </a:lvl3pPr>
            <a:lvl4pPr marL="1828755" indent="0" algn="r">
              <a:buNone/>
              <a:defRPr sz="1800">
                <a:solidFill>
                  <a:srgbClr val="02B7EA"/>
                </a:solidFill>
              </a:defRPr>
            </a:lvl4pPr>
            <a:lvl5pPr marL="2438339" indent="0" algn="r">
              <a:buNone/>
              <a:defRPr sz="1800">
                <a:solidFill>
                  <a:srgbClr val="02B7EA"/>
                </a:solidFill>
              </a:defRPr>
            </a:lvl5pPr>
          </a:lstStyle>
          <a:p>
            <a:pPr lvl="0"/>
            <a:r>
              <a:rPr lang="en-US"/>
              <a:t>Lorem ipsum dolor sit </a:t>
            </a:r>
            <a:r>
              <a:rPr lang="en-US" err="1"/>
              <a:t>amet</a:t>
            </a:r>
            <a:r>
              <a:rPr lang="en-US"/>
              <a:t>, </a:t>
            </a:r>
            <a:r>
              <a:rPr lang="en-US" err="1"/>
              <a:t>consectetur</a:t>
            </a:r>
            <a:r>
              <a:rPr lang="en-US"/>
              <a:t> </a:t>
            </a:r>
            <a:r>
              <a:rPr lang="en-US" err="1"/>
              <a:t>elit</a:t>
            </a:r>
            <a:endParaRPr lang="en-US"/>
          </a:p>
          <a:p>
            <a:pPr lvl="0"/>
            <a:r>
              <a:rPr lang="en-US"/>
              <a:t>Lorem ipsum dolor sit </a:t>
            </a:r>
            <a:r>
              <a:rPr lang="en-US" err="1"/>
              <a:t>amet</a:t>
            </a:r>
            <a:r>
              <a:rPr lang="en-US"/>
              <a:t>, </a:t>
            </a:r>
            <a:r>
              <a:rPr lang="en-US" err="1"/>
              <a:t>consectetur</a:t>
            </a:r>
            <a:r>
              <a:rPr lang="en-US"/>
              <a:t> </a:t>
            </a:r>
            <a:r>
              <a:rPr lang="en-US" err="1"/>
              <a:t>elit</a:t>
            </a:r>
            <a:endParaRPr lang="en-US"/>
          </a:p>
          <a:p>
            <a:pPr marL="0" marR="0" lvl="0" indent="0" algn="r" defTabSz="609585" rtl="0" eaLnBrk="0" fontAlgn="base" latinLnBrk="0" hangingPunct="0">
              <a:lnSpc>
                <a:spcPct val="100000"/>
              </a:lnSpc>
              <a:spcBef>
                <a:spcPct val="20000"/>
              </a:spcBef>
              <a:spcAft>
                <a:spcPct val="0"/>
              </a:spcAft>
              <a:buClr>
                <a:srgbClr val="279ECE"/>
              </a:buClr>
              <a:buSzTx/>
              <a:buFont typeface="Arial" panose="020B0604020202020204" pitchFamily="34" charset="0"/>
              <a:buNone/>
              <a:tabLst/>
              <a:defRPr/>
            </a:pPr>
            <a:r>
              <a:rPr lang="en-US"/>
              <a:t>Lorem ipsum dolor sit </a:t>
            </a:r>
            <a:r>
              <a:rPr lang="en-US" err="1"/>
              <a:t>amet</a:t>
            </a:r>
            <a:r>
              <a:rPr lang="en-US"/>
              <a:t>, </a:t>
            </a:r>
            <a:r>
              <a:rPr lang="en-US" err="1"/>
              <a:t>consectetur</a:t>
            </a:r>
            <a:r>
              <a:rPr lang="en-US"/>
              <a:t> </a:t>
            </a:r>
            <a:r>
              <a:rPr lang="en-US" err="1"/>
              <a:t>elit</a:t>
            </a:r>
            <a:endParaRPr lang="en-US"/>
          </a:p>
        </p:txBody>
      </p:sp>
      <p:pic>
        <p:nvPicPr>
          <p:cNvPr id="7" name="Picture 6" descr="Logo, icon&#10;&#10;Description automatically generated">
            <a:extLst>
              <a:ext uri="{FF2B5EF4-FFF2-40B4-BE49-F238E27FC236}">
                <a16:creationId xmlns:a16="http://schemas.microsoft.com/office/drawing/2014/main" id="{5ADB920E-00D9-9941-8FF9-5D7405A3DEF9}"/>
              </a:ext>
            </a:extLst>
          </p:cNvPr>
          <p:cNvPicPr>
            <a:picLocks noChangeAspect="1"/>
          </p:cNvPicPr>
          <p:nvPr userDrawn="1"/>
        </p:nvPicPr>
        <p:blipFill>
          <a:blip r:embed="rId2"/>
          <a:stretch>
            <a:fillRect/>
          </a:stretch>
        </p:blipFill>
        <p:spPr>
          <a:xfrm>
            <a:off x="7951694" y="6332562"/>
            <a:ext cx="761686" cy="338527"/>
          </a:xfrm>
          <a:prstGeom prst="rect">
            <a:avLst/>
          </a:prstGeom>
        </p:spPr>
      </p:pic>
      <p:sp>
        <p:nvSpPr>
          <p:cNvPr id="8" name="Slide Number Placeholder 5">
            <a:extLst>
              <a:ext uri="{FF2B5EF4-FFF2-40B4-BE49-F238E27FC236}">
                <a16:creationId xmlns:a16="http://schemas.microsoft.com/office/drawing/2014/main" id="{E456F8BB-DF42-1F44-9249-84275EB49429}"/>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tx1">
                    <a:lumMod val="65000"/>
                    <a:lumOff val="35000"/>
                  </a:schemeClr>
                </a:solidFill>
              </a:rPr>
              <a:pPr>
                <a:defRPr/>
              </a:pPr>
              <a:t>‹#›</a:t>
            </a:fld>
            <a:endParaRPr lang="en-US" altLang="en-US">
              <a:solidFill>
                <a:schemeClr val="tx1">
                  <a:lumMod val="65000"/>
                  <a:lumOff val="35000"/>
                </a:schemeClr>
              </a:solidFill>
            </a:endParaRPr>
          </a:p>
        </p:txBody>
      </p:sp>
    </p:spTree>
    <p:extLst>
      <p:ext uri="{BB962C8B-B14F-4D97-AF65-F5344CB8AC3E}">
        <p14:creationId xmlns:p14="http://schemas.microsoft.com/office/powerpoint/2010/main" val="9987453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E73BE29-6E8E-AF4E-8945-48A80F37F696}"/>
              </a:ext>
            </a:extLst>
          </p:cNvPr>
          <p:cNvSpPr>
            <a:spLocks noGrp="1"/>
          </p:cNvSpPr>
          <p:nvPr>
            <p:ph type="pic" sz="quarter" idx="14" hasCustomPrompt="1"/>
          </p:nvPr>
        </p:nvSpPr>
        <p:spPr>
          <a:xfrm>
            <a:off x="0" y="0"/>
            <a:ext cx="7415213" cy="6858000"/>
          </a:xfrm>
        </p:spPr>
        <p:txBody>
          <a:bodyPr/>
          <a:lstStyle>
            <a:lvl1pPr marL="0" indent="0">
              <a:buNone/>
              <a:defRPr>
                <a:solidFill>
                  <a:schemeClr val="bg2">
                    <a:lumMod val="75000"/>
                  </a:schemeClr>
                </a:solidFill>
              </a:defRPr>
            </a:lvl1pPr>
          </a:lstStyle>
          <a:p>
            <a:r>
              <a:rPr lang="en-US"/>
              <a:t>Picture goes here</a:t>
            </a:r>
          </a:p>
        </p:txBody>
      </p:sp>
      <p:sp>
        <p:nvSpPr>
          <p:cNvPr id="10" name="Rectangle 9">
            <a:extLst>
              <a:ext uri="{FF2B5EF4-FFF2-40B4-BE49-F238E27FC236}">
                <a16:creationId xmlns:a16="http://schemas.microsoft.com/office/drawing/2014/main" id="{88B23C30-FC7B-4F42-B4BA-0F209CD5FECF}"/>
              </a:ext>
            </a:extLst>
          </p:cNvPr>
          <p:cNvSpPr/>
          <p:nvPr userDrawn="1"/>
        </p:nvSpPr>
        <p:spPr>
          <a:xfrm>
            <a:off x="7414591" y="0"/>
            <a:ext cx="4777409" cy="6858000"/>
          </a:xfrm>
          <a:prstGeom prst="rect">
            <a:avLst/>
          </a:prstGeom>
          <a:solidFill>
            <a:srgbClr val="13B5EA">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 Placeholder 16">
            <a:extLst>
              <a:ext uri="{FF2B5EF4-FFF2-40B4-BE49-F238E27FC236}">
                <a16:creationId xmlns:a16="http://schemas.microsoft.com/office/drawing/2014/main" id="{80A928CF-EB57-CA43-B7BE-1D0D886A828F}"/>
              </a:ext>
            </a:extLst>
          </p:cNvPr>
          <p:cNvSpPr>
            <a:spLocks noGrp="1"/>
          </p:cNvSpPr>
          <p:nvPr>
            <p:ph type="body" sz="quarter" idx="10" hasCustomPrompt="1"/>
          </p:nvPr>
        </p:nvSpPr>
        <p:spPr>
          <a:xfrm>
            <a:off x="7917084" y="579074"/>
            <a:ext cx="3792638" cy="500062"/>
          </a:xfrm>
        </p:spPr>
        <p:txBody>
          <a:bodyPr/>
          <a:lstStyle>
            <a:lvl1pPr marL="0" indent="0">
              <a:buNone/>
              <a:defRPr sz="2000" spc="300">
                <a:solidFill>
                  <a:srgbClr val="02B7EA"/>
                </a:solidFill>
              </a:defRPr>
            </a:lvl1pPr>
            <a:lvl2pPr marL="609585" indent="0">
              <a:buNone/>
              <a:defRPr/>
            </a:lvl2pPr>
            <a:lvl3pPr marL="1219170" indent="0">
              <a:buNone/>
              <a:defRPr/>
            </a:lvl3pPr>
            <a:lvl4pPr marL="1828755" indent="0">
              <a:buNone/>
              <a:defRPr/>
            </a:lvl4pPr>
            <a:lvl5pPr marL="2438339" indent="0">
              <a:buNone/>
              <a:defRPr/>
            </a:lvl5pPr>
          </a:lstStyle>
          <a:p>
            <a:pPr lvl="0"/>
            <a:r>
              <a:rPr lang="en-US"/>
              <a:t>SECONDARY TITLE</a:t>
            </a:r>
          </a:p>
        </p:txBody>
      </p:sp>
      <p:sp>
        <p:nvSpPr>
          <p:cNvPr id="18" name="Text Placeholder 16">
            <a:extLst>
              <a:ext uri="{FF2B5EF4-FFF2-40B4-BE49-F238E27FC236}">
                <a16:creationId xmlns:a16="http://schemas.microsoft.com/office/drawing/2014/main" id="{A16C1B5A-A246-5442-A487-DAE27647FB68}"/>
              </a:ext>
            </a:extLst>
          </p:cNvPr>
          <p:cNvSpPr>
            <a:spLocks noGrp="1"/>
          </p:cNvSpPr>
          <p:nvPr>
            <p:ph type="body" sz="quarter" idx="11" hasCustomPrompt="1"/>
          </p:nvPr>
        </p:nvSpPr>
        <p:spPr>
          <a:xfrm>
            <a:off x="7917084" y="1108463"/>
            <a:ext cx="3792638" cy="800548"/>
          </a:xfrm>
        </p:spPr>
        <p:txBody>
          <a:bodyPr/>
          <a:lstStyle>
            <a:lvl1pPr marL="0" indent="0">
              <a:buNone/>
              <a:defRPr sz="4000" b="1" spc="0">
                <a:solidFill>
                  <a:srgbClr val="4A2156"/>
                </a:solidFill>
              </a:defRPr>
            </a:lvl1pPr>
            <a:lvl2pPr marL="609585" indent="0">
              <a:buNone/>
              <a:defRPr/>
            </a:lvl2pPr>
            <a:lvl3pPr marL="1219170" indent="0">
              <a:buNone/>
              <a:defRPr/>
            </a:lvl3pPr>
            <a:lvl4pPr marL="1828755" indent="0">
              <a:buNone/>
              <a:defRPr/>
            </a:lvl4pPr>
            <a:lvl5pPr marL="2438339" indent="0">
              <a:buNone/>
              <a:defRPr/>
            </a:lvl5pPr>
          </a:lstStyle>
          <a:p>
            <a:pPr lvl="0"/>
            <a:r>
              <a:rPr lang="en-US"/>
              <a:t>Title Goes Here</a:t>
            </a:r>
          </a:p>
        </p:txBody>
      </p:sp>
      <p:sp>
        <p:nvSpPr>
          <p:cNvPr id="19" name="Text Placeholder 16">
            <a:extLst>
              <a:ext uri="{FF2B5EF4-FFF2-40B4-BE49-F238E27FC236}">
                <a16:creationId xmlns:a16="http://schemas.microsoft.com/office/drawing/2014/main" id="{0FB221C5-54FA-7242-B794-D1162965E459}"/>
              </a:ext>
            </a:extLst>
          </p:cNvPr>
          <p:cNvSpPr>
            <a:spLocks noGrp="1"/>
          </p:cNvSpPr>
          <p:nvPr>
            <p:ph type="body" sz="quarter" idx="12" hasCustomPrompt="1"/>
          </p:nvPr>
        </p:nvSpPr>
        <p:spPr>
          <a:xfrm>
            <a:off x="7917084" y="2087031"/>
            <a:ext cx="3792638" cy="3864590"/>
          </a:xfrm>
        </p:spPr>
        <p:txBody>
          <a:bodyPr/>
          <a:lstStyle>
            <a:lvl1pPr marL="0" marR="0" indent="0" algn="l" defTabSz="457200" rtl="0" eaLnBrk="1" fontAlgn="auto" latinLnBrk="0" hangingPunct="1">
              <a:lnSpc>
                <a:spcPts val="1400"/>
              </a:lnSpc>
              <a:spcBef>
                <a:spcPts val="0"/>
              </a:spcBef>
              <a:spcAft>
                <a:spcPts val="1800"/>
              </a:spcAft>
              <a:buClrTx/>
              <a:buSzTx/>
              <a:buFont typeface="Arial"/>
              <a:buNone/>
              <a:tabLst/>
              <a:defRPr sz="4000" b="1" spc="0">
                <a:solidFill>
                  <a:schemeClr val="tx1"/>
                </a:solidFill>
              </a:defRPr>
            </a:lvl1pPr>
            <a:lvl2pPr marL="609585" indent="0">
              <a:buNone/>
              <a:defRPr/>
            </a:lvl2pPr>
            <a:lvl3pPr marL="1219170" indent="0">
              <a:buNone/>
              <a:defRPr/>
            </a:lvl3pPr>
            <a:lvl4pPr marL="1828755" indent="0">
              <a:buNone/>
              <a:defRPr/>
            </a:lvl4pPr>
            <a:lvl5pPr marL="2438339" indent="0">
              <a:buNone/>
              <a:defRPr/>
            </a:lvl5pPr>
          </a:lstStyle>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Lorem ipsum dolor sit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amet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consectetur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adipiscing</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elit</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Donec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aliquam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justo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sit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amet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sagittis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accumsan</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odio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sem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faucibus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augue</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elementum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velit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ex sed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Donec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egestas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viverra</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tempor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Morbi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quis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justo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tortor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curabitur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odio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sagittis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venenatis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ex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quis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cursus diam</a:t>
            </a: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Phasellus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lobortis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lorem in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efficitur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faucibus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mauris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auctor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sapien</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sed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scelerisque</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purus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id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convallis,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ultrices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ante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rutrum</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p:txBody>
      </p:sp>
      <p:pic>
        <p:nvPicPr>
          <p:cNvPr id="9" name="Picture 8" descr="Logo, icon&#10;&#10;Description automatically generated">
            <a:extLst>
              <a:ext uri="{FF2B5EF4-FFF2-40B4-BE49-F238E27FC236}">
                <a16:creationId xmlns:a16="http://schemas.microsoft.com/office/drawing/2014/main" id="{4D7A963B-BAA1-A04B-B735-12F2ADFEBD2C}"/>
              </a:ext>
            </a:extLst>
          </p:cNvPr>
          <p:cNvPicPr>
            <a:picLocks noChangeAspect="1"/>
          </p:cNvPicPr>
          <p:nvPr userDrawn="1"/>
        </p:nvPicPr>
        <p:blipFill>
          <a:blip r:embed="rId2"/>
          <a:stretch>
            <a:fillRect/>
          </a:stretch>
        </p:blipFill>
        <p:spPr>
          <a:xfrm>
            <a:off x="7917085" y="6284221"/>
            <a:ext cx="868328" cy="385924"/>
          </a:xfrm>
          <a:prstGeom prst="rect">
            <a:avLst/>
          </a:prstGeom>
        </p:spPr>
      </p:pic>
      <p:sp>
        <p:nvSpPr>
          <p:cNvPr id="8" name="Slide Number Placeholder 5">
            <a:extLst>
              <a:ext uri="{FF2B5EF4-FFF2-40B4-BE49-F238E27FC236}">
                <a16:creationId xmlns:a16="http://schemas.microsoft.com/office/drawing/2014/main" id="{D4B78ABE-A21B-8843-9D9D-BAC93512BAFA}"/>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tx1">
                    <a:lumMod val="65000"/>
                    <a:lumOff val="35000"/>
                  </a:schemeClr>
                </a:solidFill>
              </a:rPr>
              <a:pPr>
                <a:defRPr/>
              </a:pPr>
              <a:t>‹#›</a:t>
            </a:fld>
            <a:endParaRPr lang="en-US" altLang="en-US">
              <a:solidFill>
                <a:schemeClr val="tx1">
                  <a:lumMod val="65000"/>
                  <a:lumOff val="35000"/>
                </a:schemeClr>
              </a:solidFill>
            </a:endParaRPr>
          </a:p>
        </p:txBody>
      </p:sp>
    </p:spTree>
    <p:extLst>
      <p:ext uri="{BB962C8B-B14F-4D97-AF65-F5344CB8AC3E}">
        <p14:creationId xmlns:p14="http://schemas.microsoft.com/office/powerpoint/2010/main" val="9381454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E73BE29-6E8E-AF4E-8945-48A80F37F696}"/>
              </a:ext>
            </a:extLst>
          </p:cNvPr>
          <p:cNvSpPr>
            <a:spLocks noGrp="1"/>
          </p:cNvSpPr>
          <p:nvPr>
            <p:ph type="pic" sz="quarter" idx="14" hasCustomPrompt="1"/>
          </p:nvPr>
        </p:nvSpPr>
        <p:spPr>
          <a:xfrm>
            <a:off x="482278" y="215867"/>
            <a:ext cx="6881567" cy="6278926"/>
          </a:xfrm>
        </p:spPr>
        <p:txBody>
          <a:bodyPr/>
          <a:lstStyle>
            <a:lvl1pPr marL="0" indent="0">
              <a:buNone/>
              <a:defRPr>
                <a:solidFill>
                  <a:schemeClr val="bg2">
                    <a:lumMod val="75000"/>
                  </a:schemeClr>
                </a:solidFill>
              </a:defRPr>
            </a:lvl1pPr>
          </a:lstStyle>
          <a:p>
            <a:r>
              <a:rPr lang="en-US"/>
              <a:t>Picture goes here</a:t>
            </a:r>
          </a:p>
        </p:txBody>
      </p:sp>
      <p:sp>
        <p:nvSpPr>
          <p:cNvPr id="17" name="Text Placeholder 16">
            <a:extLst>
              <a:ext uri="{FF2B5EF4-FFF2-40B4-BE49-F238E27FC236}">
                <a16:creationId xmlns:a16="http://schemas.microsoft.com/office/drawing/2014/main" id="{80A928CF-EB57-CA43-B7BE-1D0D886A828F}"/>
              </a:ext>
            </a:extLst>
          </p:cNvPr>
          <p:cNvSpPr>
            <a:spLocks noGrp="1"/>
          </p:cNvSpPr>
          <p:nvPr>
            <p:ph type="body" sz="quarter" idx="10" hasCustomPrompt="1"/>
          </p:nvPr>
        </p:nvSpPr>
        <p:spPr>
          <a:xfrm>
            <a:off x="7917084" y="579074"/>
            <a:ext cx="3792638" cy="500062"/>
          </a:xfrm>
        </p:spPr>
        <p:txBody>
          <a:bodyPr/>
          <a:lstStyle>
            <a:lvl1pPr marL="0" indent="0">
              <a:buNone/>
              <a:defRPr sz="2000" spc="300">
                <a:solidFill>
                  <a:srgbClr val="02B7EA"/>
                </a:solidFill>
              </a:defRPr>
            </a:lvl1pPr>
            <a:lvl2pPr marL="609585" indent="0">
              <a:buNone/>
              <a:defRPr/>
            </a:lvl2pPr>
            <a:lvl3pPr marL="1219170" indent="0">
              <a:buNone/>
              <a:defRPr/>
            </a:lvl3pPr>
            <a:lvl4pPr marL="1828755" indent="0">
              <a:buNone/>
              <a:defRPr/>
            </a:lvl4pPr>
            <a:lvl5pPr marL="2438339" indent="0">
              <a:buNone/>
              <a:defRPr/>
            </a:lvl5pPr>
          </a:lstStyle>
          <a:p>
            <a:pPr lvl="0"/>
            <a:r>
              <a:rPr lang="en-US"/>
              <a:t>SECONDARY TITLE</a:t>
            </a:r>
          </a:p>
        </p:txBody>
      </p:sp>
      <p:sp>
        <p:nvSpPr>
          <p:cNvPr id="18" name="Text Placeholder 16">
            <a:extLst>
              <a:ext uri="{FF2B5EF4-FFF2-40B4-BE49-F238E27FC236}">
                <a16:creationId xmlns:a16="http://schemas.microsoft.com/office/drawing/2014/main" id="{A16C1B5A-A246-5442-A487-DAE27647FB68}"/>
              </a:ext>
            </a:extLst>
          </p:cNvPr>
          <p:cNvSpPr>
            <a:spLocks noGrp="1"/>
          </p:cNvSpPr>
          <p:nvPr>
            <p:ph type="body" sz="quarter" idx="11" hasCustomPrompt="1"/>
          </p:nvPr>
        </p:nvSpPr>
        <p:spPr>
          <a:xfrm>
            <a:off x="7917084" y="1108463"/>
            <a:ext cx="3792638" cy="800548"/>
          </a:xfrm>
        </p:spPr>
        <p:txBody>
          <a:bodyPr/>
          <a:lstStyle>
            <a:lvl1pPr marL="0" indent="0">
              <a:buNone/>
              <a:defRPr sz="4000" b="1" spc="0">
                <a:solidFill>
                  <a:srgbClr val="4A2156"/>
                </a:solidFill>
              </a:defRPr>
            </a:lvl1pPr>
            <a:lvl2pPr marL="609585" indent="0">
              <a:buNone/>
              <a:defRPr/>
            </a:lvl2pPr>
            <a:lvl3pPr marL="1219170" indent="0">
              <a:buNone/>
              <a:defRPr/>
            </a:lvl3pPr>
            <a:lvl4pPr marL="1828755" indent="0">
              <a:buNone/>
              <a:defRPr/>
            </a:lvl4pPr>
            <a:lvl5pPr marL="2438339" indent="0">
              <a:buNone/>
              <a:defRPr/>
            </a:lvl5pPr>
          </a:lstStyle>
          <a:p>
            <a:pPr lvl="0"/>
            <a:r>
              <a:rPr lang="en-US"/>
              <a:t>Title Goes Here</a:t>
            </a:r>
          </a:p>
        </p:txBody>
      </p:sp>
      <p:sp>
        <p:nvSpPr>
          <p:cNvPr id="19" name="Text Placeholder 16">
            <a:extLst>
              <a:ext uri="{FF2B5EF4-FFF2-40B4-BE49-F238E27FC236}">
                <a16:creationId xmlns:a16="http://schemas.microsoft.com/office/drawing/2014/main" id="{0FB221C5-54FA-7242-B794-D1162965E459}"/>
              </a:ext>
            </a:extLst>
          </p:cNvPr>
          <p:cNvSpPr>
            <a:spLocks noGrp="1"/>
          </p:cNvSpPr>
          <p:nvPr>
            <p:ph type="body" sz="quarter" idx="12" hasCustomPrompt="1"/>
          </p:nvPr>
        </p:nvSpPr>
        <p:spPr>
          <a:xfrm>
            <a:off x="7917084" y="2087031"/>
            <a:ext cx="3792638" cy="3864590"/>
          </a:xfrm>
        </p:spPr>
        <p:txBody>
          <a:bodyPr/>
          <a:lstStyle>
            <a:lvl1pPr marL="0" marR="0" indent="0" algn="l" defTabSz="457200" rtl="0" eaLnBrk="1" fontAlgn="auto" latinLnBrk="0" hangingPunct="1">
              <a:lnSpc>
                <a:spcPts val="1400"/>
              </a:lnSpc>
              <a:spcBef>
                <a:spcPts val="0"/>
              </a:spcBef>
              <a:spcAft>
                <a:spcPts val="1800"/>
              </a:spcAft>
              <a:buClrTx/>
              <a:buSzTx/>
              <a:buFont typeface="Arial"/>
              <a:buNone/>
              <a:tabLst/>
              <a:defRPr sz="4000" b="1" spc="0">
                <a:solidFill>
                  <a:schemeClr val="tx1"/>
                </a:solidFill>
              </a:defRPr>
            </a:lvl1pPr>
            <a:lvl2pPr marL="609585" indent="0">
              <a:buNone/>
              <a:defRPr/>
            </a:lvl2pPr>
            <a:lvl3pPr marL="1219170" indent="0">
              <a:buNone/>
              <a:defRPr/>
            </a:lvl3pPr>
            <a:lvl4pPr marL="1828755" indent="0">
              <a:buNone/>
              <a:defRPr/>
            </a:lvl4pPr>
            <a:lvl5pPr marL="2438339" indent="0">
              <a:buNone/>
              <a:defRPr/>
            </a:lvl5pPr>
          </a:lstStyle>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Lorem ipsum dolor sit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amet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consectetur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adipiscing</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elit</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Donec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aliquam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justo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sit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amet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sagittis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accumsan</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odio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sem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faucibus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augue</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elementum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velit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ex sed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Donec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egestas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viverra</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tempor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Morbi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quis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justo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tortor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curabitur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odio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sagittis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venenatis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ex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quis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cursus diam</a:t>
            </a: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Phasellus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lobortis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lorem in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efficitur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faucibus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mauris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auctor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sapien</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sed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scelerisque</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purus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id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convallis,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ultrices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ante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rutrum</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p:txBody>
      </p:sp>
      <p:pic>
        <p:nvPicPr>
          <p:cNvPr id="9" name="Picture 8" descr="Logo, icon&#10;&#10;Description automatically generated">
            <a:extLst>
              <a:ext uri="{FF2B5EF4-FFF2-40B4-BE49-F238E27FC236}">
                <a16:creationId xmlns:a16="http://schemas.microsoft.com/office/drawing/2014/main" id="{4D7A963B-BAA1-A04B-B735-12F2ADFEBD2C}"/>
              </a:ext>
            </a:extLst>
          </p:cNvPr>
          <p:cNvPicPr>
            <a:picLocks noChangeAspect="1"/>
          </p:cNvPicPr>
          <p:nvPr userDrawn="1"/>
        </p:nvPicPr>
        <p:blipFill>
          <a:blip r:embed="rId2"/>
          <a:stretch>
            <a:fillRect/>
          </a:stretch>
        </p:blipFill>
        <p:spPr>
          <a:xfrm>
            <a:off x="7986126" y="6307882"/>
            <a:ext cx="817216" cy="363207"/>
          </a:xfrm>
          <a:prstGeom prst="rect">
            <a:avLst/>
          </a:prstGeom>
        </p:spPr>
      </p:pic>
      <p:sp>
        <p:nvSpPr>
          <p:cNvPr id="7" name="Slide Number Placeholder 5">
            <a:extLst>
              <a:ext uri="{FF2B5EF4-FFF2-40B4-BE49-F238E27FC236}">
                <a16:creationId xmlns:a16="http://schemas.microsoft.com/office/drawing/2014/main" id="{5C166057-B7F0-1D46-AB74-8DDD697B66CF}"/>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tx1">
                    <a:lumMod val="65000"/>
                    <a:lumOff val="35000"/>
                  </a:schemeClr>
                </a:solidFill>
              </a:rPr>
              <a:pPr>
                <a:defRPr/>
              </a:pPr>
              <a:t>‹#›</a:t>
            </a:fld>
            <a:endParaRPr lang="en-US" altLang="en-US">
              <a:solidFill>
                <a:schemeClr val="tx1">
                  <a:lumMod val="65000"/>
                  <a:lumOff val="35000"/>
                </a:schemeClr>
              </a:solidFill>
            </a:endParaRPr>
          </a:p>
        </p:txBody>
      </p:sp>
    </p:spTree>
    <p:extLst>
      <p:ext uri="{BB962C8B-B14F-4D97-AF65-F5344CB8AC3E}">
        <p14:creationId xmlns:p14="http://schemas.microsoft.com/office/powerpoint/2010/main" val="12042336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2" name="Picture 4" descr="FHI360_Logo_Horiz_tag_4c.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3101" y="6083301"/>
            <a:ext cx="1657351"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userDrawn="1"/>
        </p:nvSpPr>
        <p:spPr>
          <a:xfrm>
            <a:off x="0" y="1"/>
            <a:ext cx="12192000" cy="5925312"/>
          </a:xfrm>
          <a:prstGeom prst="rect">
            <a:avLst/>
          </a:prstGeom>
          <a:solidFill>
            <a:srgbClr val="330B3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chemeClr val="bg1"/>
              </a:solidFill>
            </a:endParaRPr>
          </a:p>
        </p:txBody>
      </p:sp>
    </p:spTree>
    <p:extLst>
      <p:ext uri="{BB962C8B-B14F-4D97-AF65-F5344CB8AC3E}">
        <p14:creationId xmlns:p14="http://schemas.microsoft.com/office/powerpoint/2010/main" val="11137658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8B23C30-FC7B-4F42-B4BA-0F209CD5FECF}"/>
              </a:ext>
            </a:extLst>
          </p:cNvPr>
          <p:cNvSpPr/>
          <p:nvPr userDrawn="1"/>
        </p:nvSpPr>
        <p:spPr>
          <a:xfrm>
            <a:off x="7414591" y="0"/>
            <a:ext cx="4777409" cy="6858000"/>
          </a:xfrm>
          <a:prstGeom prst="rect">
            <a:avLst/>
          </a:prstGeom>
          <a:solidFill>
            <a:srgbClr val="EA6F1F">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A2156"/>
              </a:solidFill>
            </a:endParaRPr>
          </a:p>
        </p:txBody>
      </p:sp>
      <p:sp>
        <p:nvSpPr>
          <p:cNvPr id="17" name="Text Placeholder 16">
            <a:extLst>
              <a:ext uri="{FF2B5EF4-FFF2-40B4-BE49-F238E27FC236}">
                <a16:creationId xmlns:a16="http://schemas.microsoft.com/office/drawing/2014/main" id="{80A928CF-EB57-CA43-B7BE-1D0D886A828F}"/>
              </a:ext>
            </a:extLst>
          </p:cNvPr>
          <p:cNvSpPr>
            <a:spLocks noGrp="1"/>
          </p:cNvSpPr>
          <p:nvPr>
            <p:ph type="body" sz="quarter" idx="10" hasCustomPrompt="1"/>
          </p:nvPr>
        </p:nvSpPr>
        <p:spPr>
          <a:xfrm>
            <a:off x="690563" y="579074"/>
            <a:ext cx="6319837" cy="500062"/>
          </a:xfrm>
        </p:spPr>
        <p:txBody>
          <a:bodyPr/>
          <a:lstStyle>
            <a:lvl1pPr marL="0" indent="0">
              <a:buNone/>
              <a:defRPr sz="2000" spc="300">
                <a:solidFill>
                  <a:srgbClr val="02B7EA"/>
                </a:solidFill>
              </a:defRPr>
            </a:lvl1pPr>
            <a:lvl2pPr marL="609585" indent="0">
              <a:buNone/>
              <a:defRPr/>
            </a:lvl2pPr>
            <a:lvl3pPr marL="1219170" indent="0">
              <a:buNone/>
              <a:defRPr/>
            </a:lvl3pPr>
            <a:lvl4pPr marL="1828755" indent="0">
              <a:buNone/>
              <a:defRPr/>
            </a:lvl4pPr>
            <a:lvl5pPr marL="2438339" indent="0">
              <a:buNone/>
              <a:defRPr/>
            </a:lvl5pPr>
          </a:lstStyle>
          <a:p>
            <a:pPr lvl="0"/>
            <a:r>
              <a:rPr lang="en-US"/>
              <a:t>SECONDARY TITLE</a:t>
            </a:r>
          </a:p>
        </p:txBody>
      </p:sp>
      <p:sp>
        <p:nvSpPr>
          <p:cNvPr id="18" name="Text Placeholder 16">
            <a:extLst>
              <a:ext uri="{FF2B5EF4-FFF2-40B4-BE49-F238E27FC236}">
                <a16:creationId xmlns:a16="http://schemas.microsoft.com/office/drawing/2014/main" id="{A16C1B5A-A246-5442-A487-DAE27647FB68}"/>
              </a:ext>
            </a:extLst>
          </p:cNvPr>
          <p:cNvSpPr>
            <a:spLocks noGrp="1"/>
          </p:cNvSpPr>
          <p:nvPr>
            <p:ph type="body" sz="quarter" idx="11" hasCustomPrompt="1"/>
          </p:nvPr>
        </p:nvSpPr>
        <p:spPr>
          <a:xfrm>
            <a:off x="690563" y="1108463"/>
            <a:ext cx="6319837" cy="800548"/>
          </a:xfrm>
        </p:spPr>
        <p:txBody>
          <a:bodyPr/>
          <a:lstStyle>
            <a:lvl1pPr marL="0" indent="0">
              <a:buNone/>
              <a:defRPr sz="4000" b="1" spc="0">
                <a:solidFill>
                  <a:srgbClr val="4A2156"/>
                </a:solidFill>
              </a:defRPr>
            </a:lvl1pPr>
            <a:lvl2pPr marL="609585" indent="0">
              <a:buNone/>
              <a:defRPr/>
            </a:lvl2pPr>
            <a:lvl3pPr marL="1219170" indent="0">
              <a:buNone/>
              <a:defRPr/>
            </a:lvl3pPr>
            <a:lvl4pPr marL="1828755" indent="0">
              <a:buNone/>
              <a:defRPr/>
            </a:lvl4pPr>
            <a:lvl5pPr marL="2438339" indent="0">
              <a:buNone/>
              <a:defRPr/>
            </a:lvl5pPr>
          </a:lstStyle>
          <a:p>
            <a:pPr lvl="0"/>
            <a:r>
              <a:rPr lang="en-US"/>
              <a:t>Title Goes Here</a:t>
            </a:r>
          </a:p>
        </p:txBody>
      </p:sp>
      <p:sp>
        <p:nvSpPr>
          <p:cNvPr id="19" name="Text Placeholder 16">
            <a:extLst>
              <a:ext uri="{FF2B5EF4-FFF2-40B4-BE49-F238E27FC236}">
                <a16:creationId xmlns:a16="http://schemas.microsoft.com/office/drawing/2014/main" id="{0FB221C5-54FA-7242-B794-D1162965E459}"/>
              </a:ext>
            </a:extLst>
          </p:cNvPr>
          <p:cNvSpPr>
            <a:spLocks noGrp="1"/>
          </p:cNvSpPr>
          <p:nvPr>
            <p:ph type="body" sz="quarter" idx="12" hasCustomPrompt="1"/>
          </p:nvPr>
        </p:nvSpPr>
        <p:spPr>
          <a:xfrm>
            <a:off x="690563" y="2087031"/>
            <a:ext cx="6319837" cy="3864590"/>
          </a:xfrm>
        </p:spPr>
        <p:txBody>
          <a:bodyPr/>
          <a:lstStyle>
            <a:lvl1pPr marL="0" marR="0" indent="0" algn="l" defTabSz="457200" rtl="0" eaLnBrk="1" fontAlgn="auto" latinLnBrk="0" hangingPunct="1">
              <a:lnSpc>
                <a:spcPts val="1400"/>
              </a:lnSpc>
              <a:spcBef>
                <a:spcPts val="0"/>
              </a:spcBef>
              <a:spcAft>
                <a:spcPts val="1800"/>
              </a:spcAft>
              <a:buClrTx/>
              <a:buSzTx/>
              <a:buFont typeface="Arial"/>
              <a:buNone/>
              <a:tabLst/>
              <a:defRPr sz="4000" b="1" spc="0">
                <a:solidFill>
                  <a:srgbClr val="4A2156"/>
                </a:solidFill>
              </a:defRPr>
            </a:lvl1pPr>
            <a:lvl2pPr marL="609585" indent="0">
              <a:buNone/>
              <a:defRPr/>
            </a:lvl2pPr>
            <a:lvl3pPr marL="1219170" indent="0">
              <a:buNone/>
              <a:defRPr/>
            </a:lvl3pPr>
            <a:lvl4pPr marL="1828755" indent="0">
              <a:buNone/>
              <a:defRPr/>
            </a:lvl4pPr>
            <a:lvl5pPr marL="2438339" indent="0">
              <a:buNone/>
              <a:defRPr/>
            </a:lvl5pPr>
          </a:lstStyle>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Lorem ipsum dolor sit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amet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consectetur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adipiscing</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elit</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Donec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aliquam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justo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sit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amet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sagittis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accumsan</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odio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sem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faucibus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augue</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elementum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velit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ex sed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Donec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egestas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viverra</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tempor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Morbi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quis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justo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tortor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curabitur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odio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sagittis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venenatis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ex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quis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cursus diam</a:t>
            </a: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Phasellus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lobortis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lorem in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efficitur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faucibus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mauris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auctor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sapien</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sed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scelerisque</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purus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id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convallis,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ultrices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ante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rutrum</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p:txBody>
      </p:sp>
      <p:sp>
        <p:nvSpPr>
          <p:cNvPr id="22" name="Text Placeholder 21">
            <a:extLst>
              <a:ext uri="{FF2B5EF4-FFF2-40B4-BE49-F238E27FC236}">
                <a16:creationId xmlns:a16="http://schemas.microsoft.com/office/drawing/2014/main" id="{DC1FC2B1-BFC7-524A-A9D9-8F23E30BCD29}"/>
              </a:ext>
            </a:extLst>
          </p:cNvPr>
          <p:cNvSpPr>
            <a:spLocks noGrp="1"/>
          </p:cNvSpPr>
          <p:nvPr>
            <p:ph type="body" sz="quarter" idx="13" hasCustomPrompt="1"/>
          </p:nvPr>
        </p:nvSpPr>
        <p:spPr>
          <a:xfrm>
            <a:off x="8037513" y="579438"/>
            <a:ext cx="3625850" cy="5372100"/>
          </a:xfrm>
        </p:spPr>
        <p:txBody>
          <a:bodyPr anchor="ctr" anchorCtr="0"/>
          <a:lstStyle>
            <a:lvl1pPr marL="0" marR="0" indent="0" algn="r" defTabSz="609585" rtl="0" eaLnBrk="0" fontAlgn="base" latinLnBrk="0" hangingPunct="0">
              <a:lnSpc>
                <a:spcPts val="2160"/>
              </a:lnSpc>
              <a:spcBef>
                <a:spcPct val="20000"/>
              </a:spcBef>
              <a:spcAft>
                <a:spcPts val="4800"/>
              </a:spcAft>
              <a:buClr>
                <a:srgbClr val="279ECE"/>
              </a:buClr>
              <a:buSzTx/>
              <a:buFont typeface="Arial" panose="020B0604020202020204" pitchFamily="34" charset="0"/>
              <a:buNone/>
              <a:tabLst/>
              <a:defRPr sz="1800">
                <a:solidFill>
                  <a:srgbClr val="EA6F1F"/>
                </a:solidFill>
              </a:defRPr>
            </a:lvl1pPr>
            <a:lvl2pPr marL="609585" indent="0" algn="r">
              <a:buNone/>
              <a:defRPr sz="1800">
                <a:solidFill>
                  <a:srgbClr val="02B7EA"/>
                </a:solidFill>
              </a:defRPr>
            </a:lvl2pPr>
            <a:lvl3pPr marL="1219170" indent="0" algn="r">
              <a:buNone/>
              <a:defRPr sz="1800">
                <a:solidFill>
                  <a:srgbClr val="02B7EA"/>
                </a:solidFill>
              </a:defRPr>
            </a:lvl3pPr>
            <a:lvl4pPr marL="1828755" indent="0" algn="r">
              <a:buNone/>
              <a:defRPr sz="1800">
                <a:solidFill>
                  <a:srgbClr val="02B7EA"/>
                </a:solidFill>
              </a:defRPr>
            </a:lvl4pPr>
            <a:lvl5pPr marL="2438339" indent="0" algn="r">
              <a:buNone/>
              <a:defRPr sz="1800">
                <a:solidFill>
                  <a:srgbClr val="02B7EA"/>
                </a:solidFill>
              </a:defRPr>
            </a:lvl5pPr>
          </a:lstStyle>
          <a:p>
            <a:pPr lvl="0"/>
            <a:r>
              <a:rPr lang="en-US"/>
              <a:t>Lorem ipsum dolor sit </a:t>
            </a:r>
            <a:r>
              <a:rPr lang="en-US" err="1"/>
              <a:t>amet</a:t>
            </a:r>
            <a:r>
              <a:rPr lang="en-US"/>
              <a:t>, </a:t>
            </a:r>
            <a:r>
              <a:rPr lang="en-US" err="1"/>
              <a:t>consectetur</a:t>
            </a:r>
            <a:r>
              <a:rPr lang="en-US"/>
              <a:t> </a:t>
            </a:r>
            <a:r>
              <a:rPr lang="en-US" err="1"/>
              <a:t>elit</a:t>
            </a:r>
            <a:endParaRPr lang="en-US"/>
          </a:p>
          <a:p>
            <a:pPr lvl="0"/>
            <a:r>
              <a:rPr lang="en-US"/>
              <a:t>Lorem ipsum dolor sit </a:t>
            </a:r>
            <a:r>
              <a:rPr lang="en-US" err="1"/>
              <a:t>amet</a:t>
            </a:r>
            <a:r>
              <a:rPr lang="en-US"/>
              <a:t>, </a:t>
            </a:r>
            <a:r>
              <a:rPr lang="en-US" err="1"/>
              <a:t>consectetur</a:t>
            </a:r>
            <a:r>
              <a:rPr lang="en-US"/>
              <a:t> </a:t>
            </a:r>
            <a:r>
              <a:rPr lang="en-US" err="1"/>
              <a:t>elit</a:t>
            </a:r>
            <a:endParaRPr lang="en-US"/>
          </a:p>
          <a:p>
            <a:pPr marL="0" marR="0" lvl="0" indent="0" algn="r" defTabSz="609585" rtl="0" eaLnBrk="0" fontAlgn="base" latinLnBrk="0" hangingPunct="0">
              <a:lnSpc>
                <a:spcPct val="100000"/>
              </a:lnSpc>
              <a:spcBef>
                <a:spcPct val="20000"/>
              </a:spcBef>
              <a:spcAft>
                <a:spcPct val="0"/>
              </a:spcAft>
              <a:buClr>
                <a:srgbClr val="279ECE"/>
              </a:buClr>
              <a:buSzTx/>
              <a:buFont typeface="Arial" panose="020B0604020202020204" pitchFamily="34" charset="0"/>
              <a:buNone/>
              <a:tabLst/>
              <a:defRPr/>
            </a:pPr>
            <a:r>
              <a:rPr lang="en-US"/>
              <a:t>Lorem ipsum dolor sit </a:t>
            </a:r>
            <a:r>
              <a:rPr lang="en-US" err="1"/>
              <a:t>amet</a:t>
            </a:r>
            <a:r>
              <a:rPr lang="en-US"/>
              <a:t>, </a:t>
            </a:r>
            <a:r>
              <a:rPr lang="en-US" err="1"/>
              <a:t>consectetur</a:t>
            </a:r>
            <a:r>
              <a:rPr lang="en-US"/>
              <a:t> </a:t>
            </a:r>
            <a:r>
              <a:rPr lang="en-US" err="1"/>
              <a:t>elit</a:t>
            </a:r>
            <a:endParaRPr lang="en-US"/>
          </a:p>
        </p:txBody>
      </p:sp>
      <p:pic>
        <p:nvPicPr>
          <p:cNvPr id="7" name="Picture 6" descr="Logo, icon&#10;&#10;Description automatically generated">
            <a:extLst>
              <a:ext uri="{FF2B5EF4-FFF2-40B4-BE49-F238E27FC236}">
                <a16:creationId xmlns:a16="http://schemas.microsoft.com/office/drawing/2014/main" id="{75253EBE-E1CB-C34D-A6EE-76EC6D333C3D}"/>
              </a:ext>
            </a:extLst>
          </p:cNvPr>
          <p:cNvPicPr>
            <a:picLocks noChangeAspect="1"/>
          </p:cNvPicPr>
          <p:nvPr userDrawn="1"/>
        </p:nvPicPr>
        <p:blipFill>
          <a:blip r:embed="rId2"/>
          <a:stretch>
            <a:fillRect/>
          </a:stretch>
        </p:blipFill>
        <p:spPr>
          <a:xfrm>
            <a:off x="7770972" y="6342172"/>
            <a:ext cx="924793" cy="411019"/>
          </a:xfrm>
          <a:prstGeom prst="rect">
            <a:avLst/>
          </a:prstGeom>
        </p:spPr>
      </p:pic>
      <p:sp>
        <p:nvSpPr>
          <p:cNvPr id="8" name="Slide Number Placeholder 5">
            <a:extLst>
              <a:ext uri="{FF2B5EF4-FFF2-40B4-BE49-F238E27FC236}">
                <a16:creationId xmlns:a16="http://schemas.microsoft.com/office/drawing/2014/main" id="{82168DE6-8537-104A-89C5-3468CB6EA8D8}"/>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tx1">
                    <a:lumMod val="65000"/>
                    <a:lumOff val="35000"/>
                  </a:schemeClr>
                </a:solidFill>
              </a:rPr>
              <a:pPr>
                <a:defRPr/>
              </a:pPr>
              <a:t>‹#›</a:t>
            </a:fld>
            <a:endParaRPr lang="en-US" altLang="en-US">
              <a:solidFill>
                <a:schemeClr val="tx1">
                  <a:lumMod val="65000"/>
                  <a:lumOff val="35000"/>
                </a:schemeClr>
              </a:solidFill>
            </a:endParaRPr>
          </a:p>
        </p:txBody>
      </p:sp>
    </p:spTree>
    <p:extLst>
      <p:ext uri="{BB962C8B-B14F-4D97-AF65-F5344CB8AC3E}">
        <p14:creationId xmlns:p14="http://schemas.microsoft.com/office/powerpoint/2010/main" val="40361536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8B23C30-FC7B-4F42-B4BA-0F209CD5FECF}"/>
              </a:ext>
            </a:extLst>
          </p:cNvPr>
          <p:cNvSpPr/>
          <p:nvPr userDrawn="1"/>
        </p:nvSpPr>
        <p:spPr>
          <a:xfrm>
            <a:off x="7414591" y="0"/>
            <a:ext cx="4777409" cy="6858000"/>
          </a:xfrm>
          <a:prstGeom prst="rect">
            <a:avLst/>
          </a:prstGeom>
          <a:solidFill>
            <a:srgbClr val="4A2156">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A2156"/>
              </a:solidFill>
            </a:endParaRPr>
          </a:p>
        </p:txBody>
      </p:sp>
      <p:sp>
        <p:nvSpPr>
          <p:cNvPr id="17" name="Text Placeholder 16">
            <a:extLst>
              <a:ext uri="{FF2B5EF4-FFF2-40B4-BE49-F238E27FC236}">
                <a16:creationId xmlns:a16="http://schemas.microsoft.com/office/drawing/2014/main" id="{80A928CF-EB57-CA43-B7BE-1D0D886A828F}"/>
              </a:ext>
            </a:extLst>
          </p:cNvPr>
          <p:cNvSpPr>
            <a:spLocks noGrp="1"/>
          </p:cNvSpPr>
          <p:nvPr>
            <p:ph type="body" sz="quarter" idx="10" hasCustomPrompt="1"/>
          </p:nvPr>
        </p:nvSpPr>
        <p:spPr>
          <a:xfrm>
            <a:off x="690563" y="579074"/>
            <a:ext cx="6319837" cy="500062"/>
          </a:xfrm>
        </p:spPr>
        <p:txBody>
          <a:bodyPr/>
          <a:lstStyle>
            <a:lvl1pPr marL="0" indent="0">
              <a:buNone/>
              <a:defRPr sz="2000" spc="300">
                <a:solidFill>
                  <a:srgbClr val="02B7EA"/>
                </a:solidFill>
              </a:defRPr>
            </a:lvl1pPr>
            <a:lvl2pPr marL="609585" indent="0">
              <a:buNone/>
              <a:defRPr/>
            </a:lvl2pPr>
            <a:lvl3pPr marL="1219170" indent="0">
              <a:buNone/>
              <a:defRPr/>
            </a:lvl3pPr>
            <a:lvl4pPr marL="1828755" indent="0">
              <a:buNone/>
              <a:defRPr/>
            </a:lvl4pPr>
            <a:lvl5pPr marL="2438339" indent="0">
              <a:buNone/>
              <a:defRPr/>
            </a:lvl5pPr>
          </a:lstStyle>
          <a:p>
            <a:pPr lvl="0"/>
            <a:r>
              <a:rPr lang="en-US"/>
              <a:t>SECONDARY TITLE</a:t>
            </a:r>
          </a:p>
        </p:txBody>
      </p:sp>
      <p:sp>
        <p:nvSpPr>
          <p:cNvPr id="18" name="Text Placeholder 16">
            <a:extLst>
              <a:ext uri="{FF2B5EF4-FFF2-40B4-BE49-F238E27FC236}">
                <a16:creationId xmlns:a16="http://schemas.microsoft.com/office/drawing/2014/main" id="{A16C1B5A-A246-5442-A487-DAE27647FB68}"/>
              </a:ext>
            </a:extLst>
          </p:cNvPr>
          <p:cNvSpPr>
            <a:spLocks noGrp="1"/>
          </p:cNvSpPr>
          <p:nvPr>
            <p:ph type="body" sz="quarter" idx="11" hasCustomPrompt="1"/>
          </p:nvPr>
        </p:nvSpPr>
        <p:spPr>
          <a:xfrm>
            <a:off x="690563" y="1108463"/>
            <a:ext cx="6319837" cy="800548"/>
          </a:xfrm>
        </p:spPr>
        <p:txBody>
          <a:bodyPr/>
          <a:lstStyle>
            <a:lvl1pPr marL="0" indent="0">
              <a:buNone/>
              <a:defRPr sz="4000" b="1" spc="0">
                <a:solidFill>
                  <a:srgbClr val="4A2156"/>
                </a:solidFill>
              </a:defRPr>
            </a:lvl1pPr>
            <a:lvl2pPr marL="609585" indent="0">
              <a:buNone/>
              <a:defRPr/>
            </a:lvl2pPr>
            <a:lvl3pPr marL="1219170" indent="0">
              <a:buNone/>
              <a:defRPr/>
            </a:lvl3pPr>
            <a:lvl4pPr marL="1828755" indent="0">
              <a:buNone/>
              <a:defRPr/>
            </a:lvl4pPr>
            <a:lvl5pPr marL="2438339" indent="0">
              <a:buNone/>
              <a:defRPr/>
            </a:lvl5pPr>
          </a:lstStyle>
          <a:p>
            <a:pPr lvl="0"/>
            <a:r>
              <a:rPr lang="en-US"/>
              <a:t>Title Goes Here</a:t>
            </a:r>
          </a:p>
        </p:txBody>
      </p:sp>
      <p:sp>
        <p:nvSpPr>
          <p:cNvPr id="19" name="Text Placeholder 16">
            <a:extLst>
              <a:ext uri="{FF2B5EF4-FFF2-40B4-BE49-F238E27FC236}">
                <a16:creationId xmlns:a16="http://schemas.microsoft.com/office/drawing/2014/main" id="{0FB221C5-54FA-7242-B794-D1162965E459}"/>
              </a:ext>
            </a:extLst>
          </p:cNvPr>
          <p:cNvSpPr>
            <a:spLocks noGrp="1"/>
          </p:cNvSpPr>
          <p:nvPr>
            <p:ph type="body" sz="quarter" idx="12" hasCustomPrompt="1"/>
          </p:nvPr>
        </p:nvSpPr>
        <p:spPr>
          <a:xfrm>
            <a:off x="690563" y="2087031"/>
            <a:ext cx="6319837" cy="3864590"/>
          </a:xfrm>
        </p:spPr>
        <p:txBody>
          <a:bodyPr/>
          <a:lstStyle>
            <a:lvl1pPr marL="0" marR="0" indent="0" algn="l" defTabSz="457200" rtl="0" eaLnBrk="1" fontAlgn="auto" latinLnBrk="0" hangingPunct="1">
              <a:lnSpc>
                <a:spcPts val="1400"/>
              </a:lnSpc>
              <a:spcBef>
                <a:spcPts val="0"/>
              </a:spcBef>
              <a:spcAft>
                <a:spcPts val="1800"/>
              </a:spcAft>
              <a:buClrTx/>
              <a:buSzTx/>
              <a:buFont typeface="Arial"/>
              <a:buNone/>
              <a:tabLst/>
              <a:defRPr sz="4000" b="1" spc="0">
                <a:solidFill>
                  <a:srgbClr val="4A2156"/>
                </a:solidFill>
              </a:defRPr>
            </a:lvl1pPr>
            <a:lvl2pPr marL="609585" indent="0">
              <a:buNone/>
              <a:defRPr/>
            </a:lvl2pPr>
            <a:lvl3pPr marL="1219170" indent="0">
              <a:buNone/>
              <a:defRPr/>
            </a:lvl3pPr>
            <a:lvl4pPr marL="1828755" indent="0">
              <a:buNone/>
              <a:defRPr/>
            </a:lvl4pPr>
            <a:lvl5pPr marL="2438339" indent="0">
              <a:buNone/>
              <a:defRPr/>
            </a:lvl5pPr>
          </a:lstStyle>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Lorem ipsum dolor sit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amet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consectetur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adipiscing</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elit</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Donec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aliquam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justo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sit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amet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sagittis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accumsan</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odio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sem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faucibus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augue</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elementum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velit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ex sed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Donec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egestas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viverra</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tempor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Morbi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quis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justo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tortor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curabitur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odio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sagittis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venenatis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ex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quis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cursus diam</a:t>
            </a: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Phasellus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lobortis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lorem in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efficitur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faucibus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mauris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auctor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sapien</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sed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scelerisque</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purus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id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convallis,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ultrices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ante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rutrum</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p:txBody>
      </p:sp>
      <p:sp>
        <p:nvSpPr>
          <p:cNvPr id="22" name="Text Placeholder 21">
            <a:extLst>
              <a:ext uri="{FF2B5EF4-FFF2-40B4-BE49-F238E27FC236}">
                <a16:creationId xmlns:a16="http://schemas.microsoft.com/office/drawing/2014/main" id="{DC1FC2B1-BFC7-524A-A9D9-8F23E30BCD29}"/>
              </a:ext>
            </a:extLst>
          </p:cNvPr>
          <p:cNvSpPr>
            <a:spLocks noGrp="1"/>
          </p:cNvSpPr>
          <p:nvPr>
            <p:ph type="body" sz="quarter" idx="13" hasCustomPrompt="1"/>
          </p:nvPr>
        </p:nvSpPr>
        <p:spPr>
          <a:xfrm>
            <a:off x="8037513" y="579438"/>
            <a:ext cx="3625850" cy="5372100"/>
          </a:xfrm>
        </p:spPr>
        <p:txBody>
          <a:bodyPr anchor="ctr" anchorCtr="0"/>
          <a:lstStyle>
            <a:lvl1pPr marL="0" marR="0" indent="0" algn="r" defTabSz="609585" rtl="0" eaLnBrk="0" fontAlgn="base" latinLnBrk="0" hangingPunct="0">
              <a:lnSpc>
                <a:spcPts val="2160"/>
              </a:lnSpc>
              <a:spcBef>
                <a:spcPct val="20000"/>
              </a:spcBef>
              <a:spcAft>
                <a:spcPts val="4800"/>
              </a:spcAft>
              <a:buClr>
                <a:srgbClr val="279ECE"/>
              </a:buClr>
              <a:buSzTx/>
              <a:buFont typeface="Arial" panose="020B0604020202020204" pitchFamily="34" charset="0"/>
              <a:buNone/>
              <a:tabLst/>
              <a:defRPr sz="1800">
                <a:solidFill>
                  <a:srgbClr val="4A2156"/>
                </a:solidFill>
              </a:defRPr>
            </a:lvl1pPr>
            <a:lvl2pPr marL="609585" indent="0" algn="r">
              <a:buNone/>
              <a:defRPr sz="1800">
                <a:solidFill>
                  <a:srgbClr val="02B7EA"/>
                </a:solidFill>
              </a:defRPr>
            </a:lvl2pPr>
            <a:lvl3pPr marL="1219170" indent="0" algn="r">
              <a:buNone/>
              <a:defRPr sz="1800">
                <a:solidFill>
                  <a:srgbClr val="02B7EA"/>
                </a:solidFill>
              </a:defRPr>
            </a:lvl3pPr>
            <a:lvl4pPr marL="1828755" indent="0" algn="r">
              <a:buNone/>
              <a:defRPr sz="1800">
                <a:solidFill>
                  <a:srgbClr val="02B7EA"/>
                </a:solidFill>
              </a:defRPr>
            </a:lvl4pPr>
            <a:lvl5pPr marL="2438339" indent="0" algn="r">
              <a:buNone/>
              <a:defRPr sz="1800">
                <a:solidFill>
                  <a:srgbClr val="02B7EA"/>
                </a:solidFill>
              </a:defRPr>
            </a:lvl5pPr>
          </a:lstStyle>
          <a:p>
            <a:pPr lvl="0"/>
            <a:r>
              <a:rPr lang="en-US"/>
              <a:t>Lorem ipsum dolor sit </a:t>
            </a:r>
            <a:r>
              <a:rPr lang="en-US" err="1"/>
              <a:t>amet</a:t>
            </a:r>
            <a:r>
              <a:rPr lang="en-US"/>
              <a:t>, </a:t>
            </a:r>
            <a:r>
              <a:rPr lang="en-US" err="1"/>
              <a:t>consectetur</a:t>
            </a:r>
            <a:r>
              <a:rPr lang="en-US"/>
              <a:t> </a:t>
            </a:r>
            <a:r>
              <a:rPr lang="en-US" err="1"/>
              <a:t>elit</a:t>
            </a:r>
            <a:endParaRPr lang="en-US"/>
          </a:p>
          <a:p>
            <a:pPr lvl="0"/>
            <a:r>
              <a:rPr lang="en-US"/>
              <a:t>Lorem ipsum dolor sit </a:t>
            </a:r>
            <a:r>
              <a:rPr lang="en-US" err="1"/>
              <a:t>amet</a:t>
            </a:r>
            <a:r>
              <a:rPr lang="en-US"/>
              <a:t>, </a:t>
            </a:r>
            <a:r>
              <a:rPr lang="en-US" err="1"/>
              <a:t>consectetur</a:t>
            </a:r>
            <a:r>
              <a:rPr lang="en-US"/>
              <a:t> </a:t>
            </a:r>
            <a:r>
              <a:rPr lang="en-US" err="1"/>
              <a:t>elit</a:t>
            </a:r>
            <a:endParaRPr lang="en-US"/>
          </a:p>
          <a:p>
            <a:pPr marL="0" marR="0" lvl="0" indent="0" algn="r" defTabSz="609585" rtl="0" eaLnBrk="0" fontAlgn="base" latinLnBrk="0" hangingPunct="0">
              <a:lnSpc>
                <a:spcPct val="100000"/>
              </a:lnSpc>
              <a:spcBef>
                <a:spcPct val="20000"/>
              </a:spcBef>
              <a:spcAft>
                <a:spcPct val="0"/>
              </a:spcAft>
              <a:buClr>
                <a:srgbClr val="279ECE"/>
              </a:buClr>
              <a:buSzTx/>
              <a:buFont typeface="Arial" panose="020B0604020202020204" pitchFamily="34" charset="0"/>
              <a:buNone/>
              <a:tabLst/>
              <a:defRPr/>
            </a:pPr>
            <a:r>
              <a:rPr lang="en-US"/>
              <a:t>Lorem ipsum dolor sit </a:t>
            </a:r>
            <a:r>
              <a:rPr lang="en-US" err="1"/>
              <a:t>amet</a:t>
            </a:r>
            <a:r>
              <a:rPr lang="en-US"/>
              <a:t>, </a:t>
            </a:r>
            <a:r>
              <a:rPr lang="en-US" err="1"/>
              <a:t>consectetur</a:t>
            </a:r>
            <a:r>
              <a:rPr lang="en-US"/>
              <a:t> </a:t>
            </a:r>
            <a:r>
              <a:rPr lang="en-US" err="1"/>
              <a:t>elit</a:t>
            </a:r>
            <a:endParaRPr lang="en-US"/>
          </a:p>
        </p:txBody>
      </p:sp>
      <p:pic>
        <p:nvPicPr>
          <p:cNvPr id="7" name="Picture 6" descr="Logo, icon&#10;&#10;Description automatically generated">
            <a:extLst>
              <a:ext uri="{FF2B5EF4-FFF2-40B4-BE49-F238E27FC236}">
                <a16:creationId xmlns:a16="http://schemas.microsoft.com/office/drawing/2014/main" id="{9028F0CD-023D-774E-9CE4-AD022BAF2B16}"/>
              </a:ext>
            </a:extLst>
          </p:cNvPr>
          <p:cNvPicPr>
            <a:picLocks noChangeAspect="1"/>
          </p:cNvPicPr>
          <p:nvPr userDrawn="1"/>
        </p:nvPicPr>
        <p:blipFill>
          <a:blip r:embed="rId2"/>
          <a:stretch>
            <a:fillRect/>
          </a:stretch>
        </p:blipFill>
        <p:spPr>
          <a:xfrm>
            <a:off x="7770972" y="6321795"/>
            <a:ext cx="924794" cy="411020"/>
          </a:xfrm>
          <a:prstGeom prst="rect">
            <a:avLst/>
          </a:prstGeom>
        </p:spPr>
      </p:pic>
      <p:sp>
        <p:nvSpPr>
          <p:cNvPr id="8" name="Slide Number Placeholder 5">
            <a:extLst>
              <a:ext uri="{FF2B5EF4-FFF2-40B4-BE49-F238E27FC236}">
                <a16:creationId xmlns:a16="http://schemas.microsoft.com/office/drawing/2014/main" id="{FBFBBF41-8352-9049-BDBD-D810D0609ADD}"/>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tx1">
                    <a:lumMod val="65000"/>
                    <a:lumOff val="35000"/>
                  </a:schemeClr>
                </a:solidFill>
              </a:rPr>
              <a:pPr>
                <a:defRPr/>
              </a:pPr>
              <a:t>‹#›</a:t>
            </a:fld>
            <a:endParaRPr lang="en-US" altLang="en-US">
              <a:solidFill>
                <a:schemeClr val="tx1">
                  <a:lumMod val="65000"/>
                  <a:lumOff val="35000"/>
                </a:schemeClr>
              </a:solidFill>
            </a:endParaRPr>
          </a:p>
        </p:txBody>
      </p:sp>
    </p:spTree>
    <p:extLst>
      <p:ext uri="{BB962C8B-B14F-4D97-AF65-F5344CB8AC3E}">
        <p14:creationId xmlns:p14="http://schemas.microsoft.com/office/powerpoint/2010/main" val="27050916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Body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89647"/>
            <a:ext cx="10972800" cy="902542"/>
          </a:xfrm>
        </p:spPr>
        <p:txBody>
          <a:bodyPr/>
          <a:lstStyle/>
          <a:p>
            <a:r>
              <a:rPr lang="en-US"/>
              <a:t>Click to edit Master title style</a:t>
            </a:r>
          </a:p>
        </p:txBody>
      </p:sp>
      <p:sp>
        <p:nvSpPr>
          <p:cNvPr id="4" name="Text Placeholder 2"/>
          <p:cNvSpPr>
            <a:spLocks noGrp="1"/>
          </p:cNvSpPr>
          <p:nvPr>
            <p:ph idx="1"/>
          </p:nvPr>
        </p:nvSpPr>
        <p:spPr bwMode="auto">
          <a:xfrm>
            <a:off x="609600" y="1101726"/>
            <a:ext cx="10972800" cy="5024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5" name="Slide Number Placeholder 2"/>
          <p:cNvSpPr>
            <a:spLocks noGrp="1"/>
          </p:cNvSpPr>
          <p:nvPr>
            <p:ph type="sldNum" sz="quarter" idx="10"/>
          </p:nvPr>
        </p:nvSpPr>
        <p:spPr>
          <a:xfrm>
            <a:off x="11141387" y="6474573"/>
            <a:ext cx="656167" cy="179388"/>
          </a:xfrm>
          <a:prstGeom prst="rect">
            <a:avLst/>
          </a:prstGeom>
        </p:spPr>
        <p:txBody>
          <a:bodyPr/>
          <a:lstStyle>
            <a:lvl1pPr>
              <a:defRPr/>
            </a:lvl1pPr>
          </a:lstStyle>
          <a:p>
            <a:pPr>
              <a:defRPr/>
            </a:pPr>
            <a:fld id="{4C0A3798-3E55-40AD-888C-464D28038119}" type="slidenum">
              <a:rPr lang="en-US"/>
              <a:pPr>
                <a:defRPr/>
              </a:pPr>
              <a:t>‹#›</a:t>
            </a:fld>
            <a:endParaRPr lang="en-US"/>
          </a:p>
        </p:txBody>
      </p:sp>
    </p:spTree>
    <p:extLst>
      <p:ext uri="{BB962C8B-B14F-4D97-AF65-F5344CB8AC3E}">
        <p14:creationId xmlns:p14="http://schemas.microsoft.com/office/powerpoint/2010/main" val="33866042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35742"/>
            <a:ext cx="10972800" cy="992188"/>
          </a:xfrm>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buClr>
                <a:srgbClr val="279FCE"/>
              </a:buClr>
              <a:defRPr sz="3733"/>
            </a:lvl1pPr>
            <a:lvl2pPr>
              <a:buClr>
                <a:srgbClr val="279FCE"/>
              </a:buClr>
              <a:defRPr sz="3200"/>
            </a:lvl2pPr>
            <a:lvl3pPr>
              <a:buClr>
                <a:srgbClr val="279FCE"/>
              </a:buClr>
              <a:defRPr sz="2667"/>
            </a:lvl3pPr>
            <a:lvl4pPr>
              <a:buClr>
                <a:srgbClr val="279FCE"/>
              </a:buClr>
              <a:defRPr sz="2400"/>
            </a:lvl4pPr>
            <a:lvl5pPr>
              <a:buClr>
                <a:srgbClr val="279FCE"/>
              </a:buCl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buClr>
                <a:srgbClr val="279FCE"/>
              </a:buClr>
              <a:defRPr sz="3733"/>
            </a:lvl1pPr>
            <a:lvl2pPr>
              <a:buClr>
                <a:srgbClr val="279FCE"/>
              </a:buClr>
              <a:defRPr sz="3200"/>
            </a:lvl2pPr>
            <a:lvl3pPr>
              <a:buClr>
                <a:srgbClr val="279FCE"/>
              </a:buClr>
              <a:defRPr sz="2667"/>
            </a:lvl3pPr>
            <a:lvl4pPr>
              <a:buClr>
                <a:srgbClr val="279FCE"/>
              </a:buClr>
              <a:defRPr sz="2400"/>
            </a:lvl4pPr>
            <a:lvl5pPr>
              <a:buClr>
                <a:srgbClr val="279FCE"/>
              </a:buCl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2"/>
          <p:cNvSpPr>
            <a:spLocks noGrp="1"/>
          </p:cNvSpPr>
          <p:nvPr>
            <p:ph type="sldNum" sz="quarter" idx="10"/>
          </p:nvPr>
        </p:nvSpPr>
        <p:spPr>
          <a:xfrm>
            <a:off x="11254316" y="6532564"/>
            <a:ext cx="656167" cy="179388"/>
          </a:xfrm>
          <a:prstGeom prst="rect">
            <a:avLst/>
          </a:prstGeom>
        </p:spPr>
        <p:txBody>
          <a:bodyPr/>
          <a:lstStyle>
            <a:lvl1pPr>
              <a:defRPr/>
            </a:lvl1pPr>
          </a:lstStyle>
          <a:p>
            <a:pPr>
              <a:defRPr/>
            </a:pPr>
            <a:fld id="{FEF22BF4-E4CF-45A2-8CAB-2CEA7D4850F7}" type="slidenum">
              <a:rPr lang="en-US"/>
              <a:pPr>
                <a:defRPr/>
              </a:pPr>
              <a:t>‹#›</a:t>
            </a:fld>
            <a:endParaRPr lang="en-US"/>
          </a:p>
        </p:txBody>
      </p:sp>
    </p:spTree>
    <p:extLst>
      <p:ext uri="{BB962C8B-B14F-4D97-AF65-F5344CB8AC3E}">
        <p14:creationId xmlns:p14="http://schemas.microsoft.com/office/powerpoint/2010/main" val="25203309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HI 360 Divider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84752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1171697"/>
            <a:ext cx="7315200" cy="3555879"/>
          </a:xfrm>
        </p:spPr>
        <p:txBody>
          <a:bodyPr rtlCol="0">
            <a:normAutofit/>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endParaRPr lang="en-US" noProof="0"/>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Slide Number Placeholder 2"/>
          <p:cNvSpPr>
            <a:spLocks noGrp="1"/>
          </p:cNvSpPr>
          <p:nvPr>
            <p:ph type="sldNum" sz="quarter" idx="10"/>
          </p:nvPr>
        </p:nvSpPr>
        <p:spPr>
          <a:xfrm>
            <a:off x="11078635" y="6689726"/>
            <a:ext cx="656167" cy="179388"/>
          </a:xfrm>
          <a:prstGeom prst="rect">
            <a:avLst/>
          </a:prstGeom>
        </p:spPr>
        <p:txBody>
          <a:bodyPr/>
          <a:lstStyle>
            <a:lvl1pPr>
              <a:defRPr/>
            </a:lvl1pPr>
          </a:lstStyle>
          <a:p>
            <a:pPr>
              <a:defRPr/>
            </a:pPr>
            <a:fld id="{498FE2AC-756B-4028-B152-B8873C9E91D4}" type="slidenum">
              <a:rPr lang="en-US"/>
              <a:pPr>
                <a:defRPr/>
              </a:pPr>
              <a:t>‹#›</a:t>
            </a:fld>
            <a:endParaRPr lang="en-US"/>
          </a:p>
        </p:txBody>
      </p:sp>
    </p:spTree>
    <p:extLst>
      <p:ext uri="{BB962C8B-B14F-4D97-AF65-F5344CB8AC3E}">
        <p14:creationId xmlns:p14="http://schemas.microsoft.com/office/powerpoint/2010/main" val="17387546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12F47-DC4A-4BB8-8F3A-F80CFBD44D7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1EDC651-7897-4D33-AF6E-65D40DBABE4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3CD9A76-9DAB-444E-93D7-965F085DFE3F}"/>
              </a:ext>
            </a:extLst>
          </p:cNvPr>
          <p:cNvSpPr>
            <a:spLocks noGrp="1"/>
          </p:cNvSpPr>
          <p:nvPr>
            <p:ph type="dt" sz="half" idx="10"/>
          </p:nvPr>
        </p:nvSpPr>
        <p:spPr/>
        <p:txBody>
          <a:bodyPr/>
          <a:lstStyle/>
          <a:p>
            <a:fld id="{332E372F-11A1-419B-B390-CEE455BF9200}" type="datetime1">
              <a:rPr lang="en-US" smtClean="0"/>
              <a:t>8/16/2022</a:t>
            </a:fld>
            <a:endParaRPr lang="en-US"/>
          </a:p>
        </p:txBody>
      </p:sp>
      <p:sp>
        <p:nvSpPr>
          <p:cNvPr id="5" name="Footer Placeholder 4">
            <a:extLst>
              <a:ext uri="{FF2B5EF4-FFF2-40B4-BE49-F238E27FC236}">
                <a16:creationId xmlns:a16="http://schemas.microsoft.com/office/drawing/2014/main" id="{0405BF98-10C0-44A2-9326-0A0BCB4046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A126B5-3160-4F22-A1EC-7B0058B20AFB}"/>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14563880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9A433-C7BF-4FAF-A04B-6FF79C912F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7E7F5A-F669-4D24-BE8E-1A7C969D974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429B35-AB1C-4D6D-8B83-1FA697D0FE5F}"/>
              </a:ext>
            </a:extLst>
          </p:cNvPr>
          <p:cNvSpPr>
            <a:spLocks noGrp="1"/>
          </p:cNvSpPr>
          <p:nvPr>
            <p:ph type="dt" sz="half" idx="10"/>
          </p:nvPr>
        </p:nvSpPr>
        <p:spPr/>
        <p:txBody>
          <a:bodyPr/>
          <a:lstStyle/>
          <a:p>
            <a:fld id="{9FF1B138-1A37-4B23-9713-FF25B956259C}" type="datetime1">
              <a:rPr lang="en-US" smtClean="0"/>
              <a:t>8/16/2022</a:t>
            </a:fld>
            <a:endParaRPr lang="en-US"/>
          </a:p>
        </p:txBody>
      </p:sp>
      <p:sp>
        <p:nvSpPr>
          <p:cNvPr id="5" name="Footer Placeholder 4">
            <a:extLst>
              <a:ext uri="{FF2B5EF4-FFF2-40B4-BE49-F238E27FC236}">
                <a16:creationId xmlns:a16="http://schemas.microsoft.com/office/drawing/2014/main" id="{E1937F28-F00A-4278-BE45-C52AC58E35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D2D2F9-7234-4FD5-B0D5-574716ADA424}"/>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38343866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13938-1A31-4D7A-8CBA-7C49132761C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85997D9-056D-42CD-90BE-2400F2E1EB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2332E10-42DD-455F-BCC9-093ED15F326B}"/>
              </a:ext>
            </a:extLst>
          </p:cNvPr>
          <p:cNvSpPr>
            <a:spLocks noGrp="1"/>
          </p:cNvSpPr>
          <p:nvPr>
            <p:ph type="dt" sz="half" idx="10"/>
          </p:nvPr>
        </p:nvSpPr>
        <p:spPr/>
        <p:txBody>
          <a:bodyPr/>
          <a:lstStyle/>
          <a:p>
            <a:fld id="{9397EE9C-7F2F-4BCA-86C6-6D0BD162DBDD}" type="datetime1">
              <a:rPr lang="en-US" smtClean="0"/>
              <a:t>8/16/2022</a:t>
            </a:fld>
            <a:endParaRPr lang="en-US"/>
          </a:p>
        </p:txBody>
      </p:sp>
      <p:sp>
        <p:nvSpPr>
          <p:cNvPr id="5" name="Footer Placeholder 4">
            <a:extLst>
              <a:ext uri="{FF2B5EF4-FFF2-40B4-BE49-F238E27FC236}">
                <a16:creationId xmlns:a16="http://schemas.microsoft.com/office/drawing/2014/main" id="{215F6CEB-750D-4010-83B0-0812F1C6EB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61055F-3C5E-43EB-9DC3-808D8097A563}"/>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16847834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FF056-54DB-47B1-971E-E4E6521DAC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F177F9-CE99-45D8-9351-984E1DAA046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462C1DD-F653-4B80-8C84-B3955AF38CF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C1FA2-D10B-426E-A7FA-AD8BE4820390}"/>
              </a:ext>
            </a:extLst>
          </p:cNvPr>
          <p:cNvSpPr>
            <a:spLocks noGrp="1"/>
          </p:cNvSpPr>
          <p:nvPr>
            <p:ph type="dt" sz="half" idx="10"/>
          </p:nvPr>
        </p:nvSpPr>
        <p:spPr/>
        <p:txBody>
          <a:bodyPr/>
          <a:lstStyle/>
          <a:p>
            <a:fld id="{67DB7AA0-E11A-4DC4-9446-6BEE385917FE}" type="datetime1">
              <a:rPr lang="en-US" smtClean="0"/>
              <a:t>8/16/2022</a:t>
            </a:fld>
            <a:endParaRPr lang="en-US"/>
          </a:p>
        </p:txBody>
      </p:sp>
      <p:sp>
        <p:nvSpPr>
          <p:cNvPr id="6" name="Footer Placeholder 5">
            <a:extLst>
              <a:ext uri="{FF2B5EF4-FFF2-40B4-BE49-F238E27FC236}">
                <a16:creationId xmlns:a16="http://schemas.microsoft.com/office/drawing/2014/main" id="{45DF7BE0-8EE6-43FA-B2E3-3C95E79F74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677282C-94BB-4925-95F1-405F925F1892}"/>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1973727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2" name="Picture 4" descr="FHI360_Logo_Horiz_tag_4c.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3101" y="6083301"/>
            <a:ext cx="1657351"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userDrawn="1"/>
        </p:nvSpPr>
        <p:spPr>
          <a:xfrm>
            <a:off x="0" y="1"/>
            <a:ext cx="12192000" cy="5925312"/>
          </a:xfrm>
          <a:prstGeom prst="rect">
            <a:avLst/>
          </a:prstGeom>
          <a:solidFill>
            <a:srgbClr val="0066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chemeClr val="bg1"/>
              </a:solidFill>
            </a:endParaRPr>
          </a:p>
        </p:txBody>
      </p:sp>
      <p:sp>
        <p:nvSpPr>
          <p:cNvPr id="6" name="Rectangle 5"/>
          <p:cNvSpPr/>
          <p:nvPr userDrawn="1"/>
        </p:nvSpPr>
        <p:spPr>
          <a:xfrm>
            <a:off x="9821333" y="0"/>
            <a:ext cx="1761067" cy="1079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0701620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98796-1414-49CA-B4A5-1EFAE8CE9EC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38D187E-C4B6-4C9A-B64A-0B4430AA3E3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5E0314A-DF49-4B4C-97E3-7CF5C1485AD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1307521-8C52-4122-8F30-7818E9DF18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79F4563-5F79-45F1-B26D-88F4CA2316F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178383-F958-4BFA-9DFB-32099F8CAE40}"/>
              </a:ext>
            </a:extLst>
          </p:cNvPr>
          <p:cNvSpPr>
            <a:spLocks noGrp="1"/>
          </p:cNvSpPr>
          <p:nvPr>
            <p:ph type="dt" sz="half" idx="10"/>
          </p:nvPr>
        </p:nvSpPr>
        <p:spPr/>
        <p:txBody>
          <a:bodyPr/>
          <a:lstStyle/>
          <a:p>
            <a:fld id="{79E68555-8B0C-48FF-8AC6-F3ADB64EE093}" type="datetime1">
              <a:rPr lang="en-US" smtClean="0"/>
              <a:t>8/16/2022</a:t>
            </a:fld>
            <a:endParaRPr lang="en-US"/>
          </a:p>
        </p:txBody>
      </p:sp>
      <p:sp>
        <p:nvSpPr>
          <p:cNvPr id="8" name="Footer Placeholder 7">
            <a:extLst>
              <a:ext uri="{FF2B5EF4-FFF2-40B4-BE49-F238E27FC236}">
                <a16:creationId xmlns:a16="http://schemas.microsoft.com/office/drawing/2014/main" id="{F98381BC-A354-4EBF-B725-52458A6CFE8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8C5BA89-181A-4055-9247-B46B158371FB}"/>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915188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7F8B4-51E9-4AF0-A9F4-07DCD1A03CA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266451F-8CD3-4309-8429-0A5BDE83C31D}"/>
              </a:ext>
            </a:extLst>
          </p:cNvPr>
          <p:cNvSpPr>
            <a:spLocks noGrp="1"/>
          </p:cNvSpPr>
          <p:nvPr>
            <p:ph type="dt" sz="half" idx="10"/>
          </p:nvPr>
        </p:nvSpPr>
        <p:spPr/>
        <p:txBody>
          <a:bodyPr/>
          <a:lstStyle/>
          <a:p>
            <a:fld id="{C21B1AC0-49FD-4D69-A4EB-3E76BA6B59B1}" type="datetime1">
              <a:rPr lang="en-US" smtClean="0"/>
              <a:t>8/16/2022</a:t>
            </a:fld>
            <a:endParaRPr lang="en-US"/>
          </a:p>
        </p:txBody>
      </p:sp>
      <p:sp>
        <p:nvSpPr>
          <p:cNvPr id="4" name="Footer Placeholder 3">
            <a:extLst>
              <a:ext uri="{FF2B5EF4-FFF2-40B4-BE49-F238E27FC236}">
                <a16:creationId xmlns:a16="http://schemas.microsoft.com/office/drawing/2014/main" id="{4B40262E-1FC4-4C22-9E9B-C8AFA306799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524A29B-591F-4EF7-A6D1-7EE4641E451C}"/>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9975102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5BF7BA-BB7F-4ED8-92F5-8BC01AB0DF7F}"/>
              </a:ext>
            </a:extLst>
          </p:cNvPr>
          <p:cNvSpPr>
            <a:spLocks noGrp="1"/>
          </p:cNvSpPr>
          <p:nvPr>
            <p:ph type="dt" sz="half" idx="10"/>
          </p:nvPr>
        </p:nvSpPr>
        <p:spPr/>
        <p:txBody>
          <a:bodyPr/>
          <a:lstStyle/>
          <a:p>
            <a:fld id="{B33867FA-06B1-472E-9599-D4C8C302775A}" type="datetime1">
              <a:rPr lang="en-US" smtClean="0"/>
              <a:t>8/16/2022</a:t>
            </a:fld>
            <a:endParaRPr lang="en-US"/>
          </a:p>
        </p:txBody>
      </p:sp>
      <p:sp>
        <p:nvSpPr>
          <p:cNvPr id="3" name="Footer Placeholder 2">
            <a:extLst>
              <a:ext uri="{FF2B5EF4-FFF2-40B4-BE49-F238E27FC236}">
                <a16:creationId xmlns:a16="http://schemas.microsoft.com/office/drawing/2014/main" id="{4333BA16-0C10-4199-9549-B4B09E0F0C5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2861EB4-4B7A-4178-B2EB-4CDDA30FCE60}"/>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28064630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79591-B0C7-48A1-A577-40D45DEAF8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248952-D831-42D9-ACE5-B3B68BCEE0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84119DE-A319-4F27-B9E1-6C58E102A8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D144446-B74E-49F8-891B-BB0C4A5B4FD3}"/>
              </a:ext>
            </a:extLst>
          </p:cNvPr>
          <p:cNvSpPr>
            <a:spLocks noGrp="1"/>
          </p:cNvSpPr>
          <p:nvPr>
            <p:ph type="dt" sz="half" idx="10"/>
          </p:nvPr>
        </p:nvSpPr>
        <p:spPr/>
        <p:txBody>
          <a:bodyPr/>
          <a:lstStyle/>
          <a:p>
            <a:fld id="{4230889E-0E32-4832-9800-6BD59EF104FB}" type="datetime1">
              <a:rPr lang="en-US" smtClean="0"/>
              <a:t>8/16/2022</a:t>
            </a:fld>
            <a:endParaRPr lang="en-US"/>
          </a:p>
        </p:txBody>
      </p:sp>
      <p:sp>
        <p:nvSpPr>
          <p:cNvPr id="6" name="Footer Placeholder 5">
            <a:extLst>
              <a:ext uri="{FF2B5EF4-FFF2-40B4-BE49-F238E27FC236}">
                <a16:creationId xmlns:a16="http://schemas.microsoft.com/office/drawing/2014/main" id="{51870717-C2CD-496A-BD4A-BCC7B71817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CFB7489-084D-4430-804B-24B72FC5243A}"/>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267678042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CA983-7575-462E-B0F9-70E08034CA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E8BB9DA-02FE-4F57-B6FA-6C57BA953D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D75C50A-DDA5-41EF-A2E3-9CB64D00AB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DC62058-79E9-4574-A1E1-278B5BB788F9}"/>
              </a:ext>
            </a:extLst>
          </p:cNvPr>
          <p:cNvSpPr>
            <a:spLocks noGrp="1"/>
          </p:cNvSpPr>
          <p:nvPr>
            <p:ph type="dt" sz="half" idx="10"/>
          </p:nvPr>
        </p:nvSpPr>
        <p:spPr/>
        <p:txBody>
          <a:bodyPr/>
          <a:lstStyle/>
          <a:p>
            <a:fld id="{8622714B-4473-44EB-8328-7DF164114216}" type="datetime1">
              <a:rPr lang="en-US" smtClean="0"/>
              <a:t>8/16/2022</a:t>
            </a:fld>
            <a:endParaRPr lang="en-US"/>
          </a:p>
        </p:txBody>
      </p:sp>
      <p:sp>
        <p:nvSpPr>
          <p:cNvPr id="6" name="Footer Placeholder 5">
            <a:extLst>
              <a:ext uri="{FF2B5EF4-FFF2-40B4-BE49-F238E27FC236}">
                <a16:creationId xmlns:a16="http://schemas.microsoft.com/office/drawing/2014/main" id="{B320656C-601B-4D85-8EAC-3A8C50BDB2F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1DE77F-E738-4226-9D68-AC83A9E33113}"/>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13627081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E1345-76B7-4220-9F21-1A3DD566E07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6747829-81E8-4ACC-AE8F-8C6F10E58FB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4F14D6-47DD-43C0-8E9C-ED232C9CD959}"/>
              </a:ext>
            </a:extLst>
          </p:cNvPr>
          <p:cNvSpPr>
            <a:spLocks noGrp="1"/>
          </p:cNvSpPr>
          <p:nvPr>
            <p:ph type="dt" sz="half" idx="10"/>
          </p:nvPr>
        </p:nvSpPr>
        <p:spPr/>
        <p:txBody>
          <a:bodyPr/>
          <a:lstStyle/>
          <a:p>
            <a:fld id="{0ADD5F02-4276-4246-929A-2179EB50F3E8}" type="datetime1">
              <a:rPr lang="en-US" smtClean="0"/>
              <a:t>8/16/2022</a:t>
            </a:fld>
            <a:endParaRPr lang="en-US"/>
          </a:p>
        </p:txBody>
      </p:sp>
      <p:sp>
        <p:nvSpPr>
          <p:cNvPr id="5" name="Footer Placeholder 4">
            <a:extLst>
              <a:ext uri="{FF2B5EF4-FFF2-40B4-BE49-F238E27FC236}">
                <a16:creationId xmlns:a16="http://schemas.microsoft.com/office/drawing/2014/main" id="{2299E2DE-F9B3-4E07-AC6D-E5F86A2018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11626E-BB56-46EC-A6DA-CB8A767AFD4F}"/>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1234882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ECE1723-F3D3-431F-8093-39F78E6384A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2F3E079-C93B-468A-8A20-8AF2526BB27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84AF4C-C3E5-4FEF-A5FA-645644030FC7}"/>
              </a:ext>
            </a:extLst>
          </p:cNvPr>
          <p:cNvSpPr>
            <a:spLocks noGrp="1"/>
          </p:cNvSpPr>
          <p:nvPr>
            <p:ph type="dt" sz="half" idx="10"/>
          </p:nvPr>
        </p:nvSpPr>
        <p:spPr/>
        <p:txBody>
          <a:bodyPr/>
          <a:lstStyle/>
          <a:p>
            <a:fld id="{5DD83B8D-9748-4E4F-B4C7-403539303CF7}" type="datetime1">
              <a:rPr lang="en-US" smtClean="0"/>
              <a:t>8/16/2022</a:t>
            </a:fld>
            <a:endParaRPr lang="en-US"/>
          </a:p>
        </p:txBody>
      </p:sp>
      <p:sp>
        <p:nvSpPr>
          <p:cNvPr id="5" name="Footer Placeholder 4">
            <a:extLst>
              <a:ext uri="{FF2B5EF4-FFF2-40B4-BE49-F238E27FC236}">
                <a16:creationId xmlns:a16="http://schemas.microsoft.com/office/drawing/2014/main" id="{2558740B-E558-4589-A729-F2251A4568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AABD5D-FB1E-43B2-AAE8-A7CE170D9FF9}"/>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25173832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5" name="TextBox 24"/>
          <p:cNvSpPr txBox="1"/>
          <p:nvPr userDrawn="1"/>
        </p:nvSpPr>
        <p:spPr>
          <a:xfrm>
            <a:off x="10737539" y="6654664"/>
            <a:ext cx="1193428" cy="215444"/>
          </a:xfrm>
          <a:prstGeom prst="rect">
            <a:avLst/>
          </a:prstGeom>
          <a:noFill/>
        </p:spPr>
        <p:txBody>
          <a:bodyPr wrap="square" rtlCol="0">
            <a:spAutoFit/>
          </a:bodyPr>
          <a:lstStyle/>
          <a:p>
            <a:pPr algn="r"/>
            <a:fld id="{866A5236-44AD-2042-BEB4-E68B6DAEE093}" type="slidenum">
              <a:rPr lang="en-US" sz="800" smtClean="0">
                <a:solidFill>
                  <a:schemeClr val="bg1"/>
                </a:solidFill>
              </a:rPr>
              <a:pPr algn="r"/>
              <a:t>‹#›</a:t>
            </a:fld>
            <a:endParaRPr lang="en-US" sz="800">
              <a:solidFill>
                <a:schemeClr val="bg1"/>
              </a:solidFill>
            </a:endParaRPr>
          </a:p>
        </p:txBody>
      </p:sp>
      <p:pic>
        <p:nvPicPr>
          <p:cNvPr id="13" name="Picture 12" descr="FHI360_Logo_Horiz_tag_4c.png"/>
          <p:cNvPicPr>
            <a:picLocks noChangeAspect="1"/>
          </p:cNvPicPr>
          <p:nvPr userDrawn="1"/>
        </p:nvPicPr>
        <p:blipFill>
          <a:blip r:embed="rId2"/>
          <a:stretch>
            <a:fillRect/>
          </a:stretch>
        </p:blipFill>
        <p:spPr>
          <a:xfrm>
            <a:off x="672787" y="6174432"/>
            <a:ext cx="1090437" cy="362068"/>
          </a:xfrm>
          <a:prstGeom prst="rect">
            <a:avLst/>
          </a:prstGeom>
        </p:spPr>
      </p:pic>
      <p:sp>
        <p:nvSpPr>
          <p:cNvPr id="2" name="Title 1"/>
          <p:cNvSpPr>
            <a:spLocks noGrp="1"/>
          </p:cNvSpPr>
          <p:nvPr>
            <p:ph type="title"/>
          </p:nvPr>
        </p:nvSpPr>
        <p:spPr>
          <a:xfrm>
            <a:off x="609600" y="445197"/>
            <a:ext cx="10972800" cy="972441"/>
          </a:xfrm>
          <a:prstGeom prst="rect">
            <a:avLst/>
          </a:prstGeom>
        </p:spPr>
        <p:txBody>
          <a:bodyPr vert="horz"/>
          <a:lstStyle>
            <a:lvl1pPr>
              <a:defRPr sz="2800">
                <a:solidFill>
                  <a:srgbClr val="595959"/>
                </a:solidFill>
              </a:defRPr>
            </a:lvl1pPr>
          </a:lstStyle>
          <a:p>
            <a:r>
              <a:rPr lang="en-US"/>
              <a:t>Click to edit Master title style</a:t>
            </a:r>
          </a:p>
        </p:txBody>
      </p:sp>
      <p:sp>
        <p:nvSpPr>
          <p:cNvPr id="4" name="Text Placeholder 3"/>
          <p:cNvSpPr>
            <a:spLocks noGrp="1"/>
          </p:cNvSpPr>
          <p:nvPr>
            <p:ph type="body" sz="quarter" idx="10"/>
          </p:nvPr>
        </p:nvSpPr>
        <p:spPr>
          <a:xfrm>
            <a:off x="609600" y="1584325"/>
            <a:ext cx="10972800" cy="4360366"/>
          </a:xfrm>
          <a:prstGeom prst="rect">
            <a:avLst/>
          </a:prstGeom>
        </p:spPr>
        <p:txBody>
          <a:bodyPr vert="horz"/>
          <a:lstStyle>
            <a:lvl1pPr>
              <a:buClr>
                <a:schemeClr val="accent6"/>
              </a:buClr>
              <a:buSzPct val="100000"/>
              <a:buFont typeface="Arial"/>
              <a:buChar char="•"/>
              <a:defRPr sz="2800" b="0" spc="0">
                <a:solidFill>
                  <a:srgbClr val="535352"/>
                </a:solidFill>
                <a:latin typeface="Calibri"/>
                <a:cs typeface="Calibri"/>
              </a:defRPr>
            </a:lvl1pPr>
            <a:lvl2pPr>
              <a:defRPr>
                <a:solidFill>
                  <a:srgbClr val="535352"/>
                </a:solidFill>
                <a:latin typeface="Calibri"/>
                <a:cs typeface="Calibri"/>
              </a:defRPr>
            </a:lvl2pPr>
            <a:lvl3pPr marL="1143000" indent="-228600">
              <a:buSzPct val="83000"/>
              <a:buFont typeface="Courier New"/>
              <a:buChar char="o"/>
              <a:defRPr>
                <a:solidFill>
                  <a:srgbClr val="535352"/>
                </a:solidFill>
                <a:latin typeface="Calibri"/>
                <a:cs typeface="Calibri"/>
              </a:defRPr>
            </a:lvl3pPr>
            <a:lvl4pPr>
              <a:defRPr>
                <a:solidFill>
                  <a:srgbClr val="535352"/>
                </a:solidFill>
                <a:latin typeface="Calibri"/>
                <a:cs typeface="Calibri"/>
              </a:defRPr>
            </a:lvl4pPr>
            <a:lvl5pPr>
              <a:defRPr>
                <a:solidFill>
                  <a:srgbClr val="535352"/>
                </a:solidFill>
                <a:latin typeface="Calibri"/>
                <a:cs typeface="Calibri"/>
              </a:defRPr>
            </a:lvl5pPr>
          </a:lstStyle>
          <a:p>
            <a:pPr lvl="0"/>
            <a:r>
              <a:rPr lang="en-US"/>
              <a:t>Click to edit Master text styles</a:t>
            </a:r>
          </a:p>
          <a:p>
            <a:pPr lvl="1"/>
            <a:r>
              <a:rPr lang="en-US"/>
              <a:t>Second level</a:t>
            </a:r>
          </a:p>
          <a:p>
            <a:pPr lvl="2"/>
            <a:r>
              <a:rPr lang="en-US"/>
              <a:t>Third level</a:t>
            </a:r>
          </a:p>
        </p:txBody>
      </p:sp>
      <p:sp>
        <p:nvSpPr>
          <p:cNvPr id="7" name="Rectangle 6"/>
          <p:cNvSpPr/>
          <p:nvPr userDrawn="1"/>
        </p:nvSpPr>
        <p:spPr>
          <a:xfrm flipV="1">
            <a:off x="0" y="6654664"/>
            <a:ext cx="12192000" cy="232110"/>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chemeClr val="bg1"/>
              </a:solidFill>
            </a:endParaRPr>
          </a:p>
        </p:txBody>
      </p:sp>
    </p:spTree>
    <p:extLst>
      <p:ext uri="{BB962C8B-B14F-4D97-AF65-F5344CB8AC3E}">
        <p14:creationId xmlns:p14="http://schemas.microsoft.com/office/powerpoint/2010/main" val="22000550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ECFA225-3BD1-4347-BACD-D4C2BF3DFDEF}"/>
              </a:ext>
            </a:extLst>
          </p:cNvPr>
          <p:cNvSpPr/>
          <p:nvPr userDrawn="1"/>
        </p:nvSpPr>
        <p:spPr>
          <a:xfrm>
            <a:off x="2" y="0"/>
            <a:ext cx="12191999" cy="6858000"/>
          </a:xfrm>
          <a:prstGeom prst="rect">
            <a:avLst/>
          </a:prstGeom>
          <a:solidFill>
            <a:srgbClr val="02B7EA">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B6A0DA64-2E29-6D4C-A98E-B378D12BB96A}"/>
              </a:ext>
            </a:extLst>
          </p:cNvPr>
          <p:cNvSpPr>
            <a:spLocks noGrp="1"/>
          </p:cNvSpPr>
          <p:nvPr>
            <p:ph type="body" sz="quarter" idx="10" hasCustomPrompt="1"/>
          </p:nvPr>
        </p:nvSpPr>
        <p:spPr>
          <a:xfrm>
            <a:off x="1087438" y="2002718"/>
            <a:ext cx="7127875" cy="882650"/>
          </a:xfrm>
        </p:spPr>
        <p:txBody>
          <a:bodyPr/>
          <a:lstStyle>
            <a:lvl1pPr marL="0" indent="0">
              <a:buNone/>
              <a:defRPr sz="5400" spc="300">
                <a:solidFill>
                  <a:schemeClr val="tx1">
                    <a:lumMod val="50000"/>
                    <a:lumOff val="50000"/>
                  </a:schemeClr>
                </a:solidFill>
              </a:defRPr>
            </a:lvl1pPr>
            <a:lvl2pPr marL="609585" indent="0">
              <a:buNone/>
              <a:defRPr>
                <a:solidFill>
                  <a:schemeClr val="tx1">
                    <a:lumMod val="50000"/>
                    <a:lumOff val="50000"/>
                  </a:schemeClr>
                </a:solidFill>
              </a:defRPr>
            </a:lvl2pPr>
            <a:lvl3pPr marL="1219170" indent="0">
              <a:buNone/>
              <a:defRPr>
                <a:solidFill>
                  <a:schemeClr val="tx1">
                    <a:lumMod val="50000"/>
                    <a:lumOff val="50000"/>
                  </a:schemeClr>
                </a:solidFill>
              </a:defRPr>
            </a:lvl3pPr>
            <a:lvl4pPr marL="1828755" indent="0">
              <a:buNone/>
              <a:defRPr>
                <a:solidFill>
                  <a:schemeClr val="tx1">
                    <a:lumMod val="50000"/>
                    <a:lumOff val="50000"/>
                  </a:schemeClr>
                </a:solidFill>
              </a:defRPr>
            </a:lvl4pPr>
            <a:lvl5pPr marL="2438339" indent="0">
              <a:buNone/>
              <a:defRPr>
                <a:solidFill>
                  <a:schemeClr val="tx1">
                    <a:lumMod val="50000"/>
                    <a:lumOff val="50000"/>
                  </a:schemeClr>
                </a:solidFill>
              </a:defRPr>
            </a:lvl5pPr>
          </a:lstStyle>
          <a:p>
            <a:pPr lvl="0"/>
            <a:r>
              <a:rPr lang="en-US"/>
              <a:t>CONTENTS</a:t>
            </a:r>
          </a:p>
        </p:txBody>
      </p:sp>
      <p:sp>
        <p:nvSpPr>
          <p:cNvPr id="9" name="Text Placeholder 8">
            <a:extLst>
              <a:ext uri="{FF2B5EF4-FFF2-40B4-BE49-F238E27FC236}">
                <a16:creationId xmlns:a16="http://schemas.microsoft.com/office/drawing/2014/main" id="{45DC0C87-0C92-414A-84D8-98640EC6188A}"/>
              </a:ext>
            </a:extLst>
          </p:cNvPr>
          <p:cNvSpPr>
            <a:spLocks noGrp="1"/>
          </p:cNvSpPr>
          <p:nvPr>
            <p:ph type="body" sz="quarter" idx="11" hasCustomPrompt="1"/>
          </p:nvPr>
        </p:nvSpPr>
        <p:spPr>
          <a:xfrm>
            <a:off x="8405813" y="2003425"/>
            <a:ext cx="3321050" cy="4316413"/>
          </a:xfrm>
        </p:spPr>
        <p:txBody>
          <a:bodyPr/>
          <a:lstStyle>
            <a:lvl1pPr marL="460375" indent="-444500">
              <a:buSzPct val="100000"/>
              <a:buFont typeface="+mj-lt"/>
              <a:buAutoNum type="arabicPeriod"/>
              <a:tabLst/>
              <a:defRPr sz="2800">
                <a:solidFill>
                  <a:schemeClr val="tx1">
                    <a:lumMod val="75000"/>
                    <a:lumOff val="25000"/>
                  </a:schemeClr>
                </a:solidFill>
              </a:defRPr>
            </a:lvl1pPr>
            <a:lvl2pPr marL="460375" indent="-444500">
              <a:buSzPct val="100000"/>
              <a:buFont typeface="+mj-lt"/>
              <a:buAutoNum type="arabicPeriod"/>
              <a:tabLst/>
              <a:defRPr/>
            </a:lvl2pPr>
            <a:lvl3pPr marL="460375" indent="-444500">
              <a:buSzPct val="100000"/>
              <a:buFont typeface="+mj-lt"/>
              <a:buAutoNum type="arabicPeriod"/>
              <a:tabLst/>
              <a:defRPr/>
            </a:lvl3pPr>
            <a:lvl4pPr marL="460375" indent="-444500">
              <a:buSzPct val="100000"/>
              <a:buFont typeface="+mj-lt"/>
              <a:buAutoNum type="arabicPeriod"/>
              <a:tabLst/>
              <a:defRPr/>
            </a:lvl4pPr>
            <a:lvl5pPr marL="460375" indent="-444500">
              <a:buSzPct val="100000"/>
              <a:buFont typeface="+mj-lt"/>
              <a:buAutoNum type="arabicPeriod"/>
              <a:tabLst/>
              <a:defRPr/>
            </a:lvl5pPr>
          </a:lstStyle>
          <a:p>
            <a:pPr lvl="0"/>
            <a:r>
              <a:rPr lang="en-US"/>
              <a:t>Section one</a:t>
            </a:r>
          </a:p>
          <a:p>
            <a:pPr lvl="0"/>
            <a:r>
              <a:rPr lang="en-US"/>
              <a:t>Section two</a:t>
            </a:r>
          </a:p>
          <a:p>
            <a:pPr lvl="0"/>
            <a:r>
              <a:rPr lang="en-US"/>
              <a:t>Section three</a:t>
            </a:r>
          </a:p>
        </p:txBody>
      </p:sp>
    </p:spTree>
    <p:extLst>
      <p:ext uri="{BB962C8B-B14F-4D97-AF65-F5344CB8AC3E}">
        <p14:creationId xmlns:p14="http://schemas.microsoft.com/office/powerpoint/2010/main" val="191932979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2B7EA"/>
        </a:solidFill>
        <a:effectLst/>
      </p:bgPr>
    </p:bg>
    <p:spTree>
      <p:nvGrpSpPr>
        <p:cNvPr id="1" name=""/>
        <p:cNvGrpSpPr/>
        <p:nvPr/>
      </p:nvGrpSpPr>
      <p:grpSpPr>
        <a:xfrm>
          <a:off x="0" y="0"/>
          <a:ext cx="0" cy="0"/>
          <a:chOff x="0" y="0"/>
          <a:chExt cx="0" cy="0"/>
        </a:xfrm>
      </p:grpSpPr>
      <p:sp>
        <p:nvSpPr>
          <p:cNvPr id="16" name="Text Placeholder 13">
            <a:extLst>
              <a:ext uri="{FF2B5EF4-FFF2-40B4-BE49-F238E27FC236}">
                <a16:creationId xmlns:a16="http://schemas.microsoft.com/office/drawing/2014/main" id="{F080DEEB-CCC7-4E45-88ED-712F7BF26D87}"/>
              </a:ext>
            </a:extLst>
          </p:cNvPr>
          <p:cNvSpPr>
            <a:spLocks noGrp="1"/>
          </p:cNvSpPr>
          <p:nvPr>
            <p:ph type="body" sz="quarter" idx="10" hasCustomPrompt="1"/>
          </p:nvPr>
        </p:nvSpPr>
        <p:spPr>
          <a:xfrm>
            <a:off x="1490662" y="2225675"/>
            <a:ext cx="1590260" cy="1471682"/>
          </a:xfrm>
        </p:spPr>
        <p:txBody>
          <a:bodyPr wrap="none" anchor="b" anchorCtr="0"/>
          <a:lstStyle>
            <a:lvl1pPr marL="0" indent="0" rtl="0">
              <a:buNone/>
              <a:defRPr sz="10000">
                <a:solidFill>
                  <a:srgbClr val="006595"/>
                </a:solidFill>
              </a:defRPr>
            </a:lvl1pPr>
            <a:lvl2pPr marL="609585" indent="0" rtl="0">
              <a:buNone/>
              <a:defRPr>
                <a:solidFill>
                  <a:srgbClr val="006595"/>
                </a:solidFill>
              </a:defRPr>
            </a:lvl2pPr>
            <a:lvl3pPr marL="1219170" indent="0" rtl="0">
              <a:buNone/>
              <a:defRPr>
                <a:solidFill>
                  <a:srgbClr val="006595"/>
                </a:solidFill>
              </a:defRPr>
            </a:lvl3pPr>
            <a:lvl4pPr marL="1828755" indent="0" rtl="0">
              <a:buNone/>
              <a:defRPr>
                <a:solidFill>
                  <a:srgbClr val="006595"/>
                </a:solidFill>
              </a:defRPr>
            </a:lvl4pPr>
            <a:lvl5pPr marL="2438339" indent="0" rtl="0">
              <a:buNone/>
              <a:defRPr>
                <a:solidFill>
                  <a:srgbClr val="006595"/>
                </a:solidFill>
              </a:defRPr>
            </a:lvl5pPr>
          </a:lstStyle>
          <a:p>
            <a:pPr lvl="0"/>
            <a:r>
              <a:rPr lang="en-US"/>
              <a:t>1</a:t>
            </a:r>
          </a:p>
        </p:txBody>
      </p:sp>
      <p:sp>
        <p:nvSpPr>
          <p:cNvPr id="17" name="Text Placeholder 13">
            <a:extLst>
              <a:ext uri="{FF2B5EF4-FFF2-40B4-BE49-F238E27FC236}">
                <a16:creationId xmlns:a16="http://schemas.microsoft.com/office/drawing/2014/main" id="{F9F14B94-F367-6247-B1F3-29EA85FEAB48}"/>
              </a:ext>
            </a:extLst>
          </p:cNvPr>
          <p:cNvSpPr>
            <a:spLocks noGrp="1"/>
          </p:cNvSpPr>
          <p:nvPr>
            <p:ph type="body" sz="quarter" idx="11" hasCustomPrompt="1"/>
          </p:nvPr>
        </p:nvSpPr>
        <p:spPr>
          <a:xfrm>
            <a:off x="3080923" y="2225675"/>
            <a:ext cx="7620414" cy="1471682"/>
          </a:xfrm>
        </p:spPr>
        <p:txBody>
          <a:bodyPr wrap="none" anchor="ctr" anchorCtr="0"/>
          <a:lstStyle>
            <a:lvl1pPr marL="0" indent="0" rtl="0">
              <a:buNone/>
              <a:defRPr sz="7200">
                <a:solidFill>
                  <a:schemeClr val="bg1"/>
                </a:solidFill>
              </a:defRPr>
            </a:lvl1pPr>
            <a:lvl2pPr marL="609585" indent="0" rtl="0">
              <a:buNone/>
              <a:defRPr>
                <a:solidFill>
                  <a:srgbClr val="006595"/>
                </a:solidFill>
              </a:defRPr>
            </a:lvl2pPr>
            <a:lvl3pPr marL="1219170" indent="0" rtl="0">
              <a:buNone/>
              <a:defRPr>
                <a:solidFill>
                  <a:srgbClr val="006595"/>
                </a:solidFill>
              </a:defRPr>
            </a:lvl3pPr>
            <a:lvl4pPr marL="1828755" indent="0" rtl="0">
              <a:buNone/>
              <a:defRPr>
                <a:solidFill>
                  <a:srgbClr val="006595"/>
                </a:solidFill>
              </a:defRPr>
            </a:lvl4pPr>
            <a:lvl5pPr marL="2438339" indent="0" rtl="0">
              <a:buNone/>
              <a:defRPr>
                <a:solidFill>
                  <a:srgbClr val="006595"/>
                </a:solidFill>
              </a:defRPr>
            </a:lvl5pPr>
          </a:lstStyle>
          <a:p>
            <a:pPr lvl="0"/>
            <a:r>
              <a:rPr lang="en-US"/>
              <a:t>SECTION TITLE</a:t>
            </a:r>
          </a:p>
        </p:txBody>
      </p:sp>
      <p:pic>
        <p:nvPicPr>
          <p:cNvPr id="18" name="Picture 17">
            <a:extLst>
              <a:ext uri="{FF2B5EF4-FFF2-40B4-BE49-F238E27FC236}">
                <a16:creationId xmlns:a16="http://schemas.microsoft.com/office/drawing/2014/main" id="{0D5C5776-4C2F-7D4B-AC5E-8536F5A6A465}"/>
              </a:ext>
            </a:extLst>
          </p:cNvPr>
          <p:cNvPicPr>
            <a:picLocks noChangeAspect="1"/>
          </p:cNvPicPr>
          <p:nvPr userDrawn="1"/>
        </p:nvPicPr>
        <p:blipFill rotWithShape="1">
          <a:blip r:embed="rId2"/>
          <a:srcRect l="44742" t="36090" r="54178"/>
          <a:stretch/>
        </p:blipFill>
        <p:spPr>
          <a:xfrm rot="5400000">
            <a:off x="6018168" y="-759351"/>
            <a:ext cx="155664" cy="9210674"/>
          </a:xfrm>
          <a:prstGeom prst="rect">
            <a:avLst/>
          </a:prstGeom>
        </p:spPr>
      </p:pic>
      <p:pic>
        <p:nvPicPr>
          <p:cNvPr id="5" name="Picture 4">
            <a:extLst>
              <a:ext uri="{FF2B5EF4-FFF2-40B4-BE49-F238E27FC236}">
                <a16:creationId xmlns:a16="http://schemas.microsoft.com/office/drawing/2014/main" id="{A513BE7D-CEE7-DFD7-B40C-FF7CDE093D8F}"/>
              </a:ext>
            </a:extLst>
          </p:cNvPr>
          <p:cNvPicPr>
            <a:picLocks noChangeAspect="1"/>
          </p:cNvPicPr>
          <p:nvPr userDrawn="1"/>
        </p:nvPicPr>
        <p:blipFill rotWithShape="1">
          <a:blip r:embed="rId3">
            <a:alphaModFix amt="35000"/>
          </a:blip>
          <a:srcRect l="12858" t="23225" r="71623" b="36191"/>
          <a:stretch/>
        </p:blipFill>
        <p:spPr>
          <a:xfrm>
            <a:off x="0" y="0"/>
            <a:ext cx="2622176" cy="6858000"/>
          </a:xfrm>
          <a:prstGeom prst="rect">
            <a:avLst/>
          </a:prstGeom>
        </p:spPr>
      </p:pic>
    </p:spTree>
    <p:extLst>
      <p:ext uri="{BB962C8B-B14F-4D97-AF65-F5344CB8AC3E}">
        <p14:creationId xmlns:p14="http://schemas.microsoft.com/office/powerpoint/2010/main" val="30820115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ECFA225-3BD1-4347-BACD-D4C2BF3DFDEF}"/>
              </a:ext>
            </a:extLst>
          </p:cNvPr>
          <p:cNvSpPr/>
          <p:nvPr userDrawn="1"/>
        </p:nvSpPr>
        <p:spPr>
          <a:xfrm>
            <a:off x="2" y="0"/>
            <a:ext cx="12191999" cy="6858000"/>
          </a:xfrm>
          <a:prstGeom prst="rect">
            <a:avLst/>
          </a:prstGeom>
          <a:solidFill>
            <a:srgbClr val="02B7EA">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B6A0DA64-2E29-6D4C-A98E-B378D12BB96A}"/>
              </a:ext>
            </a:extLst>
          </p:cNvPr>
          <p:cNvSpPr>
            <a:spLocks noGrp="1"/>
          </p:cNvSpPr>
          <p:nvPr>
            <p:ph type="body" sz="quarter" idx="10" hasCustomPrompt="1"/>
          </p:nvPr>
        </p:nvSpPr>
        <p:spPr>
          <a:xfrm>
            <a:off x="1087438" y="2002718"/>
            <a:ext cx="7127875" cy="882650"/>
          </a:xfrm>
        </p:spPr>
        <p:txBody>
          <a:bodyPr/>
          <a:lstStyle>
            <a:lvl1pPr marL="0" indent="0">
              <a:buNone/>
              <a:defRPr sz="5400" spc="300">
                <a:solidFill>
                  <a:schemeClr val="tx1">
                    <a:lumMod val="50000"/>
                    <a:lumOff val="50000"/>
                  </a:schemeClr>
                </a:solidFill>
              </a:defRPr>
            </a:lvl1pPr>
            <a:lvl2pPr marL="609585" indent="0">
              <a:buNone/>
              <a:defRPr>
                <a:solidFill>
                  <a:schemeClr val="tx1">
                    <a:lumMod val="50000"/>
                    <a:lumOff val="50000"/>
                  </a:schemeClr>
                </a:solidFill>
              </a:defRPr>
            </a:lvl2pPr>
            <a:lvl3pPr marL="1219170" indent="0">
              <a:buNone/>
              <a:defRPr>
                <a:solidFill>
                  <a:schemeClr val="tx1">
                    <a:lumMod val="50000"/>
                    <a:lumOff val="50000"/>
                  </a:schemeClr>
                </a:solidFill>
              </a:defRPr>
            </a:lvl3pPr>
            <a:lvl4pPr marL="1828755" indent="0">
              <a:buNone/>
              <a:defRPr>
                <a:solidFill>
                  <a:schemeClr val="tx1">
                    <a:lumMod val="50000"/>
                    <a:lumOff val="50000"/>
                  </a:schemeClr>
                </a:solidFill>
              </a:defRPr>
            </a:lvl4pPr>
            <a:lvl5pPr marL="2438339" indent="0">
              <a:buNone/>
              <a:defRPr>
                <a:solidFill>
                  <a:schemeClr val="tx1">
                    <a:lumMod val="50000"/>
                    <a:lumOff val="50000"/>
                  </a:schemeClr>
                </a:solidFill>
              </a:defRPr>
            </a:lvl5pPr>
          </a:lstStyle>
          <a:p>
            <a:pPr lvl="0"/>
            <a:r>
              <a:rPr lang="en-US"/>
              <a:t>Agenda</a:t>
            </a:r>
          </a:p>
        </p:txBody>
      </p:sp>
      <p:sp>
        <p:nvSpPr>
          <p:cNvPr id="9" name="Text Placeholder 8">
            <a:extLst>
              <a:ext uri="{FF2B5EF4-FFF2-40B4-BE49-F238E27FC236}">
                <a16:creationId xmlns:a16="http://schemas.microsoft.com/office/drawing/2014/main" id="{45DC0C87-0C92-414A-84D8-98640EC6188A}"/>
              </a:ext>
            </a:extLst>
          </p:cNvPr>
          <p:cNvSpPr>
            <a:spLocks noGrp="1"/>
          </p:cNvSpPr>
          <p:nvPr>
            <p:ph type="body" sz="quarter" idx="11" hasCustomPrompt="1"/>
          </p:nvPr>
        </p:nvSpPr>
        <p:spPr>
          <a:xfrm>
            <a:off x="8405813" y="2003425"/>
            <a:ext cx="3321050" cy="4316413"/>
          </a:xfrm>
        </p:spPr>
        <p:txBody>
          <a:bodyPr/>
          <a:lstStyle>
            <a:lvl1pPr marL="460375" indent="-444500">
              <a:buSzPct val="100000"/>
              <a:buFont typeface="+mj-lt"/>
              <a:buAutoNum type="arabicPeriod"/>
              <a:tabLst/>
              <a:defRPr sz="2800">
                <a:solidFill>
                  <a:schemeClr val="tx1">
                    <a:lumMod val="75000"/>
                    <a:lumOff val="25000"/>
                  </a:schemeClr>
                </a:solidFill>
              </a:defRPr>
            </a:lvl1pPr>
            <a:lvl2pPr marL="460375" indent="-444500">
              <a:buSzPct val="100000"/>
              <a:buFont typeface="+mj-lt"/>
              <a:buAutoNum type="arabicPeriod"/>
              <a:tabLst/>
              <a:defRPr/>
            </a:lvl2pPr>
            <a:lvl3pPr marL="460375" indent="-444500">
              <a:buSzPct val="100000"/>
              <a:buFont typeface="+mj-lt"/>
              <a:buAutoNum type="arabicPeriod"/>
              <a:tabLst/>
              <a:defRPr/>
            </a:lvl3pPr>
            <a:lvl4pPr marL="460375" indent="-444500">
              <a:buSzPct val="100000"/>
              <a:buFont typeface="+mj-lt"/>
              <a:buAutoNum type="arabicPeriod"/>
              <a:tabLst/>
              <a:defRPr/>
            </a:lvl4pPr>
            <a:lvl5pPr marL="460375" indent="-444500">
              <a:buSzPct val="100000"/>
              <a:buFont typeface="+mj-lt"/>
              <a:buAutoNum type="arabicPeriod"/>
              <a:tabLst/>
              <a:defRPr/>
            </a:lvl5pPr>
          </a:lstStyle>
          <a:p>
            <a:pPr lvl="0"/>
            <a:r>
              <a:rPr lang="en-US"/>
              <a:t>Section one</a:t>
            </a:r>
          </a:p>
          <a:p>
            <a:pPr lvl="0"/>
            <a:r>
              <a:rPr lang="en-US"/>
              <a:t>Section two</a:t>
            </a:r>
          </a:p>
          <a:p>
            <a:pPr lvl="0"/>
            <a:r>
              <a:rPr lang="en-US"/>
              <a:t>Section three</a:t>
            </a:r>
          </a:p>
        </p:txBody>
      </p:sp>
    </p:spTree>
    <p:extLst>
      <p:ext uri="{BB962C8B-B14F-4D97-AF65-F5344CB8AC3E}">
        <p14:creationId xmlns:p14="http://schemas.microsoft.com/office/powerpoint/2010/main" val="40304390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_Blank">
    <p:bg>
      <p:bgPr>
        <a:solidFill>
          <a:srgbClr val="006699"/>
        </a:solidFill>
        <a:effectLst/>
      </p:bgPr>
    </p:bg>
    <p:spTree>
      <p:nvGrpSpPr>
        <p:cNvPr id="1" name=""/>
        <p:cNvGrpSpPr/>
        <p:nvPr/>
      </p:nvGrpSpPr>
      <p:grpSpPr>
        <a:xfrm>
          <a:off x="0" y="0"/>
          <a:ext cx="0" cy="0"/>
          <a:chOff x="0" y="0"/>
          <a:chExt cx="0" cy="0"/>
        </a:xfrm>
      </p:grpSpPr>
      <p:sp>
        <p:nvSpPr>
          <p:cNvPr id="16" name="Text Placeholder 13">
            <a:extLst>
              <a:ext uri="{FF2B5EF4-FFF2-40B4-BE49-F238E27FC236}">
                <a16:creationId xmlns:a16="http://schemas.microsoft.com/office/drawing/2014/main" id="{F080DEEB-CCC7-4E45-88ED-712F7BF26D87}"/>
              </a:ext>
            </a:extLst>
          </p:cNvPr>
          <p:cNvSpPr>
            <a:spLocks noGrp="1"/>
          </p:cNvSpPr>
          <p:nvPr>
            <p:ph type="body" sz="quarter" idx="10" hasCustomPrompt="1"/>
          </p:nvPr>
        </p:nvSpPr>
        <p:spPr>
          <a:xfrm>
            <a:off x="1490662" y="2225675"/>
            <a:ext cx="1590260" cy="1471682"/>
          </a:xfrm>
        </p:spPr>
        <p:txBody>
          <a:bodyPr wrap="none" anchor="b" anchorCtr="0"/>
          <a:lstStyle>
            <a:lvl1pPr marL="0" indent="0" rtl="0">
              <a:buNone/>
              <a:defRPr sz="10000" baseline="0">
                <a:solidFill>
                  <a:schemeClr val="bg1"/>
                </a:solidFill>
              </a:defRPr>
            </a:lvl1pPr>
            <a:lvl2pPr marL="609585" indent="0" rtl="0">
              <a:buNone/>
              <a:defRPr>
                <a:solidFill>
                  <a:srgbClr val="006595"/>
                </a:solidFill>
              </a:defRPr>
            </a:lvl2pPr>
            <a:lvl3pPr marL="1219170" indent="0" rtl="0">
              <a:buNone/>
              <a:defRPr>
                <a:solidFill>
                  <a:srgbClr val="006595"/>
                </a:solidFill>
              </a:defRPr>
            </a:lvl3pPr>
            <a:lvl4pPr marL="1828755" indent="0" rtl="0">
              <a:buNone/>
              <a:defRPr>
                <a:solidFill>
                  <a:srgbClr val="006595"/>
                </a:solidFill>
              </a:defRPr>
            </a:lvl4pPr>
            <a:lvl5pPr marL="2438339" indent="0" rtl="0">
              <a:buNone/>
              <a:defRPr>
                <a:solidFill>
                  <a:srgbClr val="006595"/>
                </a:solidFill>
              </a:defRPr>
            </a:lvl5pPr>
          </a:lstStyle>
          <a:p>
            <a:pPr lvl="0"/>
            <a:r>
              <a:rPr lang="en-US"/>
              <a:t>1</a:t>
            </a:r>
          </a:p>
        </p:txBody>
      </p:sp>
      <p:sp>
        <p:nvSpPr>
          <p:cNvPr id="17" name="Text Placeholder 13">
            <a:extLst>
              <a:ext uri="{FF2B5EF4-FFF2-40B4-BE49-F238E27FC236}">
                <a16:creationId xmlns:a16="http://schemas.microsoft.com/office/drawing/2014/main" id="{F9F14B94-F367-6247-B1F3-29EA85FEAB48}"/>
              </a:ext>
            </a:extLst>
          </p:cNvPr>
          <p:cNvSpPr>
            <a:spLocks noGrp="1"/>
          </p:cNvSpPr>
          <p:nvPr>
            <p:ph type="body" sz="quarter" idx="11" hasCustomPrompt="1"/>
          </p:nvPr>
        </p:nvSpPr>
        <p:spPr>
          <a:xfrm>
            <a:off x="3080923" y="2225675"/>
            <a:ext cx="7620414" cy="1471682"/>
          </a:xfrm>
        </p:spPr>
        <p:txBody>
          <a:bodyPr wrap="none" anchor="ctr" anchorCtr="0"/>
          <a:lstStyle>
            <a:lvl1pPr marL="0" indent="0" rtl="0">
              <a:buNone/>
              <a:defRPr sz="7200">
                <a:solidFill>
                  <a:schemeClr val="bg1"/>
                </a:solidFill>
              </a:defRPr>
            </a:lvl1pPr>
            <a:lvl2pPr marL="609585" indent="0" rtl="0">
              <a:buNone/>
              <a:defRPr>
                <a:solidFill>
                  <a:srgbClr val="006595"/>
                </a:solidFill>
              </a:defRPr>
            </a:lvl2pPr>
            <a:lvl3pPr marL="1219170" indent="0" rtl="0">
              <a:buNone/>
              <a:defRPr>
                <a:solidFill>
                  <a:srgbClr val="006595"/>
                </a:solidFill>
              </a:defRPr>
            </a:lvl3pPr>
            <a:lvl4pPr marL="1828755" indent="0" rtl="0">
              <a:buNone/>
              <a:defRPr>
                <a:solidFill>
                  <a:srgbClr val="006595"/>
                </a:solidFill>
              </a:defRPr>
            </a:lvl4pPr>
            <a:lvl5pPr marL="2438339" indent="0" rtl="0">
              <a:buNone/>
              <a:defRPr>
                <a:solidFill>
                  <a:srgbClr val="006595"/>
                </a:solidFill>
              </a:defRPr>
            </a:lvl5pPr>
          </a:lstStyle>
          <a:p>
            <a:pPr lvl="0"/>
            <a:r>
              <a:rPr lang="en-US"/>
              <a:t>SECTION TITLE</a:t>
            </a:r>
          </a:p>
        </p:txBody>
      </p:sp>
      <p:pic>
        <p:nvPicPr>
          <p:cNvPr id="18" name="Picture 17">
            <a:extLst>
              <a:ext uri="{FF2B5EF4-FFF2-40B4-BE49-F238E27FC236}">
                <a16:creationId xmlns:a16="http://schemas.microsoft.com/office/drawing/2014/main" id="{0D5C5776-4C2F-7D4B-AC5E-8536F5A6A465}"/>
              </a:ext>
            </a:extLst>
          </p:cNvPr>
          <p:cNvPicPr>
            <a:picLocks noChangeAspect="1"/>
          </p:cNvPicPr>
          <p:nvPr userDrawn="1"/>
        </p:nvPicPr>
        <p:blipFill rotWithShape="1">
          <a:blip r:embed="rId2"/>
          <a:srcRect l="52015" r="43555"/>
          <a:stretch/>
        </p:blipFill>
        <p:spPr>
          <a:xfrm rot="5400000">
            <a:off x="6018168" y="-759351"/>
            <a:ext cx="155664" cy="9210674"/>
          </a:xfrm>
          <a:prstGeom prst="rect">
            <a:avLst/>
          </a:prstGeom>
        </p:spPr>
      </p:pic>
    </p:spTree>
    <p:extLst>
      <p:ext uri="{BB962C8B-B14F-4D97-AF65-F5344CB8AC3E}">
        <p14:creationId xmlns:p14="http://schemas.microsoft.com/office/powerpoint/2010/main" val="14310298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Blank">
    <p:bg>
      <p:bgPr>
        <a:solidFill>
          <a:srgbClr val="330B3D"/>
        </a:solid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1B719B97-8BE4-6143-9610-AF2FAD8C1C76}"/>
              </a:ext>
            </a:extLst>
          </p:cNvPr>
          <p:cNvSpPr>
            <a:spLocks noGrp="1"/>
          </p:cNvSpPr>
          <p:nvPr>
            <p:ph type="body" sz="quarter" idx="10" hasCustomPrompt="1"/>
          </p:nvPr>
        </p:nvSpPr>
        <p:spPr>
          <a:xfrm>
            <a:off x="1490663" y="2225675"/>
            <a:ext cx="1590260" cy="1471682"/>
          </a:xfrm>
        </p:spPr>
        <p:txBody>
          <a:bodyPr wrap="none" anchor="b" anchorCtr="0"/>
          <a:lstStyle>
            <a:lvl1pPr marL="0" indent="0" rtl="0">
              <a:buNone/>
              <a:defRPr sz="10000">
                <a:solidFill>
                  <a:srgbClr val="02B7EA"/>
                </a:solidFill>
              </a:defRPr>
            </a:lvl1pPr>
            <a:lvl2pPr marL="609585" indent="0" rtl="0">
              <a:buNone/>
              <a:defRPr>
                <a:solidFill>
                  <a:srgbClr val="006595"/>
                </a:solidFill>
              </a:defRPr>
            </a:lvl2pPr>
            <a:lvl3pPr marL="1219170" indent="0" rtl="0">
              <a:buNone/>
              <a:defRPr>
                <a:solidFill>
                  <a:srgbClr val="006595"/>
                </a:solidFill>
              </a:defRPr>
            </a:lvl3pPr>
            <a:lvl4pPr marL="1828755" indent="0" rtl="0">
              <a:buNone/>
              <a:defRPr>
                <a:solidFill>
                  <a:srgbClr val="006595"/>
                </a:solidFill>
              </a:defRPr>
            </a:lvl4pPr>
            <a:lvl5pPr marL="2438339" indent="0" rtl="0">
              <a:buNone/>
              <a:defRPr>
                <a:solidFill>
                  <a:srgbClr val="006595"/>
                </a:solidFill>
              </a:defRPr>
            </a:lvl5pPr>
          </a:lstStyle>
          <a:p>
            <a:pPr lvl="0"/>
            <a:r>
              <a:rPr lang="en-US"/>
              <a:t>1</a:t>
            </a:r>
          </a:p>
        </p:txBody>
      </p:sp>
      <p:sp>
        <p:nvSpPr>
          <p:cNvPr id="15" name="Text Placeholder 13">
            <a:extLst>
              <a:ext uri="{FF2B5EF4-FFF2-40B4-BE49-F238E27FC236}">
                <a16:creationId xmlns:a16="http://schemas.microsoft.com/office/drawing/2014/main" id="{D29225FB-D74D-0047-A070-5C4158C3498C}"/>
              </a:ext>
            </a:extLst>
          </p:cNvPr>
          <p:cNvSpPr>
            <a:spLocks noGrp="1"/>
          </p:cNvSpPr>
          <p:nvPr>
            <p:ph type="body" sz="quarter" idx="11" hasCustomPrompt="1"/>
          </p:nvPr>
        </p:nvSpPr>
        <p:spPr>
          <a:xfrm>
            <a:off x="3080923" y="2225675"/>
            <a:ext cx="7620414" cy="1471682"/>
          </a:xfrm>
        </p:spPr>
        <p:txBody>
          <a:bodyPr wrap="none" anchor="ctr" anchorCtr="0"/>
          <a:lstStyle>
            <a:lvl1pPr marL="0" indent="0" rtl="0">
              <a:buNone/>
              <a:defRPr sz="7200">
                <a:solidFill>
                  <a:schemeClr val="bg1"/>
                </a:solidFill>
              </a:defRPr>
            </a:lvl1pPr>
            <a:lvl2pPr marL="609585" indent="0" rtl="0">
              <a:buNone/>
              <a:defRPr>
                <a:solidFill>
                  <a:srgbClr val="006595"/>
                </a:solidFill>
              </a:defRPr>
            </a:lvl2pPr>
            <a:lvl3pPr marL="1219170" indent="0" rtl="0">
              <a:buNone/>
              <a:defRPr>
                <a:solidFill>
                  <a:srgbClr val="006595"/>
                </a:solidFill>
              </a:defRPr>
            </a:lvl3pPr>
            <a:lvl4pPr marL="1828755" indent="0" rtl="0">
              <a:buNone/>
              <a:defRPr>
                <a:solidFill>
                  <a:srgbClr val="006595"/>
                </a:solidFill>
              </a:defRPr>
            </a:lvl4pPr>
            <a:lvl5pPr marL="2438339" indent="0" rtl="0">
              <a:buNone/>
              <a:defRPr>
                <a:solidFill>
                  <a:srgbClr val="006595"/>
                </a:solidFill>
              </a:defRPr>
            </a:lvl5pPr>
          </a:lstStyle>
          <a:p>
            <a:pPr lvl="0"/>
            <a:r>
              <a:rPr lang="en-US"/>
              <a:t>SECTION TITLE</a:t>
            </a:r>
          </a:p>
        </p:txBody>
      </p:sp>
      <p:pic>
        <p:nvPicPr>
          <p:cNvPr id="5" name="Picture 4">
            <a:extLst>
              <a:ext uri="{FF2B5EF4-FFF2-40B4-BE49-F238E27FC236}">
                <a16:creationId xmlns:a16="http://schemas.microsoft.com/office/drawing/2014/main" id="{9154AFF1-5FB5-52F1-58B8-AF1EA57AFED3}"/>
              </a:ext>
            </a:extLst>
          </p:cNvPr>
          <p:cNvPicPr>
            <a:picLocks noChangeAspect="1"/>
          </p:cNvPicPr>
          <p:nvPr userDrawn="1"/>
        </p:nvPicPr>
        <p:blipFill rotWithShape="1">
          <a:blip r:embed="rId2"/>
          <a:srcRect l="52015" r="43555"/>
          <a:stretch/>
        </p:blipFill>
        <p:spPr>
          <a:xfrm rot="5400000">
            <a:off x="6018168" y="-759351"/>
            <a:ext cx="155664" cy="9210674"/>
          </a:xfrm>
          <a:prstGeom prst="rect">
            <a:avLst/>
          </a:prstGeom>
        </p:spPr>
      </p:pic>
    </p:spTree>
    <p:extLst>
      <p:ext uri="{BB962C8B-B14F-4D97-AF65-F5344CB8AC3E}">
        <p14:creationId xmlns:p14="http://schemas.microsoft.com/office/powerpoint/2010/main" val="413723499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Blank">
    <p:bg>
      <p:bgPr>
        <a:solidFill>
          <a:srgbClr val="F89921"/>
        </a:solidFill>
        <a:effectLst/>
      </p:bgPr>
    </p:bg>
    <p:spTree>
      <p:nvGrpSpPr>
        <p:cNvPr id="1" name=""/>
        <p:cNvGrpSpPr/>
        <p:nvPr/>
      </p:nvGrpSpPr>
      <p:grpSpPr>
        <a:xfrm>
          <a:off x="0" y="0"/>
          <a:ext cx="0" cy="0"/>
          <a:chOff x="0" y="0"/>
          <a:chExt cx="0" cy="0"/>
        </a:xfrm>
      </p:grpSpPr>
      <p:sp>
        <p:nvSpPr>
          <p:cNvPr id="4" name="Text Placeholder 13">
            <a:extLst>
              <a:ext uri="{FF2B5EF4-FFF2-40B4-BE49-F238E27FC236}">
                <a16:creationId xmlns:a16="http://schemas.microsoft.com/office/drawing/2014/main" id="{73CB7EA9-0CE6-FE4F-A302-A658662C4B76}"/>
              </a:ext>
            </a:extLst>
          </p:cNvPr>
          <p:cNvSpPr>
            <a:spLocks noGrp="1"/>
          </p:cNvSpPr>
          <p:nvPr>
            <p:ph type="body" sz="quarter" idx="10" hasCustomPrompt="1"/>
          </p:nvPr>
        </p:nvSpPr>
        <p:spPr>
          <a:xfrm>
            <a:off x="1490663" y="2225675"/>
            <a:ext cx="1590260" cy="1471682"/>
          </a:xfrm>
        </p:spPr>
        <p:txBody>
          <a:bodyPr wrap="none" anchor="b" anchorCtr="0"/>
          <a:lstStyle>
            <a:lvl1pPr marL="0" indent="0" rtl="0">
              <a:buNone/>
              <a:defRPr sz="10000">
                <a:solidFill>
                  <a:srgbClr val="4A2156"/>
                </a:solidFill>
              </a:defRPr>
            </a:lvl1pPr>
            <a:lvl2pPr marL="609585" indent="0" rtl="0">
              <a:buNone/>
              <a:defRPr>
                <a:solidFill>
                  <a:srgbClr val="006595"/>
                </a:solidFill>
              </a:defRPr>
            </a:lvl2pPr>
            <a:lvl3pPr marL="1219170" indent="0" rtl="0">
              <a:buNone/>
              <a:defRPr>
                <a:solidFill>
                  <a:srgbClr val="006595"/>
                </a:solidFill>
              </a:defRPr>
            </a:lvl3pPr>
            <a:lvl4pPr marL="1828755" indent="0" rtl="0">
              <a:buNone/>
              <a:defRPr>
                <a:solidFill>
                  <a:srgbClr val="006595"/>
                </a:solidFill>
              </a:defRPr>
            </a:lvl4pPr>
            <a:lvl5pPr marL="2438339" indent="0" rtl="0">
              <a:buNone/>
              <a:defRPr>
                <a:solidFill>
                  <a:srgbClr val="006595"/>
                </a:solidFill>
              </a:defRPr>
            </a:lvl5pPr>
          </a:lstStyle>
          <a:p>
            <a:pPr lvl="0"/>
            <a:r>
              <a:rPr lang="en-US"/>
              <a:t>1</a:t>
            </a:r>
          </a:p>
        </p:txBody>
      </p:sp>
      <p:sp>
        <p:nvSpPr>
          <p:cNvPr id="5" name="Text Placeholder 13">
            <a:extLst>
              <a:ext uri="{FF2B5EF4-FFF2-40B4-BE49-F238E27FC236}">
                <a16:creationId xmlns:a16="http://schemas.microsoft.com/office/drawing/2014/main" id="{80A1C031-7DF2-804F-B845-44E2E5583DBE}"/>
              </a:ext>
            </a:extLst>
          </p:cNvPr>
          <p:cNvSpPr>
            <a:spLocks noGrp="1"/>
          </p:cNvSpPr>
          <p:nvPr>
            <p:ph type="body" sz="quarter" idx="11" hasCustomPrompt="1"/>
          </p:nvPr>
        </p:nvSpPr>
        <p:spPr>
          <a:xfrm>
            <a:off x="3080923" y="2225675"/>
            <a:ext cx="7620414" cy="1471682"/>
          </a:xfrm>
        </p:spPr>
        <p:txBody>
          <a:bodyPr wrap="none" anchor="ctr" anchorCtr="0"/>
          <a:lstStyle>
            <a:lvl1pPr marL="0" indent="0" rtl="0">
              <a:buNone/>
              <a:defRPr sz="7200">
                <a:solidFill>
                  <a:schemeClr val="bg1"/>
                </a:solidFill>
              </a:defRPr>
            </a:lvl1pPr>
            <a:lvl2pPr marL="609585" indent="0" rtl="0">
              <a:buNone/>
              <a:defRPr>
                <a:solidFill>
                  <a:srgbClr val="006595"/>
                </a:solidFill>
              </a:defRPr>
            </a:lvl2pPr>
            <a:lvl3pPr marL="1219170" indent="0" rtl="0">
              <a:buNone/>
              <a:defRPr>
                <a:solidFill>
                  <a:srgbClr val="006595"/>
                </a:solidFill>
              </a:defRPr>
            </a:lvl3pPr>
            <a:lvl4pPr marL="1828755" indent="0" rtl="0">
              <a:buNone/>
              <a:defRPr>
                <a:solidFill>
                  <a:srgbClr val="006595"/>
                </a:solidFill>
              </a:defRPr>
            </a:lvl4pPr>
            <a:lvl5pPr marL="2438339" indent="0" rtl="0">
              <a:buNone/>
              <a:defRPr>
                <a:solidFill>
                  <a:srgbClr val="006595"/>
                </a:solidFill>
              </a:defRPr>
            </a:lvl5pPr>
          </a:lstStyle>
          <a:p>
            <a:pPr lvl="0"/>
            <a:r>
              <a:rPr lang="en-US"/>
              <a:t>SECTION TITLE</a:t>
            </a:r>
          </a:p>
        </p:txBody>
      </p:sp>
      <p:pic>
        <p:nvPicPr>
          <p:cNvPr id="7" name="Picture 6">
            <a:extLst>
              <a:ext uri="{FF2B5EF4-FFF2-40B4-BE49-F238E27FC236}">
                <a16:creationId xmlns:a16="http://schemas.microsoft.com/office/drawing/2014/main" id="{5A693591-5CE6-7383-9387-007A71C071B0}"/>
              </a:ext>
            </a:extLst>
          </p:cNvPr>
          <p:cNvPicPr>
            <a:picLocks noChangeAspect="1"/>
          </p:cNvPicPr>
          <p:nvPr userDrawn="1"/>
        </p:nvPicPr>
        <p:blipFill rotWithShape="1">
          <a:blip r:embed="rId2"/>
          <a:srcRect l="52015" r="43555"/>
          <a:stretch/>
        </p:blipFill>
        <p:spPr>
          <a:xfrm rot="5400000">
            <a:off x="6018168" y="-759351"/>
            <a:ext cx="155664" cy="9210674"/>
          </a:xfrm>
          <a:prstGeom prst="rect">
            <a:avLst/>
          </a:prstGeom>
        </p:spPr>
      </p:pic>
    </p:spTree>
    <p:extLst>
      <p:ext uri="{BB962C8B-B14F-4D97-AF65-F5344CB8AC3E}">
        <p14:creationId xmlns:p14="http://schemas.microsoft.com/office/powerpoint/2010/main" val="336957729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B1109D1-0CFF-8244-9E65-8FBAAB56CE37}"/>
              </a:ext>
            </a:extLst>
          </p:cNvPr>
          <p:cNvPicPr>
            <a:picLocks noChangeAspect="1"/>
          </p:cNvPicPr>
          <p:nvPr userDrawn="1"/>
        </p:nvPicPr>
        <p:blipFill>
          <a:blip r:embed="rId2"/>
          <a:srcRect l="39360" r="39360"/>
          <a:stretch/>
        </p:blipFill>
        <p:spPr>
          <a:xfrm rot="5400000">
            <a:off x="5615177" y="-5615178"/>
            <a:ext cx="992189" cy="12222545"/>
          </a:xfrm>
          <a:prstGeom prst="rect">
            <a:avLst/>
          </a:prstGeom>
        </p:spPr>
      </p:pic>
      <p:sp>
        <p:nvSpPr>
          <p:cNvPr id="3" name="Slide Number Placeholder 2"/>
          <p:cNvSpPr>
            <a:spLocks noGrp="1"/>
          </p:cNvSpPr>
          <p:nvPr>
            <p:ph type="sldNum" sz="quarter" idx="10"/>
          </p:nvPr>
        </p:nvSpPr>
        <p:spPr>
          <a:xfrm>
            <a:off x="11078635" y="6689726"/>
            <a:ext cx="656167" cy="179388"/>
          </a:xfrm>
          <a:prstGeom prst="rect">
            <a:avLst/>
          </a:prstGeom>
        </p:spPr>
        <p:txBody>
          <a:bodyPr/>
          <a:lstStyle>
            <a:lvl1pPr>
              <a:defRPr/>
            </a:lvl1pPr>
          </a:lstStyle>
          <a:p>
            <a:pPr>
              <a:defRPr/>
            </a:pPr>
            <a:fld id="{17F1F82B-EACD-44DD-B37E-7A7D49CC393D}" type="slidenum">
              <a:rPr lang="en-US"/>
              <a:pPr>
                <a:defRPr/>
              </a:pPr>
              <a:t>‹#›</a:t>
            </a:fld>
            <a:endParaRPr lang="en-US"/>
          </a:p>
        </p:txBody>
      </p:sp>
      <p:sp>
        <p:nvSpPr>
          <p:cNvPr id="9" name="Rectangle 8">
            <a:extLst>
              <a:ext uri="{FF2B5EF4-FFF2-40B4-BE49-F238E27FC236}">
                <a16:creationId xmlns:a16="http://schemas.microsoft.com/office/drawing/2014/main" id="{02BE7E2F-0A16-E74E-AA97-31DA08C4F253}"/>
              </a:ext>
            </a:extLst>
          </p:cNvPr>
          <p:cNvSpPr/>
          <p:nvPr userDrawn="1"/>
        </p:nvSpPr>
        <p:spPr>
          <a:xfrm>
            <a:off x="0" y="6484179"/>
            <a:ext cx="12192000" cy="411093"/>
          </a:xfrm>
          <a:prstGeom prst="rect">
            <a:avLst/>
          </a:prstGeom>
          <a:solidFill>
            <a:srgbClr val="006595"/>
          </a:solidFill>
          <a:ln w="12700" cap="flat" cmpd="sng" algn="ctr">
            <a:noFill/>
            <a:prstDash val="solid"/>
            <a:miter lim="800000"/>
          </a:ln>
          <a:effectLst/>
        </p:spPr>
        <p:txBody>
          <a:bodyPr rtlCol="0" anchor="ctr"/>
          <a:lstStyle/>
          <a:p>
            <a:pPr algn="ctr" defTabSz="342892">
              <a:defRPr/>
            </a:pPr>
            <a:endParaRPr lang="en-US" sz="1350" kern="0">
              <a:solidFill>
                <a:srgbClr val="7097A6"/>
              </a:solidFill>
              <a:latin typeface="Arial" panose="020B0604020202020204"/>
            </a:endParaRPr>
          </a:p>
        </p:txBody>
      </p:sp>
      <p:pic>
        <p:nvPicPr>
          <p:cNvPr id="12" name="Picture 11" descr="Shape&#10;&#10;Description automatically generated with medium confidence">
            <a:extLst>
              <a:ext uri="{FF2B5EF4-FFF2-40B4-BE49-F238E27FC236}">
                <a16:creationId xmlns:a16="http://schemas.microsoft.com/office/drawing/2014/main" id="{01B26123-404B-0F40-9EB1-C6AD15BC1E17}"/>
              </a:ext>
            </a:extLst>
          </p:cNvPr>
          <p:cNvPicPr>
            <a:picLocks noChangeAspect="1"/>
          </p:cNvPicPr>
          <p:nvPr userDrawn="1"/>
        </p:nvPicPr>
        <p:blipFill>
          <a:blip r:embed="rId3"/>
          <a:stretch>
            <a:fillRect/>
          </a:stretch>
        </p:blipFill>
        <p:spPr>
          <a:xfrm>
            <a:off x="4296141" y="-1355064"/>
            <a:ext cx="1360311" cy="604583"/>
          </a:xfrm>
          <a:prstGeom prst="rect">
            <a:avLst/>
          </a:prstGeom>
        </p:spPr>
      </p:pic>
      <p:pic>
        <p:nvPicPr>
          <p:cNvPr id="13" name="Picture 12" descr="Logo, icon&#10;&#10;Description automatically generated">
            <a:extLst>
              <a:ext uri="{FF2B5EF4-FFF2-40B4-BE49-F238E27FC236}">
                <a16:creationId xmlns:a16="http://schemas.microsoft.com/office/drawing/2014/main" id="{33A0D2E9-DF51-AA4C-8D6A-909B55E5BA54}"/>
              </a:ext>
            </a:extLst>
          </p:cNvPr>
          <p:cNvPicPr>
            <a:picLocks noChangeAspect="1"/>
          </p:cNvPicPr>
          <p:nvPr userDrawn="1"/>
        </p:nvPicPr>
        <p:blipFill>
          <a:blip r:embed="rId4"/>
          <a:stretch>
            <a:fillRect/>
          </a:stretch>
        </p:blipFill>
        <p:spPr>
          <a:xfrm>
            <a:off x="10872760" y="5727610"/>
            <a:ext cx="1067915" cy="474629"/>
          </a:xfrm>
          <a:prstGeom prst="rect">
            <a:avLst/>
          </a:prstGeom>
        </p:spPr>
      </p:pic>
      <p:sp>
        <p:nvSpPr>
          <p:cNvPr id="8" name="Title 1">
            <a:extLst>
              <a:ext uri="{FF2B5EF4-FFF2-40B4-BE49-F238E27FC236}">
                <a16:creationId xmlns:a16="http://schemas.microsoft.com/office/drawing/2014/main" id="{6ACDC6AF-890B-B54A-9BFB-A4D751C7E889}"/>
              </a:ext>
            </a:extLst>
          </p:cNvPr>
          <p:cNvSpPr>
            <a:spLocks noGrp="1"/>
          </p:cNvSpPr>
          <p:nvPr>
            <p:ph type="title" hasCustomPrompt="1"/>
          </p:nvPr>
        </p:nvSpPr>
        <p:spPr>
          <a:xfrm>
            <a:off x="972671" y="1130390"/>
            <a:ext cx="10653272" cy="992188"/>
          </a:xfrm>
        </p:spPr>
        <p:txBody>
          <a:bodyPr/>
          <a:lstStyle>
            <a:lvl1pPr>
              <a:defRPr sz="3200" b="0" spc="300">
                <a:solidFill>
                  <a:schemeClr val="tx1">
                    <a:lumMod val="65000"/>
                    <a:lumOff val="35000"/>
                  </a:schemeClr>
                </a:solidFill>
              </a:defRPr>
            </a:lvl1pPr>
          </a:lstStyle>
          <a:p>
            <a:r>
              <a:rPr lang="en-US"/>
              <a:t>CLICK TO EDIT MASTER TITLE STYLE</a:t>
            </a:r>
          </a:p>
        </p:txBody>
      </p:sp>
      <p:sp>
        <p:nvSpPr>
          <p:cNvPr id="10" name="Text Placeholder 4">
            <a:extLst>
              <a:ext uri="{FF2B5EF4-FFF2-40B4-BE49-F238E27FC236}">
                <a16:creationId xmlns:a16="http://schemas.microsoft.com/office/drawing/2014/main" id="{62E0B5F1-7F4D-5A46-95DE-91C02168558C}"/>
              </a:ext>
            </a:extLst>
          </p:cNvPr>
          <p:cNvSpPr>
            <a:spLocks noGrp="1"/>
          </p:cNvSpPr>
          <p:nvPr>
            <p:ph type="body" sz="quarter" idx="11"/>
          </p:nvPr>
        </p:nvSpPr>
        <p:spPr>
          <a:xfrm>
            <a:off x="973138" y="2322513"/>
            <a:ext cx="10652125" cy="3405187"/>
          </a:xfrm>
        </p:spPr>
        <p:txBody>
          <a:bodyPr/>
          <a:lstStyle>
            <a:lvl1pPr>
              <a:buClr>
                <a:srgbClr val="006595"/>
              </a:buClr>
              <a:defRPr/>
            </a:lvl1pPr>
            <a:lvl2pPr>
              <a:buClr>
                <a:srgbClr val="006595"/>
              </a:buClr>
              <a:defRPr/>
            </a:lvl2pPr>
            <a:lvl3pPr>
              <a:buClr>
                <a:srgbClr val="006595"/>
              </a:buClr>
              <a:defRPr/>
            </a:lvl3pPr>
            <a:lvl4pPr>
              <a:buClr>
                <a:srgbClr val="006595"/>
              </a:buClr>
              <a:defRPr/>
            </a:lvl4pPr>
            <a:lvl5pPr>
              <a:buClr>
                <a:srgbClr val="00659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lide Number Placeholder 5">
            <a:extLst>
              <a:ext uri="{FF2B5EF4-FFF2-40B4-BE49-F238E27FC236}">
                <a16:creationId xmlns:a16="http://schemas.microsoft.com/office/drawing/2014/main" id="{60E9315F-CD97-584D-989D-FE94CB1C3A8D}"/>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bg1"/>
                </a:solidFill>
              </a:rPr>
              <a:pPr>
                <a:defRPr/>
              </a:pPr>
              <a:t>‹#›</a:t>
            </a:fld>
            <a:endParaRPr lang="en-US" altLang="en-US">
              <a:solidFill>
                <a:schemeClr val="bg1"/>
              </a:solidFill>
            </a:endParaRPr>
          </a:p>
        </p:txBody>
      </p:sp>
    </p:spTree>
    <p:extLst>
      <p:ext uri="{BB962C8B-B14F-4D97-AF65-F5344CB8AC3E}">
        <p14:creationId xmlns:p14="http://schemas.microsoft.com/office/powerpoint/2010/main" val="28600267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11078635" y="6689726"/>
            <a:ext cx="656167" cy="179388"/>
          </a:xfrm>
          <a:prstGeom prst="rect">
            <a:avLst/>
          </a:prstGeom>
        </p:spPr>
        <p:txBody>
          <a:bodyPr/>
          <a:lstStyle>
            <a:lvl1pPr>
              <a:defRPr/>
            </a:lvl1pPr>
          </a:lstStyle>
          <a:p>
            <a:pPr>
              <a:defRPr/>
            </a:pPr>
            <a:fld id="{17F1F82B-EACD-44DD-B37E-7A7D49CC393D}" type="slidenum">
              <a:rPr lang="en-US"/>
              <a:pPr>
                <a:defRPr/>
              </a:pPr>
              <a:t>‹#›</a:t>
            </a:fld>
            <a:endParaRPr lang="en-US"/>
          </a:p>
        </p:txBody>
      </p:sp>
      <p:sp>
        <p:nvSpPr>
          <p:cNvPr id="9" name="Rectangle 8">
            <a:extLst>
              <a:ext uri="{FF2B5EF4-FFF2-40B4-BE49-F238E27FC236}">
                <a16:creationId xmlns:a16="http://schemas.microsoft.com/office/drawing/2014/main" id="{02BE7E2F-0A16-E74E-AA97-31DA08C4F253}"/>
              </a:ext>
            </a:extLst>
          </p:cNvPr>
          <p:cNvSpPr/>
          <p:nvPr userDrawn="1"/>
        </p:nvSpPr>
        <p:spPr>
          <a:xfrm>
            <a:off x="0" y="6484179"/>
            <a:ext cx="12192000" cy="411093"/>
          </a:xfrm>
          <a:prstGeom prst="rect">
            <a:avLst/>
          </a:prstGeom>
          <a:solidFill>
            <a:srgbClr val="006595"/>
          </a:solidFill>
          <a:ln w="12700" cap="flat" cmpd="sng" algn="ctr">
            <a:noFill/>
            <a:prstDash val="solid"/>
            <a:miter lim="800000"/>
          </a:ln>
          <a:effectLst/>
        </p:spPr>
        <p:txBody>
          <a:bodyPr rtlCol="0" anchor="ctr"/>
          <a:lstStyle/>
          <a:p>
            <a:pPr algn="ctr" defTabSz="342892">
              <a:defRPr/>
            </a:pPr>
            <a:endParaRPr lang="en-US" sz="1350" kern="0">
              <a:solidFill>
                <a:srgbClr val="7097A6"/>
              </a:solidFill>
              <a:latin typeface="Arial" panose="020B0604020202020204"/>
            </a:endParaRPr>
          </a:p>
        </p:txBody>
      </p:sp>
      <p:sp>
        <p:nvSpPr>
          <p:cNvPr id="5" name="Title 1">
            <a:extLst>
              <a:ext uri="{FF2B5EF4-FFF2-40B4-BE49-F238E27FC236}">
                <a16:creationId xmlns:a16="http://schemas.microsoft.com/office/drawing/2014/main" id="{C7E3FB9B-7C8D-E844-A94B-6495109C48DA}"/>
              </a:ext>
            </a:extLst>
          </p:cNvPr>
          <p:cNvSpPr>
            <a:spLocks noGrp="1"/>
          </p:cNvSpPr>
          <p:nvPr>
            <p:ph type="title" hasCustomPrompt="1"/>
          </p:nvPr>
        </p:nvSpPr>
        <p:spPr>
          <a:xfrm>
            <a:off x="972671" y="1"/>
            <a:ext cx="10653272" cy="992188"/>
          </a:xfrm>
        </p:spPr>
        <p:txBody>
          <a:bodyPr/>
          <a:lstStyle>
            <a:lvl1pPr>
              <a:defRPr sz="3200" b="0" spc="300">
                <a:solidFill>
                  <a:schemeClr val="tx1">
                    <a:lumMod val="65000"/>
                    <a:lumOff val="35000"/>
                  </a:schemeClr>
                </a:solidFill>
              </a:defRPr>
            </a:lvl1pPr>
          </a:lstStyle>
          <a:p>
            <a:r>
              <a:rPr lang="en-US"/>
              <a:t>CLICK TO EDIT MASTER TITLE STYLE</a:t>
            </a:r>
          </a:p>
        </p:txBody>
      </p:sp>
      <p:pic>
        <p:nvPicPr>
          <p:cNvPr id="6" name="Picture 5" descr="Logo, icon&#10;&#10;Description automatically generated">
            <a:extLst>
              <a:ext uri="{FF2B5EF4-FFF2-40B4-BE49-F238E27FC236}">
                <a16:creationId xmlns:a16="http://schemas.microsoft.com/office/drawing/2014/main" id="{5FD69564-8698-8A42-B26C-30C90449D367}"/>
              </a:ext>
            </a:extLst>
          </p:cNvPr>
          <p:cNvPicPr>
            <a:picLocks noChangeAspect="1"/>
          </p:cNvPicPr>
          <p:nvPr userDrawn="1"/>
        </p:nvPicPr>
        <p:blipFill>
          <a:blip r:embed="rId2"/>
          <a:stretch>
            <a:fillRect/>
          </a:stretch>
        </p:blipFill>
        <p:spPr>
          <a:xfrm>
            <a:off x="10872760" y="5727610"/>
            <a:ext cx="1067915" cy="474629"/>
          </a:xfrm>
          <a:prstGeom prst="rect">
            <a:avLst/>
          </a:prstGeom>
        </p:spPr>
      </p:pic>
      <p:sp>
        <p:nvSpPr>
          <p:cNvPr id="8" name="Text Placeholder 4">
            <a:extLst>
              <a:ext uri="{FF2B5EF4-FFF2-40B4-BE49-F238E27FC236}">
                <a16:creationId xmlns:a16="http://schemas.microsoft.com/office/drawing/2014/main" id="{5DD7013D-759A-364A-98E4-4EB0D30027F0}"/>
              </a:ext>
            </a:extLst>
          </p:cNvPr>
          <p:cNvSpPr>
            <a:spLocks noGrp="1"/>
          </p:cNvSpPr>
          <p:nvPr>
            <p:ph type="body" sz="quarter" idx="11"/>
          </p:nvPr>
        </p:nvSpPr>
        <p:spPr>
          <a:xfrm>
            <a:off x="973138" y="1274129"/>
            <a:ext cx="10652125" cy="4453571"/>
          </a:xfrm>
        </p:spPr>
        <p:txBody>
          <a:bodyPr/>
          <a:lstStyle>
            <a:lvl1pPr>
              <a:buClr>
                <a:srgbClr val="006595"/>
              </a:buClr>
              <a:defRPr/>
            </a:lvl1pPr>
            <a:lvl2pPr>
              <a:buClr>
                <a:srgbClr val="006595"/>
              </a:buClr>
              <a:defRPr/>
            </a:lvl2pPr>
            <a:lvl3pPr>
              <a:buClr>
                <a:srgbClr val="006595"/>
              </a:buClr>
              <a:defRPr/>
            </a:lvl3pPr>
            <a:lvl4pPr>
              <a:buClr>
                <a:srgbClr val="006595"/>
              </a:buClr>
              <a:defRPr/>
            </a:lvl4pPr>
            <a:lvl5pPr>
              <a:buClr>
                <a:srgbClr val="00659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a:extLst>
              <a:ext uri="{FF2B5EF4-FFF2-40B4-BE49-F238E27FC236}">
                <a16:creationId xmlns:a16="http://schemas.microsoft.com/office/drawing/2014/main" id="{2E7EE5C2-1956-5344-B9F9-EF7AA33CB9A8}"/>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bg1"/>
                </a:solidFill>
              </a:rPr>
              <a:pPr>
                <a:defRPr/>
              </a:pPr>
              <a:t>‹#›</a:t>
            </a:fld>
            <a:endParaRPr lang="en-US" altLang="en-US">
              <a:solidFill>
                <a:schemeClr val="bg1"/>
              </a:solidFill>
            </a:endParaRPr>
          </a:p>
        </p:txBody>
      </p:sp>
    </p:spTree>
    <p:extLst>
      <p:ext uri="{BB962C8B-B14F-4D97-AF65-F5344CB8AC3E}">
        <p14:creationId xmlns:p14="http://schemas.microsoft.com/office/powerpoint/2010/main" val="105627862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B1109D1-0CFF-8244-9E65-8FBAAB56CE37}"/>
              </a:ext>
            </a:extLst>
          </p:cNvPr>
          <p:cNvPicPr>
            <a:picLocks noChangeAspect="1"/>
          </p:cNvPicPr>
          <p:nvPr userDrawn="1"/>
        </p:nvPicPr>
        <p:blipFill>
          <a:blip r:embed="rId2"/>
          <a:srcRect l="39360" r="39360"/>
          <a:stretch/>
        </p:blipFill>
        <p:spPr>
          <a:xfrm rot="5400000">
            <a:off x="5615177" y="-5615178"/>
            <a:ext cx="992189" cy="12222545"/>
          </a:xfrm>
          <a:prstGeom prst="rect">
            <a:avLst/>
          </a:prstGeom>
          <a:solidFill>
            <a:schemeClr val="bg1"/>
          </a:solidFill>
        </p:spPr>
      </p:pic>
      <p:sp>
        <p:nvSpPr>
          <p:cNvPr id="3" name="Slide Number Placeholder 2"/>
          <p:cNvSpPr>
            <a:spLocks noGrp="1"/>
          </p:cNvSpPr>
          <p:nvPr>
            <p:ph type="sldNum" sz="quarter" idx="10"/>
          </p:nvPr>
        </p:nvSpPr>
        <p:spPr>
          <a:xfrm>
            <a:off x="11078635" y="6689726"/>
            <a:ext cx="656167" cy="179388"/>
          </a:xfrm>
          <a:prstGeom prst="rect">
            <a:avLst/>
          </a:prstGeom>
        </p:spPr>
        <p:txBody>
          <a:bodyPr/>
          <a:lstStyle>
            <a:lvl1pPr>
              <a:defRPr/>
            </a:lvl1pPr>
          </a:lstStyle>
          <a:p>
            <a:pPr>
              <a:defRPr/>
            </a:pPr>
            <a:fld id="{17F1F82B-EACD-44DD-B37E-7A7D49CC393D}" type="slidenum">
              <a:rPr lang="en-US"/>
              <a:pPr>
                <a:defRPr/>
              </a:pPr>
              <a:t>‹#›</a:t>
            </a:fld>
            <a:endParaRPr lang="en-US"/>
          </a:p>
        </p:txBody>
      </p:sp>
      <p:sp>
        <p:nvSpPr>
          <p:cNvPr id="9" name="Rectangle 8">
            <a:extLst>
              <a:ext uri="{FF2B5EF4-FFF2-40B4-BE49-F238E27FC236}">
                <a16:creationId xmlns:a16="http://schemas.microsoft.com/office/drawing/2014/main" id="{02BE7E2F-0A16-E74E-AA97-31DA08C4F253}"/>
              </a:ext>
            </a:extLst>
          </p:cNvPr>
          <p:cNvSpPr/>
          <p:nvPr userDrawn="1"/>
        </p:nvSpPr>
        <p:spPr>
          <a:xfrm>
            <a:off x="0" y="6484179"/>
            <a:ext cx="12192000" cy="411093"/>
          </a:xfrm>
          <a:prstGeom prst="rect">
            <a:avLst/>
          </a:prstGeom>
          <a:solidFill>
            <a:srgbClr val="4A2156"/>
          </a:solidFill>
          <a:ln w="12700" cap="flat" cmpd="sng" algn="ctr">
            <a:noFill/>
            <a:prstDash val="solid"/>
            <a:miter lim="800000"/>
          </a:ln>
          <a:effectLst/>
        </p:spPr>
        <p:txBody>
          <a:bodyPr rtlCol="0" anchor="ctr"/>
          <a:lstStyle/>
          <a:p>
            <a:pPr algn="ctr" defTabSz="342892">
              <a:defRPr/>
            </a:pPr>
            <a:endParaRPr lang="en-US" sz="1350" kern="0">
              <a:solidFill>
                <a:srgbClr val="7097A6"/>
              </a:solidFill>
              <a:latin typeface="Arial" panose="020B0604020202020204"/>
            </a:endParaRPr>
          </a:p>
        </p:txBody>
      </p:sp>
      <p:pic>
        <p:nvPicPr>
          <p:cNvPr id="12" name="Picture 11" descr="Shape&#10;&#10;Description automatically generated with medium confidence">
            <a:extLst>
              <a:ext uri="{FF2B5EF4-FFF2-40B4-BE49-F238E27FC236}">
                <a16:creationId xmlns:a16="http://schemas.microsoft.com/office/drawing/2014/main" id="{01B26123-404B-0F40-9EB1-C6AD15BC1E17}"/>
              </a:ext>
            </a:extLst>
          </p:cNvPr>
          <p:cNvPicPr>
            <a:picLocks noChangeAspect="1"/>
          </p:cNvPicPr>
          <p:nvPr userDrawn="1"/>
        </p:nvPicPr>
        <p:blipFill>
          <a:blip r:embed="rId3"/>
          <a:stretch>
            <a:fillRect/>
          </a:stretch>
        </p:blipFill>
        <p:spPr>
          <a:xfrm>
            <a:off x="4296141" y="-1355064"/>
            <a:ext cx="1360311" cy="604583"/>
          </a:xfrm>
          <a:prstGeom prst="rect">
            <a:avLst/>
          </a:prstGeom>
        </p:spPr>
      </p:pic>
      <p:pic>
        <p:nvPicPr>
          <p:cNvPr id="13" name="Picture 12" descr="Logo, icon&#10;&#10;Description automatically generated">
            <a:extLst>
              <a:ext uri="{FF2B5EF4-FFF2-40B4-BE49-F238E27FC236}">
                <a16:creationId xmlns:a16="http://schemas.microsoft.com/office/drawing/2014/main" id="{33A0D2E9-DF51-AA4C-8D6A-909B55E5BA54}"/>
              </a:ext>
            </a:extLst>
          </p:cNvPr>
          <p:cNvPicPr>
            <a:picLocks noChangeAspect="1"/>
          </p:cNvPicPr>
          <p:nvPr userDrawn="1"/>
        </p:nvPicPr>
        <p:blipFill>
          <a:blip r:embed="rId4"/>
          <a:stretch>
            <a:fillRect/>
          </a:stretch>
        </p:blipFill>
        <p:spPr>
          <a:xfrm>
            <a:off x="10872760" y="5727610"/>
            <a:ext cx="1067915" cy="474629"/>
          </a:xfrm>
          <a:prstGeom prst="rect">
            <a:avLst/>
          </a:prstGeom>
        </p:spPr>
      </p:pic>
      <p:sp>
        <p:nvSpPr>
          <p:cNvPr id="8" name="Title 1">
            <a:extLst>
              <a:ext uri="{FF2B5EF4-FFF2-40B4-BE49-F238E27FC236}">
                <a16:creationId xmlns:a16="http://schemas.microsoft.com/office/drawing/2014/main" id="{6ACDC6AF-890B-B54A-9BFB-A4D751C7E889}"/>
              </a:ext>
            </a:extLst>
          </p:cNvPr>
          <p:cNvSpPr>
            <a:spLocks noGrp="1"/>
          </p:cNvSpPr>
          <p:nvPr>
            <p:ph type="title" hasCustomPrompt="1"/>
          </p:nvPr>
        </p:nvSpPr>
        <p:spPr>
          <a:xfrm>
            <a:off x="972671" y="1130390"/>
            <a:ext cx="10653272" cy="992188"/>
          </a:xfrm>
        </p:spPr>
        <p:txBody>
          <a:bodyPr/>
          <a:lstStyle>
            <a:lvl1pPr>
              <a:defRPr sz="3600" b="0" spc="300">
                <a:solidFill>
                  <a:srgbClr val="4A2156"/>
                </a:solidFill>
              </a:defRPr>
            </a:lvl1pPr>
          </a:lstStyle>
          <a:p>
            <a:r>
              <a:rPr lang="en-US"/>
              <a:t>CLICK TO EDIT MASTER TITLE STYLE</a:t>
            </a:r>
          </a:p>
        </p:txBody>
      </p:sp>
      <p:sp>
        <p:nvSpPr>
          <p:cNvPr id="10" name="Text Placeholder 4">
            <a:extLst>
              <a:ext uri="{FF2B5EF4-FFF2-40B4-BE49-F238E27FC236}">
                <a16:creationId xmlns:a16="http://schemas.microsoft.com/office/drawing/2014/main" id="{62E0B5F1-7F4D-5A46-95DE-91C02168558C}"/>
              </a:ext>
            </a:extLst>
          </p:cNvPr>
          <p:cNvSpPr>
            <a:spLocks noGrp="1"/>
          </p:cNvSpPr>
          <p:nvPr>
            <p:ph type="body" sz="quarter" idx="11"/>
          </p:nvPr>
        </p:nvSpPr>
        <p:spPr>
          <a:xfrm>
            <a:off x="973138" y="2322513"/>
            <a:ext cx="10652125" cy="3405187"/>
          </a:xfrm>
        </p:spPr>
        <p:txBody>
          <a:bodyPr/>
          <a:lstStyle>
            <a:lvl1pPr>
              <a:buClr>
                <a:srgbClr val="006595"/>
              </a:buClr>
              <a:defRPr sz="3200"/>
            </a:lvl1pPr>
            <a:lvl2pPr>
              <a:buClr>
                <a:srgbClr val="006595"/>
              </a:buClr>
              <a:defRPr sz="2800"/>
            </a:lvl2pPr>
            <a:lvl3pPr>
              <a:buClr>
                <a:srgbClr val="006595"/>
              </a:buClr>
              <a:defRPr sz="2400"/>
            </a:lvl3pPr>
            <a:lvl4pPr>
              <a:buClr>
                <a:srgbClr val="006595"/>
              </a:buClr>
              <a:defRPr sz="2000"/>
            </a:lvl4pPr>
            <a:lvl5pPr>
              <a:buClr>
                <a:srgbClr val="4A2156"/>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lide Number Placeholder 5">
            <a:extLst>
              <a:ext uri="{FF2B5EF4-FFF2-40B4-BE49-F238E27FC236}">
                <a16:creationId xmlns:a16="http://schemas.microsoft.com/office/drawing/2014/main" id="{60E9315F-CD97-584D-989D-FE94CB1C3A8D}"/>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bg1"/>
                </a:solidFill>
              </a:rPr>
              <a:pPr>
                <a:defRPr/>
              </a:pPr>
              <a:t>‹#›</a:t>
            </a:fld>
            <a:endParaRPr lang="en-US" altLang="en-US">
              <a:solidFill>
                <a:schemeClr val="bg1"/>
              </a:solidFill>
            </a:endParaRPr>
          </a:p>
        </p:txBody>
      </p:sp>
    </p:spTree>
    <p:extLst>
      <p:ext uri="{BB962C8B-B14F-4D97-AF65-F5344CB8AC3E}">
        <p14:creationId xmlns:p14="http://schemas.microsoft.com/office/powerpoint/2010/main" val="247893890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11078635" y="6689726"/>
            <a:ext cx="656167" cy="179388"/>
          </a:xfrm>
          <a:prstGeom prst="rect">
            <a:avLst/>
          </a:prstGeom>
        </p:spPr>
        <p:txBody>
          <a:bodyPr/>
          <a:lstStyle>
            <a:lvl1pPr>
              <a:defRPr/>
            </a:lvl1pPr>
          </a:lstStyle>
          <a:p>
            <a:pPr>
              <a:defRPr/>
            </a:pPr>
            <a:fld id="{17F1F82B-EACD-44DD-B37E-7A7D49CC393D}" type="slidenum">
              <a:rPr lang="en-US"/>
              <a:pPr>
                <a:defRPr/>
              </a:pPr>
              <a:t>‹#›</a:t>
            </a:fld>
            <a:endParaRPr lang="en-US"/>
          </a:p>
        </p:txBody>
      </p:sp>
      <p:sp>
        <p:nvSpPr>
          <p:cNvPr id="9" name="Rectangle 8">
            <a:extLst>
              <a:ext uri="{FF2B5EF4-FFF2-40B4-BE49-F238E27FC236}">
                <a16:creationId xmlns:a16="http://schemas.microsoft.com/office/drawing/2014/main" id="{02BE7E2F-0A16-E74E-AA97-31DA08C4F253}"/>
              </a:ext>
            </a:extLst>
          </p:cNvPr>
          <p:cNvSpPr/>
          <p:nvPr userDrawn="1"/>
        </p:nvSpPr>
        <p:spPr>
          <a:xfrm>
            <a:off x="0" y="6484179"/>
            <a:ext cx="12192000" cy="411093"/>
          </a:xfrm>
          <a:prstGeom prst="rect">
            <a:avLst/>
          </a:prstGeom>
          <a:solidFill>
            <a:srgbClr val="4A2156"/>
          </a:solidFill>
          <a:ln w="12700" cap="flat" cmpd="sng" algn="ctr">
            <a:noFill/>
            <a:prstDash val="solid"/>
            <a:miter lim="800000"/>
          </a:ln>
          <a:effectLst/>
        </p:spPr>
        <p:txBody>
          <a:bodyPr rtlCol="0" anchor="ctr"/>
          <a:lstStyle/>
          <a:p>
            <a:pPr algn="ctr" defTabSz="342892">
              <a:defRPr/>
            </a:pPr>
            <a:endParaRPr lang="en-US" sz="1350" kern="0">
              <a:solidFill>
                <a:srgbClr val="7097A6"/>
              </a:solidFill>
              <a:latin typeface="Arial" panose="020B0604020202020204"/>
            </a:endParaRPr>
          </a:p>
        </p:txBody>
      </p:sp>
      <p:sp>
        <p:nvSpPr>
          <p:cNvPr id="5" name="Title 1">
            <a:extLst>
              <a:ext uri="{FF2B5EF4-FFF2-40B4-BE49-F238E27FC236}">
                <a16:creationId xmlns:a16="http://schemas.microsoft.com/office/drawing/2014/main" id="{C7E3FB9B-7C8D-E844-A94B-6495109C48DA}"/>
              </a:ext>
            </a:extLst>
          </p:cNvPr>
          <p:cNvSpPr>
            <a:spLocks noGrp="1"/>
          </p:cNvSpPr>
          <p:nvPr>
            <p:ph type="title" hasCustomPrompt="1"/>
          </p:nvPr>
        </p:nvSpPr>
        <p:spPr>
          <a:xfrm>
            <a:off x="972671" y="1"/>
            <a:ext cx="10653272" cy="992188"/>
          </a:xfrm>
        </p:spPr>
        <p:txBody>
          <a:bodyPr/>
          <a:lstStyle>
            <a:lvl1pPr>
              <a:defRPr sz="3600" b="0" spc="300">
                <a:solidFill>
                  <a:srgbClr val="4A2156"/>
                </a:solidFill>
              </a:defRPr>
            </a:lvl1pPr>
          </a:lstStyle>
          <a:p>
            <a:r>
              <a:rPr lang="en-US"/>
              <a:t>CLICK TO EDIT MASTER TITLE STYLE</a:t>
            </a:r>
          </a:p>
        </p:txBody>
      </p:sp>
      <p:pic>
        <p:nvPicPr>
          <p:cNvPr id="6" name="Picture 5" descr="Logo, icon&#10;&#10;Description automatically generated">
            <a:extLst>
              <a:ext uri="{FF2B5EF4-FFF2-40B4-BE49-F238E27FC236}">
                <a16:creationId xmlns:a16="http://schemas.microsoft.com/office/drawing/2014/main" id="{5FD69564-8698-8A42-B26C-30C90449D367}"/>
              </a:ext>
            </a:extLst>
          </p:cNvPr>
          <p:cNvPicPr>
            <a:picLocks noChangeAspect="1"/>
          </p:cNvPicPr>
          <p:nvPr userDrawn="1"/>
        </p:nvPicPr>
        <p:blipFill>
          <a:blip r:embed="rId2"/>
          <a:stretch>
            <a:fillRect/>
          </a:stretch>
        </p:blipFill>
        <p:spPr>
          <a:xfrm>
            <a:off x="10872760" y="5727610"/>
            <a:ext cx="1067915" cy="474629"/>
          </a:xfrm>
          <a:prstGeom prst="rect">
            <a:avLst/>
          </a:prstGeom>
        </p:spPr>
      </p:pic>
      <p:sp>
        <p:nvSpPr>
          <p:cNvPr id="8" name="Text Placeholder 4">
            <a:extLst>
              <a:ext uri="{FF2B5EF4-FFF2-40B4-BE49-F238E27FC236}">
                <a16:creationId xmlns:a16="http://schemas.microsoft.com/office/drawing/2014/main" id="{5DD7013D-759A-364A-98E4-4EB0D30027F0}"/>
              </a:ext>
            </a:extLst>
          </p:cNvPr>
          <p:cNvSpPr>
            <a:spLocks noGrp="1"/>
          </p:cNvSpPr>
          <p:nvPr>
            <p:ph type="body" sz="quarter" idx="11"/>
          </p:nvPr>
        </p:nvSpPr>
        <p:spPr>
          <a:xfrm>
            <a:off x="973138" y="1274129"/>
            <a:ext cx="10652125" cy="4453571"/>
          </a:xfrm>
        </p:spPr>
        <p:txBody>
          <a:bodyPr/>
          <a:lstStyle>
            <a:lvl1pPr>
              <a:buClr>
                <a:srgbClr val="006595"/>
              </a:buClr>
              <a:defRPr sz="3200"/>
            </a:lvl1pPr>
            <a:lvl2pPr>
              <a:buClr>
                <a:srgbClr val="006595"/>
              </a:buClr>
              <a:defRPr sz="2800"/>
            </a:lvl2pPr>
            <a:lvl3pPr>
              <a:buClr>
                <a:srgbClr val="006595"/>
              </a:buClr>
              <a:defRPr sz="2800"/>
            </a:lvl3pPr>
            <a:lvl4pPr>
              <a:buClr>
                <a:srgbClr val="006595"/>
              </a:buClr>
              <a:defRPr sz="2400"/>
            </a:lvl4pPr>
            <a:lvl5pPr>
              <a:buClr>
                <a:srgbClr val="00659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a:extLst>
              <a:ext uri="{FF2B5EF4-FFF2-40B4-BE49-F238E27FC236}">
                <a16:creationId xmlns:a16="http://schemas.microsoft.com/office/drawing/2014/main" id="{2E7EE5C2-1956-5344-B9F9-EF7AA33CB9A8}"/>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bg1"/>
                </a:solidFill>
              </a:rPr>
              <a:pPr>
                <a:defRPr/>
              </a:pPr>
              <a:t>‹#›</a:t>
            </a:fld>
            <a:endParaRPr lang="en-US" altLang="en-US">
              <a:solidFill>
                <a:schemeClr val="bg1"/>
              </a:solidFill>
            </a:endParaRPr>
          </a:p>
        </p:txBody>
      </p:sp>
    </p:spTree>
    <p:extLst>
      <p:ext uri="{BB962C8B-B14F-4D97-AF65-F5344CB8AC3E}">
        <p14:creationId xmlns:p14="http://schemas.microsoft.com/office/powerpoint/2010/main" val="152782760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B1109D1-0CFF-8244-9E65-8FBAAB56CE37}"/>
              </a:ext>
            </a:extLst>
          </p:cNvPr>
          <p:cNvPicPr>
            <a:picLocks noChangeAspect="1"/>
          </p:cNvPicPr>
          <p:nvPr userDrawn="1"/>
        </p:nvPicPr>
        <p:blipFill>
          <a:blip r:embed="rId2"/>
          <a:srcRect l="39360" r="39360"/>
          <a:stretch/>
        </p:blipFill>
        <p:spPr>
          <a:xfrm rot="5400000">
            <a:off x="5615177" y="-5615176"/>
            <a:ext cx="992190" cy="12222546"/>
          </a:xfrm>
          <a:prstGeom prst="rect">
            <a:avLst/>
          </a:prstGeom>
        </p:spPr>
      </p:pic>
      <p:sp>
        <p:nvSpPr>
          <p:cNvPr id="3" name="Slide Number Placeholder 2"/>
          <p:cNvSpPr>
            <a:spLocks noGrp="1"/>
          </p:cNvSpPr>
          <p:nvPr>
            <p:ph type="sldNum" sz="quarter" idx="10"/>
          </p:nvPr>
        </p:nvSpPr>
        <p:spPr>
          <a:xfrm>
            <a:off x="11078635" y="6689726"/>
            <a:ext cx="656167" cy="179388"/>
          </a:xfrm>
          <a:prstGeom prst="rect">
            <a:avLst/>
          </a:prstGeom>
        </p:spPr>
        <p:txBody>
          <a:bodyPr/>
          <a:lstStyle>
            <a:lvl1pPr>
              <a:defRPr/>
            </a:lvl1pPr>
          </a:lstStyle>
          <a:p>
            <a:pPr>
              <a:defRPr/>
            </a:pPr>
            <a:fld id="{17F1F82B-EACD-44DD-B37E-7A7D49CC393D}" type="slidenum">
              <a:rPr lang="en-US"/>
              <a:pPr>
                <a:defRPr/>
              </a:pPr>
              <a:t>‹#›</a:t>
            </a:fld>
            <a:endParaRPr lang="en-US"/>
          </a:p>
        </p:txBody>
      </p:sp>
      <p:sp>
        <p:nvSpPr>
          <p:cNvPr id="9" name="Rectangle 8">
            <a:extLst>
              <a:ext uri="{FF2B5EF4-FFF2-40B4-BE49-F238E27FC236}">
                <a16:creationId xmlns:a16="http://schemas.microsoft.com/office/drawing/2014/main" id="{02BE7E2F-0A16-E74E-AA97-31DA08C4F253}"/>
              </a:ext>
            </a:extLst>
          </p:cNvPr>
          <p:cNvSpPr/>
          <p:nvPr userDrawn="1"/>
        </p:nvSpPr>
        <p:spPr>
          <a:xfrm>
            <a:off x="30545" y="6484179"/>
            <a:ext cx="12192000" cy="411093"/>
          </a:xfrm>
          <a:prstGeom prst="rect">
            <a:avLst/>
          </a:prstGeom>
          <a:solidFill>
            <a:srgbClr val="F89921"/>
          </a:solidFill>
          <a:ln w="12700" cap="flat" cmpd="sng" algn="ctr">
            <a:noFill/>
            <a:prstDash val="solid"/>
            <a:miter lim="800000"/>
          </a:ln>
          <a:effectLst/>
        </p:spPr>
        <p:txBody>
          <a:bodyPr rtlCol="0" anchor="ctr"/>
          <a:lstStyle/>
          <a:p>
            <a:pPr algn="ctr" defTabSz="342892">
              <a:defRPr/>
            </a:pPr>
            <a:endParaRPr lang="en-US" sz="1350" kern="0">
              <a:solidFill>
                <a:srgbClr val="7097A6"/>
              </a:solidFill>
              <a:latin typeface="Arial" panose="020B0604020202020204"/>
            </a:endParaRPr>
          </a:p>
        </p:txBody>
      </p:sp>
      <p:sp>
        <p:nvSpPr>
          <p:cNvPr id="7" name="Title 1">
            <a:extLst>
              <a:ext uri="{FF2B5EF4-FFF2-40B4-BE49-F238E27FC236}">
                <a16:creationId xmlns:a16="http://schemas.microsoft.com/office/drawing/2014/main" id="{C7D6C0C2-D311-CD4F-B868-8BCF832DBB49}"/>
              </a:ext>
            </a:extLst>
          </p:cNvPr>
          <p:cNvSpPr>
            <a:spLocks noGrp="1"/>
          </p:cNvSpPr>
          <p:nvPr>
            <p:ph type="title" hasCustomPrompt="1"/>
          </p:nvPr>
        </p:nvSpPr>
        <p:spPr>
          <a:xfrm>
            <a:off x="972671" y="1130390"/>
            <a:ext cx="10653272" cy="992188"/>
          </a:xfrm>
        </p:spPr>
        <p:txBody>
          <a:bodyPr/>
          <a:lstStyle>
            <a:lvl1pPr>
              <a:defRPr sz="3600" b="0" spc="300">
                <a:solidFill>
                  <a:schemeClr val="tx1">
                    <a:lumMod val="65000"/>
                    <a:lumOff val="35000"/>
                  </a:schemeClr>
                </a:solidFill>
              </a:defRPr>
            </a:lvl1pPr>
          </a:lstStyle>
          <a:p>
            <a:r>
              <a:rPr lang="en-US"/>
              <a:t>CLICK TO EDIT MASTER TITLE STYLE</a:t>
            </a:r>
          </a:p>
        </p:txBody>
      </p:sp>
      <p:pic>
        <p:nvPicPr>
          <p:cNvPr id="8" name="Picture 7" descr="Logo, icon&#10;&#10;Description automatically generated">
            <a:extLst>
              <a:ext uri="{FF2B5EF4-FFF2-40B4-BE49-F238E27FC236}">
                <a16:creationId xmlns:a16="http://schemas.microsoft.com/office/drawing/2014/main" id="{7FD8E295-FE67-284A-B2AF-3B24A60444DD}"/>
              </a:ext>
            </a:extLst>
          </p:cNvPr>
          <p:cNvPicPr>
            <a:picLocks noChangeAspect="1"/>
          </p:cNvPicPr>
          <p:nvPr userDrawn="1"/>
        </p:nvPicPr>
        <p:blipFill>
          <a:blip r:embed="rId3"/>
          <a:stretch>
            <a:fillRect/>
          </a:stretch>
        </p:blipFill>
        <p:spPr>
          <a:xfrm>
            <a:off x="10872760" y="5727610"/>
            <a:ext cx="1067915" cy="474629"/>
          </a:xfrm>
          <a:prstGeom prst="rect">
            <a:avLst/>
          </a:prstGeom>
        </p:spPr>
      </p:pic>
      <p:sp>
        <p:nvSpPr>
          <p:cNvPr id="10" name="Text Placeholder 4">
            <a:extLst>
              <a:ext uri="{FF2B5EF4-FFF2-40B4-BE49-F238E27FC236}">
                <a16:creationId xmlns:a16="http://schemas.microsoft.com/office/drawing/2014/main" id="{1E1822FF-4D0F-A84A-A272-3D1E75330F49}"/>
              </a:ext>
            </a:extLst>
          </p:cNvPr>
          <p:cNvSpPr>
            <a:spLocks noGrp="1"/>
          </p:cNvSpPr>
          <p:nvPr>
            <p:ph type="body" sz="quarter" idx="11"/>
          </p:nvPr>
        </p:nvSpPr>
        <p:spPr>
          <a:xfrm>
            <a:off x="973138" y="2322513"/>
            <a:ext cx="10652125" cy="3405187"/>
          </a:xfrm>
        </p:spPr>
        <p:txBody>
          <a:bodyPr/>
          <a:lstStyle>
            <a:lvl1pPr>
              <a:buClr>
                <a:srgbClr val="EA6F1F"/>
              </a:buClr>
              <a:defRPr sz="3200"/>
            </a:lvl1pPr>
            <a:lvl2pPr>
              <a:buClr>
                <a:srgbClr val="EA6F1F"/>
              </a:buClr>
              <a:defRPr sz="2800"/>
            </a:lvl2pPr>
            <a:lvl3pPr>
              <a:buClr>
                <a:srgbClr val="EA6F1F"/>
              </a:buClr>
              <a:defRPr sz="2400"/>
            </a:lvl3pPr>
            <a:lvl4pPr>
              <a:buClr>
                <a:srgbClr val="EA6F1F"/>
              </a:buClr>
              <a:defRPr sz="2000"/>
            </a:lvl4pPr>
            <a:lvl5pPr>
              <a:buClr>
                <a:srgbClr val="EA6F1F"/>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Slide Number Placeholder 5">
            <a:extLst>
              <a:ext uri="{FF2B5EF4-FFF2-40B4-BE49-F238E27FC236}">
                <a16:creationId xmlns:a16="http://schemas.microsoft.com/office/drawing/2014/main" id="{0D2E16A2-9C9E-1349-BB03-E7039AE5C623}"/>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bg1"/>
                </a:solidFill>
              </a:rPr>
              <a:pPr>
                <a:defRPr/>
              </a:pPr>
              <a:t>‹#›</a:t>
            </a:fld>
            <a:endParaRPr lang="en-US" altLang="en-US">
              <a:solidFill>
                <a:schemeClr val="bg1"/>
              </a:solidFill>
            </a:endParaRPr>
          </a:p>
        </p:txBody>
      </p:sp>
    </p:spTree>
    <p:extLst>
      <p:ext uri="{BB962C8B-B14F-4D97-AF65-F5344CB8AC3E}">
        <p14:creationId xmlns:p14="http://schemas.microsoft.com/office/powerpoint/2010/main" val="164615981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11078635" y="6689726"/>
            <a:ext cx="656167" cy="179388"/>
          </a:xfrm>
          <a:prstGeom prst="rect">
            <a:avLst/>
          </a:prstGeom>
        </p:spPr>
        <p:txBody>
          <a:bodyPr/>
          <a:lstStyle>
            <a:lvl1pPr>
              <a:defRPr/>
            </a:lvl1pPr>
          </a:lstStyle>
          <a:p>
            <a:pPr>
              <a:defRPr/>
            </a:pPr>
            <a:fld id="{17F1F82B-EACD-44DD-B37E-7A7D49CC393D}" type="slidenum">
              <a:rPr lang="en-US"/>
              <a:pPr>
                <a:defRPr/>
              </a:pPr>
              <a:t>‹#›</a:t>
            </a:fld>
            <a:endParaRPr lang="en-US"/>
          </a:p>
        </p:txBody>
      </p:sp>
      <p:sp>
        <p:nvSpPr>
          <p:cNvPr id="5" name="Title 1">
            <a:extLst>
              <a:ext uri="{FF2B5EF4-FFF2-40B4-BE49-F238E27FC236}">
                <a16:creationId xmlns:a16="http://schemas.microsoft.com/office/drawing/2014/main" id="{54135BB2-2137-B344-A666-C04F504BA668}"/>
              </a:ext>
            </a:extLst>
          </p:cNvPr>
          <p:cNvSpPr>
            <a:spLocks noGrp="1"/>
          </p:cNvSpPr>
          <p:nvPr>
            <p:ph type="title" hasCustomPrompt="1"/>
          </p:nvPr>
        </p:nvSpPr>
        <p:spPr>
          <a:xfrm>
            <a:off x="972671" y="79513"/>
            <a:ext cx="10653272" cy="912676"/>
          </a:xfrm>
        </p:spPr>
        <p:txBody>
          <a:bodyPr/>
          <a:lstStyle>
            <a:lvl1pPr>
              <a:defRPr sz="3200" b="0" spc="300">
                <a:solidFill>
                  <a:schemeClr val="tx1">
                    <a:lumMod val="65000"/>
                    <a:lumOff val="35000"/>
                  </a:schemeClr>
                </a:solidFill>
              </a:defRPr>
            </a:lvl1pPr>
          </a:lstStyle>
          <a:p>
            <a:r>
              <a:rPr lang="en-US"/>
              <a:t>CLICK TO EDIT MASTER TITLE STYLE</a:t>
            </a:r>
          </a:p>
        </p:txBody>
      </p:sp>
      <p:pic>
        <p:nvPicPr>
          <p:cNvPr id="7" name="Picture 6" descr="Logo, icon&#10;&#10;Description automatically generated">
            <a:extLst>
              <a:ext uri="{FF2B5EF4-FFF2-40B4-BE49-F238E27FC236}">
                <a16:creationId xmlns:a16="http://schemas.microsoft.com/office/drawing/2014/main" id="{D244C247-1C05-B74D-983F-B901B2EE6DE6}"/>
              </a:ext>
            </a:extLst>
          </p:cNvPr>
          <p:cNvPicPr>
            <a:picLocks noChangeAspect="1"/>
          </p:cNvPicPr>
          <p:nvPr userDrawn="1"/>
        </p:nvPicPr>
        <p:blipFill>
          <a:blip r:embed="rId2"/>
          <a:stretch>
            <a:fillRect/>
          </a:stretch>
        </p:blipFill>
        <p:spPr>
          <a:xfrm>
            <a:off x="10872760" y="5727610"/>
            <a:ext cx="1067915" cy="474629"/>
          </a:xfrm>
          <a:prstGeom prst="rect">
            <a:avLst/>
          </a:prstGeom>
        </p:spPr>
      </p:pic>
      <p:sp>
        <p:nvSpPr>
          <p:cNvPr id="10" name="Text Placeholder 4">
            <a:extLst>
              <a:ext uri="{FF2B5EF4-FFF2-40B4-BE49-F238E27FC236}">
                <a16:creationId xmlns:a16="http://schemas.microsoft.com/office/drawing/2014/main" id="{7AD2DFA7-9EB8-3D41-8414-066A86EC67D7}"/>
              </a:ext>
            </a:extLst>
          </p:cNvPr>
          <p:cNvSpPr>
            <a:spLocks noGrp="1"/>
          </p:cNvSpPr>
          <p:nvPr>
            <p:ph type="body" sz="quarter" idx="11"/>
          </p:nvPr>
        </p:nvSpPr>
        <p:spPr>
          <a:xfrm>
            <a:off x="973138" y="1274129"/>
            <a:ext cx="10652125" cy="4453571"/>
          </a:xfrm>
        </p:spPr>
        <p:txBody>
          <a:bodyPr/>
          <a:lstStyle>
            <a:lvl1pPr>
              <a:buClr>
                <a:srgbClr val="EA6F1F"/>
              </a:buClr>
              <a:defRPr/>
            </a:lvl1pPr>
            <a:lvl2pPr>
              <a:buClr>
                <a:srgbClr val="EA6F1F"/>
              </a:buClr>
              <a:defRPr/>
            </a:lvl2pPr>
            <a:lvl3pPr>
              <a:buClr>
                <a:srgbClr val="EA6F1F"/>
              </a:buClr>
              <a:defRPr/>
            </a:lvl3pPr>
            <a:lvl4pPr>
              <a:buClr>
                <a:srgbClr val="EA6F1F"/>
              </a:buClr>
              <a:defRPr/>
            </a:lvl4pPr>
            <a:lvl5pPr>
              <a:buClr>
                <a:srgbClr val="EA6F1F"/>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a:extLst>
              <a:ext uri="{FF2B5EF4-FFF2-40B4-BE49-F238E27FC236}">
                <a16:creationId xmlns:a16="http://schemas.microsoft.com/office/drawing/2014/main" id="{C4EFA24E-1989-A644-AD8F-7839C4D2F253}"/>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bg1"/>
                </a:solidFill>
              </a:rPr>
              <a:pPr>
                <a:defRPr/>
              </a:pPr>
              <a:t>‹#›</a:t>
            </a:fld>
            <a:endParaRPr lang="en-US" altLang="en-US">
              <a:solidFill>
                <a:schemeClr val="bg1"/>
              </a:solidFill>
            </a:endParaRPr>
          </a:p>
        </p:txBody>
      </p:sp>
      <p:sp>
        <p:nvSpPr>
          <p:cNvPr id="11" name="Rectangle 10">
            <a:extLst>
              <a:ext uri="{FF2B5EF4-FFF2-40B4-BE49-F238E27FC236}">
                <a16:creationId xmlns:a16="http://schemas.microsoft.com/office/drawing/2014/main" id="{0AA9A5A8-C436-66CB-1AC6-83D3E3777E60}"/>
              </a:ext>
            </a:extLst>
          </p:cNvPr>
          <p:cNvSpPr/>
          <p:nvPr userDrawn="1"/>
        </p:nvSpPr>
        <p:spPr>
          <a:xfrm>
            <a:off x="30545" y="6484179"/>
            <a:ext cx="12192000" cy="411093"/>
          </a:xfrm>
          <a:prstGeom prst="rect">
            <a:avLst/>
          </a:prstGeom>
          <a:solidFill>
            <a:srgbClr val="F89921"/>
          </a:solidFill>
          <a:ln w="12700" cap="flat" cmpd="sng" algn="ctr">
            <a:noFill/>
            <a:prstDash val="solid"/>
            <a:miter lim="800000"/>
          </a:ln>
          <a:effectLst/>
        </p:spPr>
        <p:txBody>
          <a:bodyPr rtlCol="0" anchor="ctr"/>
          <a:lstStyle/>
          <a:p>
            <a:pPr algn="ctr" defTabSz="342892">
              <a:defRPr/>
            </a:pPr>
            <a:endParaRPr lang="en-US" sz="1350" kern="0">
              <a:solidFill>
                <a:srgbClr val="7097A6"/>
              </a:solidFill>
              <a:latin typeface="Arial" panose="020B0604020202020204"/>
            </a:endParaRPr>
          </a:p>
        </p:txBody>
      </p:sp>
    </p:spTree>
    <p:extLst>
      <p:ext uri="{BB962C8B-B14F-4D97-AF65-F5344CB8AC3E}">
        <p14:creationId xmlns:p14="http://schemas.microsoft.com/office/powerpoint/2010/main" val="21322042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B1109D1-0CFF-8244-9E65-8FBAAB56CE37}"/>
              </a:ext>
            </a:extLst>
          </p:cNvPr>
          <p:cNvPicPr>
            <a:picLocks noChangeAspect="1"/>
          </p:cNvPicPr>
          <p:nvPr userDrawn="1"/>
        </p:nvPicPr>
        <p:blipFill>
          <a:blip r:embed="rId2"/>
          <a:srcRect l="39360" r="39360"/>
          <a:stretch/>
        </p:blipFill>
        <p:spPr>
          <a:xfrm rot="5400000">
            <a:off x="5615177" y="-5615176"/>
            <a:ext cx="992190" cy="12222548"/>
          </a:xfrm>
          <a:prstGeom prst="rect">
            <a:avLst/>
          </a:prstGeom>
        </p:spPr>
      </p:pic>
      <p:sp>
        <p:nvSpPr>
          <p:cNvPr id="3" name="Slide Number Placeholder 2"/>
          <p:cNvSpPr>
            <a:spLocks noGrp="1"/>
          </p:cNvSpPr>
          <p:nvPr>
            <p:ph type="sldNum" sz="quarter" idx="10"/>
          </p:nvPr>
        </p:nvSpPr>
        <p:spPr>
          <a:xfrm>
            <a:off x="11078635" y="6689726"/>
            <a:ext cx="656167" cy="179388"/>
          </a:xfrm>
          <a:prstGeom prst="rect">
            <a:avLst/>
          </a:prstGeom>
        </p:spPr>
        <p:txBody>
          <a:bodyPr/>
          <a:lstStyle>
            <a:lvl1pPr>
              <a:defRPr/>
            </a:lvl1pPr>
          </a:lstStyle>
          <a:p>
            <a:pPr>
              <a:defRPr/>
            </a:pPr>
            <a:fld id="{17F1F82B-EACD-44DD-B37E-7A7D49CC393D}" type="slidenum">
              <a:rPr lang="en-US"/>
              <a:pPr>
                <a:defRPr/>
              </a:pPr>
              <a:t>‹#›</a:t>
            </a:fld>
            <a:endParaRPr lang="en-US"/>
          </a:p>
        </p:txBody>
      </p:sp>
      <p:sp>
        <p:nvSpPr>
          <p:cNvPr id="9" name="Rectangle 8">
            <a:extLst>
              <a:ext uri="{FF2B5EF4-FFF2-40B4-BE49-F238E27FC236}">
                <a16:creationId xmlns:a16="http://schemas.microsoft.com/office/drawing/2014/main" id="{02BE7E2F-0A16-E74E-AA97-31DA08C4F253}"/>
              </a:ext>
            </a:extLst>
          </p:cNvPr>
          <p:cNvSpPr/>
          <p:nvPr userDrawn="1"/>
        </p:nvSpPr>
        <p:spPr>
          <a:xfrm>
            <a:off x="0" y="6484179"/>
            <a:ext cx="12192000" cy="411093"/>
          </a:xfrm>
          <a:prstGeom prst="rect">
            <a:avLst/>
          </a:prstGeom>
          <a:solidFill>
            <a:srgbClr val="02B7EA"/>
          </a:solidFill>
          <a:ln w="12700" cap="flat" cmpd="sng" algn="ctr">
            <a:noFill/>
            <a:prstDash val="solid"/>
            <a:miter lim="800000"/>
          </a:ln>
          <a:effectLst/>
        </p:spPr>
        <p:txBody>
          <a:bodyPr rtlCol="0" anchor="ctr"/>
          <a:lstStyle/>
          <a:p>
            <a:pPr algn="ctr" defTabSz="342892">
              <a:defRPr/>
            </a:pPr>
            <a:endParaRPr lang="en-US" sz="1350" kern="0">
              <a:solidFill>
                <a:srgbClr val="7097A6"/>
              </a:solidFill>
              <a:latin typeface="Arial" panose="020B0604020202020204"/>
            </a:endParaRPr>
          </a:p>
        </p:txBody>
      </p:sp>
      <p:sp>
        <p:nvSpPr>
          <p:cNvPr id="6" name="Title 1">
            <a:extLst>
              <a:ext uri="{FF2B5EF4-FFF2-40B4-BE49-F238E27FC236}">
                <a16:creationId xmlns:a16="http://schemas.microsoft.com/office/drawing/2014/main" id="{8463AC8D-7224-1D40-A620-59AB432EC8EA}"/>
              </a:ext>
            </a:extLst>
          </p:cNvPr>
          <p:cNvSpPr>
            <a:spLocks noGrp="1"/>
          </p:cNvSpPr>
          <p:nvPr>
            <p:ph type="title" hasCustomPrompt="1"/>
          </p:nvPr>
        </p:nvSpPr>
        <p:spPr>
          <a:xfrm>
            <a:off x="972671" y="1130390"/>
            <a:ext cx="10653272" cy="992188"/>
          </a:xfrm>
        </p:spPr>
        <p:txBody>
          <a:bodyPr/>
          <a:lstStyle>
            <a:lvl1pPr>
              <a:defRPr sz="3600" b="0" spc="300">
                <a:solidFill>
                  <a:schemeClr val="tx1">
                    <a:lumMod val="65000"/>
                    <a:lumOff val="35000"/>
                  </a:schemeClr>
                </a:solidFill>
              </a:defRPr>
            </a:lvl1pPr>
          </a:lstStyle>
          <a:p>
            <a:r>
              <a:rPr lang="en-US"/>
              <a:t>CLICK TO EDIT MASTER TITLE STYLE</a:t>
            </a:r>
          </a:p>
        </p:txBody>
      </p:sp>
      <p:pic>
        <p:nvPicPr>
          <p:cNvPr id="7" name="Picture 6" descr="Logo, icon&#10;&#10;Description automatically generated">
            <a:extLst>
              <a:ext uri="{FF2B5EF4-FFF2-40B4-BE49-F238E27FC236}">
                <a16:creationId xmlns:a16="http://schemas.microsoft.com/office/drawing/2014/main" id="{895EBE96-4FB5-4147-8D9B-52AEA3D9EA96}"/>
              </a:ext>
            </a:extLst>
          </p:cNvPr>
          <p:cNvPicPr>
            <a:picLocks noChangeAspect="1"/>
          </p:cNvPicPr>
          <p:nvPr userDrawn="1"/>
        </p:nvPicPr>
        <p:blipFill>
          <a:blip r:embed="rId3"/>
          <a:stretch>
            <a:fillRect/>
          </a:stretch>
        </p:blipFill>
        <p:spPr>
          <a:xfrm>
            <a:off x="10872760" y="5727610"/>
            <a:ext cx="1067915" cy="474629"/>
          </a:xfrm>
          <a:prstGeom prst="rect">
            <a:avLst/>
          </a:prstGeom>
        </p:spPr>
      </p:pic>
      <p:sp>
        <p:nvSpPr>
          <p:cNvPr id="5" name="Text Placeholder 4">
            <a:extLst>
              <a:ext uri="{FF2B5EF4-FFF2-40B4-BE49-F238E27FC236}">
                <a16:creationId xmlns:a16="http://schemas.microsoft.com/office/drawing/2014/main" id="{E222DE1D-7A74-1840-BBBA-BC92C9262C8C}"/>
              </a:ext>
            </a:extLst>
          </p:cNvPr>
          <p:cNvSpPr>
            <a:spLocks noGrp="1"/>
          </p:cNvSpPr>
          <p:nvPr>
            <p:ph type="body" sz="quarter" idx="11"/>
          </p:nvPr>
        </p:nvSpPr>
        <p:spPr>
          <a:xfrm>
            <a:off x="973138" y="2322513"/>
            <a:ext cx="10652125" cy="3405187"/>
          </a:xfrm>
        </p:spPr>
        <p:txBody>
          <a:bodyPr/>
          <a:lstStyle>
            <a:lvl1pPr>
              <a:buClr>
                <a:srgbClr val="02B7EA"/>
              </a:buClr>
              <a:defRPr sz="3200"/>
            </a:lvl1pPr>
            <a:lvl2pPr>
              <a:buClr>
                <a:srgbClr val="02B7EA"/>
              </a:buClr>
              <a:defRPr sz="2800"/>
            </a:lvl2pPr>
            <a:lvl3pPr>
              <a:buClr>
                <a:srgbClr val="02B7EA"/>
              </a:buClr>
              <a:defRPr sz="2400"/>
            </a:lvl3pPr>
            <a:lvl4pPr>
              <a:buClr>
                <a:srgbClr val="02B7EA"/>
              </a:buClr>
              <a:defRPr sz="2000"/>
            </a:lvl4pPr>
            <a:lvl5pPr>
              <a:buClr>
                <a:srgbClr val="02B7EA"/>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a:extLst>
              <a:ext uri="{FF2B5EF4-FFF2-40B4-BE49-F238E27FC236}">
                <a16:creationId xmlns:a16="http://schemas.microsoft.com/office/drawing/2014/main" id="{8147E416-706F-7648-A010-A56D14937D7A}"/>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bg1"/>
                </a:solidFill>
              </a:rPr>
              <a:pPr>
                <a:defRPr/>
              </a:pPr>
              <a:t>‹#›</a:t>
            </a:fld>
            <a:endParaRPr lang="en-US" altLang="en-US">
              <a:solidFill>
                <a:schemeClr val="bg1"/>
              </a:solidFill>
            </a:endParaRPr>
          </a:p>
        </p:txBody>
      </p:sp>
    </p:spTree>
    <p:extLst>
      <p:ext uri="{BB962C8B-B14F-4D97-AF65-F5344CB8AC3E}">
        <p14:creationId xmlns:p14="http://schemas.microsoft.com/office/powerpoint/2010/main" val="18331316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2B7EA"/>
        </a:solidFill>
        <a:effectLst/>
      </p:bgPr>
    </p:bg>
    <p:spTree>
      <p:nvGrpSpPr>
        <p:cNvPr id="1" name=""/>
        <p:cNvGrpSpPr/>
        <p:nvPr/>
      </p:nvGrpSpPr>
      <p:grpSpPr>
        <a:xfrm>
          <a:off x="0" y="0"/>
          <a:ext cx="0" cy="0"/>
          <a:chOff x="0" y="0"/>
          <a:chExt cx="0" cy="0"/>
        </a:xfrm>
      </p:grpSpPr>
      <p:sp>
        <p:nvSpPr>
          <p:cNvPr id="16" name="Text Placeholder 13">
            <a:extLst>
              <a:ext uri="{FF2B5EF4-FFF2-40B4-BE49-F238E27FC236}">
                <a16:creationId xmlns:a16="http://schemas.microsoft.com/office/drawing/2014/main" id="{F080DEEB-CCC7-4E45-88ED-712F7BF26D87}"/>
              </a:ext>
            </a:extLst>
          </p:cNvPr>
          <p:cNvSpPr>
            <a:spLocks noGrp="1"/>
          </p:cNvSpPr>
          <p:nvPr>
            <p:ph type="body" sz="quarter" idx="10" hasCustomPrompt="1"/>
          </p:nvPr>
        </p:nvSpPr>
        <p:spPr>
          <a:xfrm>
            <a:off x="1490662" y="2225675"/>
            <a:ext cx="1590260" cy="1471682"/>
          </a:xfrm>
        </p:spPr>
        <p:txBody>
          <a:bodyPr wrap="none" anchor="b" anchorCtr="0"/>
          <a:lstStyle>
            <a:lvl1pPr marL="0" indent="0" rtl="0">
              <a:buNone/>
              <a:defRPr sz="10000">
                <a:solidFill>
                  <a:srgbClr val="006595"/>
                </a:solidFill>
              </a:defRPr>
            </a:lvl1pPr>
            <a:lvl2pPr marL="609585" indent="0" rtl="0">
              <a:buNone/>
              <a:defRPr>
                <a:solidFill>
                  <a:srgbClr val="006595"/>
                </a:solidFill>
              </a:defRPr>
            </a:lvl2pPr>
            <a:lvl3pPr marL="1219170" indent="0" rtl="0">
              <a:buNone/>
              <a:defRPr>
                <a:solidFill>
                  <a:srgbClr val="006595"/>
                </a:solidFill>
              </a:defRPr>
            </a:lvl3pPr>
            <a:lvl4pPr marL="1828755" indent="0" rtl="0">
              <a:buNone/>
              <a:defRPr>
                <a:solidFill>
                  <a:srgbClr val="006595"/>
                </a:solidFill>
              </a:defRPr>
            </a:lvl4pPr>
            <a:lvl5pPr marL="2438339" indent="0" rtl="0">
              <a:buNone/>
              <a:defRPr>
                <a:solidFill>
                  <a:srgbClr val="006595"/>
                </a:solidFill>
              </a:defRPr>
            </a:lvl5pPr>
          </a:lstStyle>
          <a:p>
            <a:pPr lvl="0"/>
            <a:r>
              <a:rPr lang="en-US"/>
              <a:t>1</a:t>
            </a:r>
          </a:p>
        </p:txBody>
      </p:sp>
      <p:sp>
        <p:nvSpPr>
          <p:cNvPr id="17" name="Text Placeholder 13">
            <a:extLst>
              <a:ext uri="{FF2B5EF4-FFF2-40B4-BE49-F238E27FC236}">
                <a16:creationId xmlns:a16="http://schemas.microsoft.com/office/drawing/2014/main" id="{F9F14B94-F367-6247-B1F3-29EA85FEAB48}"/>
              </a:ext>
            </a:extLst>
          </p:cNvPr>
          <p:cNvSpPr>
            <a:spLocks noGrp="1"/>
          </p:cNvSpPr>
          <p:nvPr>
            <p:ph type="body" sz="quarter" idx="11" hasCustomPrompt="1"/>
          </p:nvPr>
        </p:nvSpPr>
        <p:spPr>
          <a:xfrm>
            <a:off x="3080923" y="2225675"/>
            <a:ext cx="7620414" cy="1471682"/>
          </a:xfrm>
        </p:spPr>
        <p:txBody>
          <a:bodyPr wrap="none" anchor="ctr" anchorCtr="0"/>
          <a:lstStyle>
            <a:lvl1pPr marL="0" indent="0" rtl="0">
              <a:buNone/>
              <a:defRPr sz="7200">
                <a:solidFill>
                  <a:schemeClr val="bg1"/>
                </a:solidFill>
              </a:defRPr>
            </a:lvl1pPr>
            <a:lvl2pPr marL="609585" indent="0" rtl="0">
              <a:buNone/>
              <a:defRPr>
                <a:solidFill>
                  <a:srgbClr val="006595"/>
                </a:solidFill>
              </a:defRPr>
            </a:lvl2pPr>
            <a:lvl3pPr marL="1219170" indent="0" rtl="0">
              <a:buNone/>
              <a:defRPr>
                <a:solidFill>
                  <a:srgbClr val="006595"/>
                </a:solidFill>
              </a:defRPr>
            </a:lvl3pPr>
            <a:lvl4pPr marL="1828755" indent="0" rtl="0">
              <a:buNone/>
              <a:defRPr>
                <a:solidFill>
                  <a:srgbClr val="006595"/>
                </a:solidFill>
              </a:defRPr>
            </a:lvl4pPr>
            <a:lvl5pPr marL="2438339" indent="0" rtl="0">
              <a:buNone/>
              <a:defRPr>
                <a:solidFill>
                  <a:srgbClr val="006595"/>
                </a:solidFill>
              </a:defRPr>
            </a:lvl5pPr>
          </a:lstStyle>
          <a:p>
            <a:pPr lvl="0"/>
            <a:r>
              <a:rPr lang="en-US"/>
              <a:t>SECTION TITLE</a:t>
            </a:r>
          </a:p>
        </p:txBody>
      </p:sp>
      <p:pic>
        <p:nvPicPr>
          <p:cNvPr id="18" name="Picture 17">
            <a:extLst>
              <a:ext uri="{FF2B5EF4-FFF2-40B4-BE49-F238E27FC236}">
                <a16:creationId xmlns:a16="http://schemas.microsoft.com/office/drawing/2014/main" id="{0D5C5776-4C2F-7D4B-AC5E-8536F5A6A465}"/>
              </a:ext>
            </a:extLst>
          </p:cNvPr>
          <p:cNvPicPr>
            <a:picLocks noChangeAspect="1"/>
          </p:cNvPicPr>
          <p:nvPr userDrawn="1"/>
        </p:nvPicPr>
        <p:blipFill rotWithShape="1">
          <a:blip r:embed="rId2"/>
          <a:srcRect l="44742" t="36090" r="54178"/>
          <a:stretch/>
        </p:blipFill>
        <p:spPr>
          <a:xfrm rot="5400000">
            <a:off x="6018168" y="-759351"/>
            <a:ext cx="155664" cy="9210674"/>
          </a:xfrm>
          <a:prstGeom prst="rect">
            <a:avLst/>
          </a:prstGeom>
        </p:spPr>
      </p:pic>
      <p:pic>
        <p:nvPicPr>
          <p:cNvPr id="5" name="Picture 4">
            <a:extLst>
              <a:ext uri="{FF2B5EF4-FFF2-40B4-BE49-F238E27FC236}">
                <a16:creationId xmlns:a16="http://schemas.microsoft.com/office/drawing/2014/main" id="{A513BE7D-CEE7-DFD7-B40C-FF7CDE093D8F}"/>
              </a:ext>
            </a:extLst>
          </p:cNvPr>
          <p:cNvPicPr>
            <a:picLocks noChangeAspect="1"/>
          </p:cNvPicPr>
          <p:nvPr userDrawn="1"/>
        </p:nvPicPr>
        <p:blipFill rotWithShape="1">
          <a:blip r:embed="rId3">
            <a:alphaModFix amt="35000"/>
          </a:blip>
          <a:srcRect l="12858" t="23225" r="71623" b="36191"/>
          <a:stretch/>
        </p:blipFill>
        <p:spPr>
          <a:xfrm>
            <a:off x="0" y="0"/>
            <a:ext cx="2622176" cy="6858000"/>
          </a:xfrm>
          <a:prstGeom prst="rect">
            <a:avLst/>
          </a:prstGeom>
        </p:spPr>
      </p:pic>
    </p:spTree>
    <p:extLst>
      <p:ext uri="{BB962C8B-B14F-4D97-AF65-F5344CB8AC3E}">
        <p14:creationId xmlns:p14="http://schemas.microsoft.com/office/powerpoint/2010/main" val="52579940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72671" y="1"/>
            <a:ext cx="10653272" cy="992188"/>
          </a:xfrm>
        </p:spPr>
        <p:txBody>
          <a:bodyPr/>
          <a:lstStyle>
            <a:lvl1pPr>
              <a:defRPr sz="3600" b="0" spc="300">
                <a:solidFill>
                  <a:schemeClr val="tx1">
                    <a:lumMod val="65000"/>
                    <a:lumOff val="35000"/>
                  </a:schemeClr>
                </a:solidFill>
              </a:defRPr>
            </a:lvl1pPr>
          </a:lstStyle>
          <a:p>
            <a:r>
              <a:rPr lang="en-US"/>
              <a:t>CLICK TO EDIT MASTER TITLE STYLE</a:t>
            </a:r>
          </a:p>
        </p:txBody>
      </p:sp>
      <p:sp>
        <p:nvSpPr>
          <p:cNvPr id="3" name="Slide Number Placeholder 2"/>
          <p:cNvSpPr>
            <a:spLocks noGrp="1"/>
          </p:cNvSpPr>
          <p:nvPr>
            <p:ph type="sldNum" sz="quarter" idx="10"/>
          </p:nvPr>
        </p:nvSpPr>
        <p:spPr>
          <a:xfrm>
            <a:off x="11078635" y="6689726"/>
            <a:ext cx="656167" cy="179388"/>
          </a:xfrm>
          <a:prstGeom prst="rect">
            <a:avLst/>
          </a:prstGeom>
        </p:spPr>
        <p:txBody>
          <a:bodyPr/>
          <a:lstStyle>
            <a:lvl1pPr>
              <a:defRPr/>
            </a:lvl1pPr>
          </a:lstStyle>
          <a:p>
            <a:pPr>
              <a:defRPr/>
            </a:pPr>
            <a:fld id="{17F1F82B-EACD-44DD-B37E-7A7D49CC393D}" type="slidenum">
              <a:rPr lang="en-US"/>
              <a:pPr>
                <a:defRPr/>
              </a:pPr>
              <a:t>‹#›</a:t>
            </a:fld>
            <a:endParaRPr lang="en-US"/>
          </a:p>
        </p:txBody>
      </p:sp>
      <p:sp>
        <p:nvSpPr>
          <p:cNvPr id="6" name="Rectangle 5">
            <a:extLst>
              <a:ext uri="{FF2B5EF4-FFF2-40B4-BE49-F238E27FC236}">
                <a16:creationId xmlns:a16="http://schemas.microsoft.com/office/drawing/2014/main" id="{9FA3D696-EC10-DD42-88C2-7A80D33A6F6D}"/>
              </a:ext>
            </a:extLst>
          </p:cNvPr>
          <p:cNvSpPr/>
          <p:nvPr userDrawn="1"/>
        </p:nvSpPr>
        <p:spPr>
          <a:xfrm>
            <a:off x="0" y="6484179"/>
            <a:ext cx="12192000" cy="411093"/>
          </a:xfrm>
          <a:prstGeom prst="rect">
            <a:avLst/>
          </a:prstGeom>
          <a:solidFill>
            <a:srgbClr val="02B7EA"/>
          </a:solidFill>
          <a:ln w="12700" cap="flat" cmpd="sng" algn="ctr">
            <a:noFill/>
            <a:prstDash val="solid"/>
            <a:miter lim="800000"/>
          </a:ln>
          <a:effectLst/>
        </p:spPr>
        <p:txBody>
          <a:bodyPr rtlCol="0" anchor="ctr"/>
          <a:lstStyle/>
          <a:p>
            <a:pPr algn="ctr" defTabSz="342892">
              <a:defRPr/>
            </a:pPr>
            <a:endParaRPr lang="en-US" sz="1350" kern="0">
              <a:solidFill>
                <a:srgbClr val="7097A6"/>
              </a:solidFill>
              <a:latin typeface="Arial" panose="020B0604020202020204"/>
            </a:endParaRPr>
          </a:p>
        </p:txBody>
      </p:sp>
      <p:pic>
        <p:nvPicPr>
          <p:cNvPr id="5" name="Picture 4" descr="Logo, icon&#10;&#10;Description automatically generated">
            <a:extLst>
              <a:ext uri="{FF2B5EF4-FFF2-40B4-BE49-F238E27FC236}">
                <a16:creationId xmlns:a16="http://schemas.microsoft.com/office/drawing/2014/main" id="{30F500F0-20EE-1B48-88FF-6858CB0B8F55}"/>
              </a:ext>
            </a:extLst>
          </p:cNvPr>
          <p:cNvPicPr>
            <a:picLocks noChangeAspect="1"/>
          </p:cNvPicPr>
          <p:nvPr userDrawn="1"/>
        </p:nvPicPr>
        <p:blipFill>
          <a:blip r:embed="rId2"/>
          <a:stretch>
            <a:fillRect/>
          </a:stretch>
        </p:blipFill>
        <p:spPr>
          <a:xfrm>
            <a:off x="10872760" y="5727610"/>
            <a:ext cx="1067915" cy="474629"/>
          </a:xfrm>
          <a:prstGeom prst="rect">
            <a:avLst/>
          </a:prstGeom>
        </p:spPr>
      </p:pic>
      <p:sp>
        <p:nvSpPr>
          <p:cNvPr id="7" name="Text Placeholder 4">
            <a:extLst>
              <a:ext uri="{FF2B5EF4-FFF2-40B4-BE49-F238E27FC236}">
                <a16:creationId xmlns:a16="http://schemas.microsoft.com/office/drawing/2014/main" id="{575E3422-A967-4148-9218-2D24976BA379}"/>
              </a:ext>
            </a:extLst>
          </p:cNvPr>
          <p:cNvSpPr>
            <a:spLocks noGrp="1"/>
          </p:cNvSpPr>
          <p:nvPr>
            <p:ph type="body" sz="quarter" idx="11"/>
          </p:nvPr>
        </p:nvSpPr>
        <p:spPr>
          <a:xfrm>
            <a:off x="973138" y="1274129"/>
            <a:ext cx="10652125" cy="4453571"/>
          </a:xfrm>
        </p:spPr>
        <p:txBody>
          <a:bodyPr/>
          <a:lstStyle>
            <a:lvl1pPr>
              <a:buClr>
                <a:srgbClr val="02B7EA"/>
              </a:buClr>
              <a:defRPr sz="3200"/>
            </a:lvl1pPr>
            <a:lvl2pPr>
              <a:buClr>
                <a:srgbClr val="02B7EA"/>
              </a:buClr>
              <a:defRPr sz="2800"/>
            </a:lvl2pPr>
            <a:lvl3pPr>
              <a:buClr>
                <a:srgbClr val="02B7EA"/>
              </a:buClr>
              <a:defRPr sz="2400"/>
            </a:lvl3pPr>
            <a:lvl4pPr>
              <a:buClr>
                <a:srgbClr val="02B7EA"/>
              </a:buClr>
              <a:defRPr sz="2000"/>
            </a:lvl4pPr>
            <a:lvl5pPr>
              <a:buClr>
                <a:srgbClr val="02B7EA"/>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6798683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8B23C30-FC7B-4F42-B4BA-0F209CD5FECF}"/>
              </a:ext>
            </a:extLst>
          </p:cNvPr>
          <p:cNvSpPr/>
          <p:nvPr userDrawn="1"/>
        </p:nvSpPr>
        <p:spPr>
          <a:xfrm>
            <a:off x="7414591" y="0"/>
            <a:ext cx="4777409" cy="6858000"/>
          </a:xfrm>
          <a:prstGeom prst="rect">
            <a:avLst/>
          </a:prstGeom>
          <a:solidFill>
            <a:srgbClr val="13B5EA">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 Placeholder 16">
            <a:extLst>
              <a:ext uri="{FF2B5EF4-FFF2-40B4-BE49-F238E27FC236}">
                <a16:creationId xmlns:a16="http://schemas.microsoft.com/office/drawing/2014/main" id="{80A928CF-EB57-CA43-B7BE-1D0D886A828F}"/>
              </a:ext>
            </a:extLst>
          </p:cNvPr>
          <p:cNvSpPr>
            <a:spLocks noGrp="1"/>
          </p:cNvSpPr>
          <p:nvPr>
            <p:ph type="body" sz="quarter" idx="10" hasCustomPrompt="1"/>
          </p:nvPr>
        </p:nvSpPr>
        <p:spPr>
          <a:xfrm>
            <a:off x="690563" y="579074"/>
            <a:ext cx="6319837" cy="500062"/>
          </a:xfrm>
        </p:spPr>
        <p:txBody>
          <a:bodyPr/>
          <a:lstStyle>
            <a:lvl1pPr marL="0" indent="0">
              <a:buNone/>
              <a:defRPr sz="2000" spc="300">
                <a:solidFill>
                  <a:srgbClr val="02B7EA"/>
                </a:solidFill>
              </a:defRPr>
            </a:lvl1pPr>
            <a:lvl2pPr marL="609585" indent="0">
              <a:buNone/>
              <a:defRPr/>
            </a:lvl2pPr>
            <a:lvl3pPr marL="1219170" indent="0">
              <a:buNone/>
              <a:defRPr/>
            </a:lvl3pPr>
            <a:lvl4pPr marL="1828755" indent="0">
              <a:buNone/>
              <a:defRPr/>
            </a:lvl4pPr>
            <a:lvl5pPr marL="2438339" indent="0">
              <a:buNone/>
              <a:defRPr/>
            </a:lvl5pPr>
          </a:lstStyle>
          <a:p>
            <a:pPr lvl="0"/>
            <a:r>
              <a:rPr lang="en-US"/>
              <a:t>SECONDARY TITLE</a:t>
            </a:r>
          </a:p>
        </p:txBody>
      </p:sp>
      <p:sp>
        <p:nvSpPr>
          <p:cNvPr id="18" name="Text Placeholder 16">
            <a:extLst>
              <a:ext uri="{FF2B5EF4-FFF2-40B4-BE49-F238E27FC236}">
                <a16:creationId xmlns:a16="http://schemas.microsoft.com/office/drawing/2014/main" id="{A16C1B5A-A246-5442-A487-DAE27647FB68}"/>
              </a:ext>
            </a:extLst>
          </p:cNvPr>
          <p:cNvSpPr>
            <a:spLocks noGrp="1"/>
          </p:cNvSpPr>
          <p:nvPr>
            <p:ph type="body" sz="quarter" idx="11" hasCustomPrompt="1"/>
          </p:nvPr>
        </p:nvSpPr>
        <p:spPr>
          <a:xfrm>
            <a:off x="690563" y="1108463"/>
            <a:ext cx="6319837" cy="800548"/>
          </a:xfrm>
        </p:spPr>
        <p:txBody>
          <a:bodyPr/>
          <a:lstStyle>
            <a:lvl1pPr marL="0" indent="0">
              <a:buNone/>
              <a:defRPr sz="4000" b="1" spc="0">
                <a:solidFill>
                  <a:srgbClr val="4A2156"/>
                </a:solidFill>
              </a:defRPr>
            </a:lvl1pPr>
            <a:lvl2pPr marL="609585" indent="0">
              <a:buNone/>
              <a:defRPr/>
            </a:lvl2pPr>
            <a:lvl3pPr marL="1219170" indent="0">
              <a:buNone/>
              <a:defRPr/>
            </a:lvl3pPr>
            <a:lvl4pPr marL="1828755" indent="0">
              <a:buNone/>
              <a:defRPr/>
            </a:lvl4pPr>
            <a:lvl5pPr marL="2438339" indent="0">
              <a:buNone/>
              <a:defRPr/>
            </a:lvl5pPr>
          </a:lstStyle>
          <a:p>
            <a:pPr lvl="0"/>
            <a:r>
              <a:rPr lang="en-US"/>
              <a:t>Title Goes Here</a:t>
            </a:r>
          </a:p>
        </p:txBody>
      </p:sp>
      <p:sp>
        <p:nvSpPr>
          <p:cNvPr id="19" name="Text Placeholder 16">
            <a:extLst>
              <a:ext uri="{FF2B5EF4-FFF2-40B4-BE49-F238E27FC236}">
                <a16:creationId xmlns:a16="http://schemas.microsoft.com/office/drawing/2014/main" id="{0FB221C5-54FA-7242-B794-D1162965E459}"/>
              </a:ext>
            </a:extLst>
          </p:cNvPr>
          <p:cNvSpPr>
            <a:spLocks noGrp="1"/>
          </p:cNvSpPr>
          <p:nvPr>
            <p:ph type="body" sz="quarter" idx="12" hasCustomPrompt="1"/>
          </p:nvPr>
        </p:nvSpPr>
        <p:spPr>
          <a:xfrm>
            <a:off x="690563" y="2087031"/>
            <a:ext cx="6319837" cy="3864590"/>
          </a:xfrm>
        </p:spPr>
        <p:txBody>
          <a:bodyPr/>
          <a:lstStyle>
            <a:lvl1pPr marL="0" marR="0" indent="0" algn="l" defTabSz="457200" rtl="0" eaLnBrk="1" fontAlgn="auto" latinLnBrk="0" hangingPunct="1">
              <a:lnSpc>
                <a:spcPct val="100000"/>
              </a:lnSpc>
              <a:spcBef>
                <a:spcPts val="0"/>
              </a:spcBef>
              <a:spcAft>
                <a:spcPts val="1800"/>
              </a:spcAft>
              <a:buClrTx/>
              <a:buSzTx/>
              <a:buFont typeface="Arial"/>
              <a:buNone/>
              <a:tabLst/>
              <a:defRPr sz="1800" b="1" spc="0">
                <a:solidFill>
                  <a:srgbClr val="4A2156"/>
                </a:solidFill>
              </a:defRPr>
            </a:lvl1pPr>
            <a:lvl2pPr marL="609585" indent="0">
              <a:buNone/>
              <a:defRPr/>
            </a:lvl2pPr>
            <a:lvl3pPr marL="1219170" indent="0">
              <a:buNone/>
              <a:defRPr/>
            </a:lvl3pPr>
            <a:lvl4pPr marL="1828755" indent="0">
              <a:buNone/>
              <a:defRPr/>
            </a:lvl4pPr>
            <a:lvl5pPr marL="2438339" indent="0">
              <a:buNone/>
              <a:defRPr/>
            </a:lvl5pPr>
          </a:lstStyle>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Lorem ipsum dolor sit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amet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consectetur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adipiscing</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elit</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Donec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aliquam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justo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sit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amet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sagittis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accumsan</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odio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sem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faucibus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augue</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elementum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velit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ex sed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Donec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egestas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viverra</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tempor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Morbi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quis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justo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tortor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curabitur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odio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sagittis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venenatis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ex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quis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cursus diam</a:t>
            </a: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Phasellus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lobortis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lorem in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efficitur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faucibus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mauris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auctor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sapien</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sed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scelerisque</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purus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id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convallis,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ultrices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ante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rutrum</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p:txBody>
      </p:sp>
      <p:sp>
        <p:nvSpPr>
          <p:cNvPr id="22" name="Text Placeholder 21">
            <a:extLst>
              <a:ext uri="{FF2B5EF4-FFF2-40B4-BE49-F238E27FC236}">
                <a16:creationId xmlns:a16="http://schemas.microsoft.com/office/drawing/2014/main" id="{DC1FC2B1-BFC7-524A-A9D9-8F23E30BCD29}"/>
              </a:ext>
            </a:extLst>
          </p:cNvPr>
          <p:cNvSpPr>
            <a:spLocks noGrp="1"/>
          </p:cNvSpPr>
          <p:nvPr>
            <p:ph type="body" sz="quarter" idx="13" hasCustomPrompt="1"/>
          </p:nvPr>
        </p:nvSpPr>
        <p:spPr>
          <a:xfrm>
            <a:off x="8037513" y="579438"/>
            <a:ext cx="3625850" cy="5372100"/>
          </a:xfrm>
        </p:spPr>
        <p:txBody>
          <a:bodyPr anchor="t" anchorCtr="0"/>
          <a:lstStyle>
            <a:lvl1pPr marL="0" marR="0" indent="0" algn="r" defTabSz="609585" rtl="0" eaLnBrk="0" fontAlgn="base" latinLnBrk="0" hangingPunct="0">
              <a:lnSpc>
                <a:spcPct val="100000"/>
              </a:lnSpc>
              <a:spcBef>
                <a:spcPct val="20000"/>
              </a:spcBef>
              <a:spcAft>
                <a:spcPts val="4800"/>
              </a:spcAft>
              <a:buClr>
                <a:srgbClr val="279ECE"/>
              </a:buClr>
              <a:buSzTx/>
              <a:buFont typeface="Arial" panose="020B0604020202020204" pitchFamily="34" charset="0"/>
              <a:buNone/>
              <a:tabLst/>
              <a:defRPr sz="1800">
                <a:solidFill>
                  <a:srgbClr val="02B7EA"/>
                </a:solidFill>
              </a:defRPr>
            </a:lvl1pPr>
            <a:lvl2pPr marL="609585" indent="0" algn="r">
              <a:buNone/>
              <a:defRPr sz="1800">
                <a:solidFill>
                  <a:srgbClr val="02B7EA"/>
                </a:solidFill>
              </a:defRPr>
            </a:lvl2pPr>
            <a:lvl3pPr marL="1219170" indent="0" algn="r">
              <a:buNone/>
              <a:defRPr sz="1800">
                <a:solidFill>
                  <a:srgbClr val="02B7EA"/>
                </a:solidFill>
              </a:defRPr>
            </a:lvl3pPr>
            <a:lvl4pPr marL="1828755" indent="0" algn="r">
              <a:buNone/>
              <a:defRPr sz="1800">
                <a:solidFill>
                  <a:srgbClr val="02B7EA"/>
                </a:solidFill>
              </a:defRPr>
            </a:lvl4pPr>
            <a:lvl5pPr marL="2438339" indent="0" algn="r">
              <a:buNone/>
              <a:defRPr sz="1800">
                <a:solidFill>
                  <a:srgbClr val="02B7EA"/>
                </a:solidFill>
              </a:defRPr>
            </a:lvl5pPr>
          </a:lstStyle>
          <a:p>
            <a:pPr lvl="0"/>
            <a:r>
              <a:rPr lang="en-US"/>
              <a:t>Lorem ipsum dolor sit </a:t>
            </a:r>
            <a:r>
              <a:rPr lang="en-US" err="1"/>
              <a:t>amet</a:t>
            </a:r>
            <a:r>
              <a:rPr lang="en-US"/>
              <a:t>, </a:t>
            </a:r>
            <a:r>
              <a:rPr lang="en-US" err="1"/>
              <a:t>consectetur</a:t>
            </a:r>
            <a:r>
              <a:rPr lang="en-US"/>
              <a:t> </a:t>
            </a:r>
            <a:r>
              <a:rPr lang="en-US" err="1"/>
              <a:t>elit</a:t>
            </a:r>
            <a:endParaRPr lang="en-US"/>
          </a:p>
          <a:p>
            <a:pPr lvl="0"/>
            <a:r>
              <a:rPr lang="en-US"/>
              <a:t>Lorem ipsum dolor sit </a:t>
            </a:r>
            <a:r>
              <a:rPr lang="en-US" err="1"/>
              <a:t>amet</a:t>
            </a:r>
            <a:r>
              <a:rPr lang="en-US"/>
              <a:t>, </a:t>
            </a:r>
            <a:r>
              <a:rPr lang="en-US" err="1"/>
              <a:t>consectetur</a:t>
            </a:r>
            <a:r>
              <a:rPr lang="en-US"/>
              <a:t> </a:t>
            </a:r>
            <a:r>
              <a:rPr lang="en-US" err="1"/>
              <a:t>elit</a:t>
            </a:r>
            <a:endParaRPr lang="en-US"/>
          </a:p>
          <a:p>
            <a:pPr marL="0" marR="0" lvl="0" indent="0" algn="r" defTabSz="609585" rtl="0" eaLnBrk="0" fontAlgn="base" latinLnBrk="0" hangingPunct="0">
              <a:lnSpc>
                <a:spcPct val="100000"/>
              </a:lnSpc>
              <a:spcBef>
                <a:spcPct val="20000"/>
              </a:spcBef>
              <a:spcAft>
                <a:spcPct val="0"/>
              </a:spcAft>
              <a:buClr>
                <a:srgbClr val="279ECE"/>
              </a:buClr>
              <a:buSzTx/>
              <a:buFont typeface="Arial" panose="020B0604020202020204" pitchFamily="34" charset="0"/>
              <a:buNone/>
              <a:tabLst/>
              <a:defRPr/>
            </a:pPr>
            <a:r>
              <a:rPr lang="en-US"/>
              <a:t>Lorem ipsum dolor sit </a:t>
            </a:r>
            <a:r>
              <a:rPr lang="en-US" err="1"/>
              <a:t>amet</a:t>
            </a:r>
            <a:r>
              <a:rPr lang="en-US"/>
              <a:t>, </a:t>
            </a:r>
            <a:r>
              <a:rPr lang="en-US" err="1"/>
              <a:t>consectetur</a:t>
            </a:r>
            <a:r>
              <a:rPr lang="en-US"/>
              <a:t> </a:t>
            </a:r>
            <a:r>
              <a:rPr lang="en-US" err="1"/>
              <a:t>elit</a:t>
            </a:r>
            <a:endParaRPr lang="en-US"/>
          </a:p>
        </p:txBody>
      </p:sp>
      <p:pic>
        <p:nvPicPr>
          <p:cNvPr id="7" name="Picture 6" descr="Logo, icon&#10;&#10;Description automatically generated">
            <a:extLst>
              <a:ext uri="{FF2B5EF4-FFF2-40B4-BE49-F238E27FC236}">
                <a16:creationId xmlns:a16="http://schemas.microsoft.com/office/drawing/2014/main" id="{5ADB920E-00D9-9941-8FF9-5D7405A3DEF9}"/>
              </a:ext>
            </a:extLst>
          </p:cNvPr>
          <p:cNvPicPr>
            <a:picLocks noChangeAspect="1"/>
          </p:cNvPicPr>
          <p:nvPr userDrawn="1"/>
        </p:nvPicPr>
        <p:blipFill>
          <a:blip r:embed="rId2"/>
          <a:stretch>
            <a:fillRect/>
          </a:stretch>
        </p:blipFill>
        <p:spPr>
          <a:xfrm>
            <a:off x="10872760" y="5727610"/>
            <a:ext cx="1067915" cy="474629"/>
          </a:xfrm>
          <a:prstGeom prst="rect">
            <a:avLst/>
          </a:prstGeom>
        </p:spPr>
      </p:pic>
      <p:sp>
        <p:nvSpPr>
          <p:cNvPr id="8" name="Slide Number Placeholder 5">
            <a:extLst>
              <a:ext uri="{FF2B5EF4-FFF2-40B4-BE49-F238E27FC236}">
                <a16:creationId xmlns:a16="http://schemas.microsoft.com/office/drawing/2014/main" id="{E456F8BB-DF42-1F44-9249-84275EB49429}"/>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tx1">
                    <a:lumMod val="65000"/>
                    <a:lumOff val="35000"/>
                  </a:schemeClr>
                </a:solidFill>
              </a:rPr>
              <a:pPr>
                <a:defRPr/>
              </a:pPr>
              <a:t>‹#›</a:t>
            </a:fld>
            <a:endParaRPr lang="en-US" altLang="en-US">
              <a:solidFill>
                <a:schemeClr val="tx1">
                  <a:lumMod val="65000"/>
                  <a:lumOff val="35000"/>
                </a:schemeClr>
              </a:solidFill>
            </a:endParaRPr>
          </a:p>
        </p:txBody>
      </p:sp>
    </p:spTree>
    <p:extLst>
      <p:ext uri="{BB962C8B-B14F-4D97-AF65-F5344CB8AC3E}">
        <p14:creationId xmlns:p14="http://schemas.microsoft.com/office/powerpoint/2010/main" val="134559020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E73BE29-6E8E-AF4E-8945-48A80F37F696}"/>
              </a:ext>
            </a:extLst>
          </p:cNvPr>
          <p:cNvSpPr>
            <a:spLocks noGrp="1"/>
          </p:cNvSpPr>
          <p:nvPr>
            <p:ph type="pic" sz="quarter" idx="14" hasCustomPrompt="1"/>
          </p:nvPr>
        </p:nvSpPr>
        <p:spPr>
          <a:xfrm>
            <a:off x="0" y="0"/>
            <a:ext cx="7415213" cy="6858000"/>
          </a:xfrm>
        </p:spPr>
        <p:txBody>
          <a:bodyPr/>
          <a:lstStyle>
            <a:lvl1pPr marL="0" indent="0">
              <a:buNone/>
              <a:defRPr>
                <a:solidFill>
                  <a:schemeClr val="bg2">
                    <a:lumMod val="75000"/>
                  </a:schemeClr>
                </a:solidFill>
              </a:defRPr>
            </a:lvl1pPr>
          </a:lstStyle>
          <a:p>
            <a:r>
              <a:rPr lang="en-US"/>
              <a:t>Picture goes here</a:t>
            </a:r>
          </a:p>
        </p:txBody>
      </p:sp>
      <p:sp>
        <p:nvSpPr>
          <p:cNvPr id="10" name="Rectangle 9">
            <a:extLst>
              <a:ext uri="{FF2B5EF4-FFF2-40B4-BE49-F238E27FC236}">
                <a16:creationId xmlns:a16="http://schemas.microsoft.com/office/drawing/2014/main" id="{88B23C30-FC7B-4F42-B4BA-0F209CD5FECF}"/>
              </a:ext>
            </a:extLst>
          </p:cNvPr>
          <p:cNvSpPr/>
          <p:nvPr userDrawn="1"/>
        </p:nvSpPr>
        <p:spPr>
          <a:xfrm>
            <a:off x="7414591" y="0"/>
            <a:ext cx="4777409" cy="6858000"/>
          </a:xfrm>
          <a:prstGeom prst="rect">
            <a:avLst/>
          </a:prstGeom>
          <a:solidFill>
            <a:srgbClr val="13B5EA">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 Placeholder 16">
            <a:extLst>
              <a:ext uri="{FF2B5EF4-FFF2-40B4-BE49-F238E27FC236}">
                <a16:creationId xmlns:a16="http://schemas.microsoft.com/office/drawing/2014/main" id="{80A928CF-EB57-CA43-B7BE-1D0D886A828F}"/>
              </a:ext>
            </a:extLst>
          </p:cNvPr>
          <p:cNvSpPr>
            <a:spLocks noGrp="1"/>
          </p:cNvSpPr>
          <p:nvPr>
            <p:ph type="body" sz="quarter" idx="10" hasCustomPrompt="1"/>
          </p:nvPr>
        </p:nvSpPr>
        <p:spPr>
          <a:xfrm>
            <a:off x="7917084" y="579074"/>
            <a:ext cx="3792638" cy="500062"/>
          </a:xfrm>
        </p:spPr>
        <p:txBody>
          <a:bodyPr/>
          <a:lstStyle>
            <a:lvl1pPr marL="0" indent="0">
              <a:buNone/>
              <a:defRPr sz="2000" spc="300">
                <a:solidFill>
                  <a:srgbClr val="02B7EA"/>
                </a:solidFill>
              </a:defRPr>
            </a:lvl1pPr>
            <a:lvl2pPr marL="609585" indent="0">
              <a:buNone/>
              <a:defRPr/>
            </a:lvl2pPr>
            <a:lvl3pPr marL="1219170" indent="0">
              <a:buNone/>
              <a:defRPr/>
            </a:lvl3pPr>
            <a:lvl4pPr marL="1828755" indent="0">
              <a:buNone/>
              <a:defRPr/>
            </a:lvl4pPr>
            <a:lvl5pPr marL="2438339" indent="0">
              <a:buNone/>
              <a:defRPr/>
            </a:lvl5pPr>
          </a:lstStyle>
          <a:p>
            <a:pPr lvl="0"/>
            <a:r>
              <a:rPr lang="en-US"/>
              <a:t>SECONDARY TITLE</a:t>
            </a:r>
          </a:p>
        </p:txBody>
      </p:sp>
      <p:sp>
        <p:nvSpPr>
          <p:cNvPr id="18" name="Text Placeholder 16">
            <a:extLst>
              <a:ext uri="{FF2B5EF4-FFF2-40B4-BE49-F238E27FC236}">
                <a16:creationId xmlns:a16="http://schemas.microsoft.com/office/drawing/2014/main" id="{A16C1B5A-A246-5442-A487-DAE27647FB68}"/>
              </a:ext>
            </a:extLst>
          </p:cNvPr>
          <p:cNvSpPr>
            <a:spLocks noGrp="1"/>
          </p:cNvSpPr>
          <p:nvPr>
            <p:ph type="body" sz="quarter" idx="11" hasCustomPrompt="1"/>
          </p:nvPr>
        </p:nvSpPr>
        <p:spPr>
          <a:xfrm>
            <a:off x="7917084" y="1108463"/>
            <a:ext cx="3792638" cy="800548"/>
          </a:xfrm>
        </p:spPr>
        <p:txBody>
          <a:bodyPr/>
          <a:lstStyle>
            <a:lvl1pPr marL="0" indent="0">
              <a:buNone/>
              <a:defRPr sz="4000" b="1" spc="0">
                <a:solidFill>
                  <a:srgbClr val="4A2156"/>
                </a:solidFill>
              </a:defRPr>
            </a:lvl1pPr>
            <a:lvl2pPr marL="609585" indent="0">
              <a:buNone/>
              <a:defRPr/>
            </a:lvl2pPr>
            <a:lvl3pPr marL="1219170" indent="0">
              <a:buNone/>
              <a:defRPr/>
            </a:lvl3pPr>
            <a:lvl4pPr marL="1828755" indent="0">
              <a:buNone/>
              <a:defRPr/>
            </a:lvl4pPr>
            <a:lvl5pPr marL="2438339" indent="0">
              <a:buNone/>
              <a:defRPr/>
            </a:lvl5pPr>
          </a:lstStyle>
          <a:p>
            <a:pPr lvl="0"/>
            <a:r>
              <a:rPr lang="en-US"/>
              <a:t>Title Goes Here</a:t>
            </a:r>
          </a:p>
        </p:txBody>
      </p:sp>
      <p:sp>
        <p:nvSpPr>
          <p:cNvPr id="19" name="Text Placeholder 16">
            <a:extLst>
              <a:ext uri="{FF2B5EF4-FFF2-40B4-BE49-F238E27FC236}">
                <a16:creationId xmlns:a16="http://schemas.microsoft.com/office/drawing/2014/main" id="{0FB221C5-54FA-7242-B794-D1162965E459}"/>
              </a:ext>
            </a:extLst>
          </p:cNvPr>
          <p:cNvSpPr>
            <a:spLocks noGrp="1"/>
          </p:cNvSpPr>
          <p:nvPr>
            <p:ph type="body" sz="quarter" idx="12" hasCustomPrompt="1"/>
          </p:nvPr>
        </p:nvSpPr>
        <p:spPr>
          <a:xfrm>
            <a:off x="7917084" y="2087031"/>
            <a:ext cx="3792638" cy="3864590"/>
          </a:xfrm>
        </p:spPr>
        <p:txBody>
          <a:bodyPr/>
          <a:lstStyle>
            <a:lvl1pPr marL="0" marR="0" indent="0" algn="l" defTabSz="457200" rtl="0" eaLnBrk="1" fontAlgn="auto" latinLnBrk="0" hangingPunct="1">
              <a:lnSpc>
                <a:spcPts val="1400"/>
              </a:lnSpc>
              <a:spcBef>
                <a:spcPts val="0"/>
              </a:spcBef>
              <a:spcAft>
                <a:spcPts val="1800"/>
              </a:spcAft>
              <a:buClrTx/>
              <a:buSzTx/>
              <a:buFont typeface="Arial"/>
              <a:buNone/>
              <a:tabLst/>
              <a:defRPr sz="4000" b="1" spc="0">
                <a:solidFill>
                  <a:schemeClr val="tx1"/>
                </a:solidFill>
              </a:defRPr>
            </a:lvl1pPr>
            <a:lvl2pPr marL="609585" indent="0">
              <a:buNone/>
              <a:defRPr/>
            </a:lvl2pPr>
            <a:lvl3pPr marL="1219170" indent="0">
              <a:buNone/>
              <a:defRPr/>
            </a:lvl3pPr>
            <a:lvl4pPr marL="1828755" indent="0">
              <a:buNone/>
              <a:defRPr/>
            </a:lvl4pPr>
            <a:lvl5pPr marL="2438339" indent="0">
              <a:buNone/>
              <a:defRPr/>
            </a:lvl5pPr>
          </a:lstStyle>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Lorem ipsum dolor sit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amet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consectetur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adipiscing</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elit</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Donec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aliquam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justo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sit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amet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sagittis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accumsan</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odio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sem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faucibus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augue</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elementum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velit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ex sed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Donec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egestas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viverra</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tempor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Morbi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quis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justo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tortor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curabitur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odio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sagittis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venenatis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ex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quis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cursus diam</a:t>
            </a: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Phasellus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lobortis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lorem in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efficitur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faucibus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mauris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auctor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sapien</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sed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scelerisque</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purus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id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convallis,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ultrices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ante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rutrum</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p:txBody>
      </p:sp>
      <p:pic>
        <p:nvPicPr>
          <p:cNvPr id="9" name="Picture 8" descr="Logo, icon&#10;&#10;Description automatically generated">
            <a:extLst>
              <a:ext uri="{FF2B5EF4-FFF2-40B4-BE49-F238E27FC236}">
                <a16:creationId xmlns:a16="http://schemas.microsoft.com/office/drawing/2014/main" id="{4D7A963B-BAA1-A04B-B735-12F2ADFEBD2C}"/>
              </a:ext>
            </a:extLst>
          </p:cNvPr>
          <p:cNvPicPr>
            <a:picLocks noChangeAspect="1"/>
          </p:cNvPicPr>
          <p:nvPr userDrawn="1"/>
        </p:nvPicPr>
        <p:blipFill>
          <a:blip r:embed="rId2"/>
          <a:stretch>
            <a:fillRect/>
          </a:stretch>
        </p:blipFill>
        <p:spPr>
          <a:xfrm>
            <a:off x="10872760" y="5727610"/>
            <a:ext cx="1067915" cy="474629"/>
          </a:xfrm>
          <a:prstGeom prst="rect">
            <a:avLst/>
          </a:prstGeom>
        </p:spPr>
      </p:pic>
      <p:sp>
        <p:nvSpPr>
          <p:cNvPr id="8" name="Slide Number Placeholder 5">
            <a:extLst>
              <a:ext uri="{FF2B5EF4-FFF2-40B4-BE49-F238E27FC236}">
                <a16:creationId xmlns:a16="http://schemas.microsoft.com/office/drawing/2014/main" id="{D4B78ABE-A21B-8843-9D9D-BAC93512BAFA}"/>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tx1">
                    <a:lumMod val="65000"/>
                    <a:lumOff val="35000"/>
                  </a:schemeClr>
                </a:solidFill>
              </a:rPr>
              <a:pPr>
                <a:defRPr/>
              </a:pPr>
              <a:t>‹#›</a:t>
            </a:fld>
            <a:endParaRPr lang="en-US" altLang="en-US">
              <a:solidFill>
                <a:schemeClr val="tx1">
                  <a:lumMod val="65000"/>
                  <a:lumOff val="35000"/>
                </a:schemeClr>
              </a:solidFill>
            </a:endParaRPr>
          </a:p>
        </p:txBody>
      </p:sp>
    </p:spTree>
    <p:extLst>
      <p:ext uri="{BB962C8B-B14F-4D97-AF65-F5344CB8AC3E}">
        <p14:creationId xmlns:p14="http://schemas.microsoft.com/office/powerpoint/2010/main" val="224065565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E73BE29-6E8E-AF4E-8945-48A80F37F696}"/>
              </a:ext>
            </a:extLst>
          </p:cNvPr>
          <p:cNvSpPr>
            <a:spLocks noGrp="1"/>
          </p:cNvSpPr>
          <p:nvPr>
            <p:ph type="pic" sz="quarter" idx="14" hasCustomPrompt="1"/>
          </p:nvPr>
        </p:nvSpPr>
        <p:spPr>
          <a:xfrm>
            <a:off x="0" y="0"/>
            <a:ext cx="7415213" cy="6858000"/>
          </a:xfrm>
        </p:spPr>
        <p:txBody>
          <a:bodyPr/>
          <a:lstStyle>
            <a:lvl1pPr marL="0" indent="0">
              <a:buNone/>
              <a:defRPr>
                <a:solidFill>
                  <a:schemeClr val="bg2">
                    <a:lumMod val="75000"/>
                  </a:schemeClr>
                </a:solidFill>
              </a:defRPr>
            </a:lvl1pPr>
          </a:lstStyle>
          <a:p>
            <a:r>
              <a:rPr lang="en-US"/>
              <a:t>Picture goes here</a:t>
            </a:r>
          </a:p>
        </p:txBody>
      </p:sp>
      <p:sp>
        <p:nvSpPr>
          <p:cNvPr id="17" name="Text Placeholder 16">
            <a:extLst>
              <a:ext uri="{FF2B5EF4-FFF2-40B4-BE49-F238E27FC236}">
                <a16:creationId xmlns:a16="http://schemas.microsoft.com/office/drawing/2014/main" id="{80A928CF-EB57-CA43-B7BE-1D0D886A828F}"/>
              </a:ext>
            </a:extLst>
          </p:cNvPr>
          <p:cNvSpPr>
            <a:spLocks noGrp="1"/>
          </p:cNvSpPr>
          <p:nvPr>
            <p:ph type="body" sz="quarter" idx="10" hasCustomPrompt="1"/>
          </p:nvPr>
        </p:nvSpPr>
        <p:spPr>
          <a:xfrm>
            <a:off x="7917084" y="579074"/>
            <a:ext cx="3792638" cy="500062"/>
          </a:xfrm>
        </p:spPr>
        <p:txBody>
          <a:bodyPr/>
          <a:lstStyle>
            <a:lvl1pPr marL="0" indent="0">
              <a:buNone/>
              <a:defRPr sz="2000" spc="300">
                <a:solidFill>
                  <a:srgbClr val="02B7EA"/>
                </a:solidFill>
              </a:defRPr>
            </a:lvl1pPr>
            <a:lvl2pPr marL="609585" indent="0">
              <a:buNone/>
              <a:defRPr/>
            </a:lvl2pPr>
            <a:lvl3pPr marL="1219170" indent="0">
              <a:buNone/>
              <a:defRPr/>
            </a:lvl3pPr>
            <a:lvl4pPr marL="1828755" indent="0">
              <a:buNone/>
              <a:defRPr/>
            </a:lvl4pPr>
            <a:lvl5pPr marL="2438339" indent="0">
              <a:buNone/>
              <a:defRPr/>
            </a:lvl5pPr>
          </a:lstStyle>
          <a:p>
            <a:pPr lvl="0"/>
            <a:r>
              <a:rPr lang="en-US"/>
              <a:t>SECONDARY TITLE</a:t>
            </a:r>
          </a:p>
        </p:txBody>
      </p:sp>
      <p:sp>
        <p:nvSpPr>
          <p:cNvPr id="18" name="Text Placeholder 16">
            <a:extLst>
              <a:ext uri="{FF2B5EF4-FFF2-40B4-BE49-F238E27FC236}">
                <a16:creationId xmlns:a16="http://schemas.microsoft.com/office/drawing/2014/main" id="{A16C1B5A-A246-5442-A487-DAE27647FB68}"/>
              </a:ext>
            </a:extLst>
          </p:cNvPr>
          <p:cNvSpPr>
            <a:spLocks noGrp="1"/>
          </p:cNvSpPr>
          <p:nvPr>
            <p:ph type="body" sz="quarter" idx="11" hasCustomPrompt="1"/>
          </p:nvPr>
        </p:nvSpPr>
        <p:spPr>
          <a:xfrm>
            <a:off x="7917084" y="1108463"/>
            <a:ext cx="3792638" cy="800548"/>
          </a:xfrm>
        </p:spPr>
        <p:txBody>
          <a:bodyPr/>
          <a:lstStyle>
            <a:lvl1pPr marL="0" indent="0">
              <a:buNone/>
              <a:defRPr sz="4000" b="1" spc="0">
                <a:solidFill>
                  <a:srgbClr val="4A2156"/>
                </a:solidFill>
              </a:defRPr>
            </a:lvl1pPr>
            <a:lvl2pPr marL="609585" indent="0">
              <a:buNone/>
              <a:defRPr/>
            </a:lvl2pPr>
            <a:lvl3pPr marL="1219170" indent="0">
              <a:buNone/>
              <a:defRPr/>
            </a:lvl3pPr>
            <a:lvl4pPr marL="1828755" indent="0">
              <a:buNone/>
              <a:defRPr/>
            </a:lvl4pPr>
            <a:lvl5pPr marL="2438339" indent="0">
              <a:buNone/>
              <a:defRPr/>
            </a:lvl5pPr>
          </a:lstStyle>
          <a:p>
            <a:pPr lvl="0"/>
            <a:r>
              <a:rPr lang="en-US"/>
              <a:t>Title Goes Here</a:t>
            </a:r>
          </a:p>
        </p:txBody>
      </p:sp>
      <p:sp>
        <p:nvSpPr>
          <p:cNvPr id="19" name="Text Placeholder 16">
            <a:extLst>
              <a:ext uri="{FF2B5EF4-FFF2-40B4-BE49-F238E27FC236}">
                <a16:creationId xmlns:a16="http://schemas.microsoft.com/office/drawing/2014/main" id="{0FB221C5-54FA-7242-B794-D1162965E459}"/>
              </a:ext>
            </a:extLst>
          </p:cNvPr>
          <p:cNvSpPr>
            <a:spLocks noGrp="1"/>
          </p:cNvSpPr>
          <p:nvPr>
            <p:ph type="body" sz="quarter" idx="12" hasCustomPrompt="1"/>
          </p:nvPr>
        </p:nvSpPr>
        <p:spPr>
          <a:xfrm>
            <a:off x="7917084" y="2087031"/>
            <a:ext cx="3792638" cy="3864590"/>
          </a:xfrm>
        </p:spPr>
        <p:txBody>
          <a:bodyPr/>
          <a:lstStyle>
            <a:lvl1pPr marL="0" marR="0" indent="0" algn="l" defTabSz="457200" rtl="0" eaLnBrk="1" fontAlgn="auto" latinLnBrk="0" hangingPunct="1">
              <a:lnSpc>
                <a:spcPts val="1400"/>
              </a:lnSpc>
              <a:spcBef>
                <a:spcPts val="0"/>
              </a:spcBef>
              <a:spcAft>
                <a:spcPts val="1800"/>
              </a:spcAft>
              <a:buClrTx/>
              <a:buSzTx/>
              <a:buFont typeface="Arial"/>
              <a:buNone/>
              <a:tabLst/>
              <a:defRPr sz="4000" b="1" spc="0">
                <a:solidFill>
                  <a:schemeClr val="tx1"/>
                </a:solidFill>
              </a:defRPr>
            </a:lvl1pPr>
            <a:lvl2pPr marL="609585" indent="0">
              <a:buNone/>
              <a:defRPr/>
            </a:lvl2pPr>
            <a:lvl3pPr marL="1219170" indent="0">
              <a:buNone/>
              <a:defRPr/>
            </a:lvl3pPr>
            <a:lvl4pPr marL="1828755" indent="0">
              <a:buNone/>
              <a:defRPr/>
            </a:lvl4pPr>
            <a:lvl5pPr marL="2438339" indent="0">
              <a:buNone/>
              <a:defRPr/>
            </a:lvl5pPr>
          </a:lstStyle>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Lorem ipsum dolor sit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amet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consectetur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adipiscing</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elit</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Donec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aliquam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justo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sit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amet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sagittis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accumsan</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odio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sem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faucibus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augue</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elementum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velit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ex sed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Donec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egestas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viverra</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tempor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Morbi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quis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justo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tortor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curabitur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odio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sagittis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venenatis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ex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quis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cursus diam</a:t>
            </a: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Phasellus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lobortis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lorem in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efficitur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faucibus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mauris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auctor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sapien</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sed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scelerisque</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purus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id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convallis,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ultrices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ante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rutrum</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p:txBody>
      </p:sp>
      <p:pic>
        <p:nvPicPr>
          <p:cNvPr id="9" name="Picture 8" descr="Logo, icon&#10;&#10;Description automatically generated">
            <a:extLst>
              <a:ext uri="{FF2B5EF4-FFF2-40B4-BE49-F238E27FC236}">
                <a16:creationId xmlns:a16="http://schemas.microsoft.com/office/drawing/2014/main" id="{4D7A963B-BAA1-A04B-B735-12F2ADFEBD2C}"/>
              </a:ext>
            </a:extLst>
          </p:cNvPr>
          <p:cNvPicPr>
            <a:picLocks noChangeAspect="1"/>
          </p:cNvPicPr>
          <p:nvPr userDrawn="1"/>
        </p:nvPicPr>
        <p:blipFill>
          <a:blip r:embed="rId2"/>
          <a:stretch>
            <a:fillRect/>
          </a:stretch>
        </p:blipFill>
        <p:spPr>
          <a:xfrm>
            <a:off x="10872760" y="5727610"/>
            <a:ext cx="1067915" cy="474629"/>
          </a:xfrm>
          <a:prstGeom prst="rect">
            <a:avLst/>
          </a:prstGeom>
        </p:spPr>
      </p:pic>
      <p:sp>
        <p:nvSpPr>
          <p:cNvPr id="7" name="Slide Number Placeholder 5">
            <a:extLst>
              <a:ext uri="{FF2B5EF4-FFF2-40B4-BE49-F238E27FC236}">
                <a16:creationId xmlns:a16="http://schemas.microsoft.com/office/drawing/2014/main" id="{5C166057-B7F0-1D46-AB74-8DDD697B66CF}"/>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tx1">
                    <a:lumMod val="65000"/>
                    <a:lumOff val="35000"/>
                  </a:schemeClr>
                </a:solidFill>
              </a:rPr>
              <a:pPr>
                <a:defRPr/>
              </a:pPr>
              <a:t>‹#›</a:t>
            </a:fld>
            <a:endParaRPr lang="en-US" altLang="en-US">
              <a:solidFill>
                <a:schemeClr val="tx1">
                  <a:lumMod val="65000"/>
                  <a:lumOff val="35000"/>
                </a:schemeClr>
              </a:solidFill>
            </a:endParaRPr>
          </a:p>
        </p:txBody>
      </p:sp>
    </p:spTree>
    <p:extLst>
      <p:ext uri="{BB962C8B-B14F-4D97-AF65-F5344CB8AC3E}">
        <p14:creationId xmlns:p14="http://schemas.microsoft.com/office/powerpoint/2010/main" val="153042770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8B23C30-FC7B-4F42-B4BA-0F209CD5FECF}"/>
              </a:ext>
            </a:extLst>
          </p:cNvPr>
          <p:cNvSpPr/>
          <p:nvPr userDrawn="1"/>
        </p:nvSpPr>
        <p:spPr>
          <a:xfrm>
            <a:off x="7414591" y="0"/>
            <a:ext cx="4777409" cy="6858000"/>
          </a:xfrm>
          <a:prstGeom prst="rect">
            <a:avLst/>
          </a:prstGeom>
          <a:solidFill>
            <a:srgbClr val="EA6F1F">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A2156"/>
              </a:solidFill>
            </a:endParaRPr>
          </a:p>
        </p:txBody>
      </p:sp>
      <p:sp>
        <p:nvSpPr>
          <p:cNvPr id="17" name="Text Placeholder 16">
            <a:extLst>
              <a:ext uri="{FF2B5EF4-FFF2-40B4-BE49-F238E27FC236}">
                <a16:creationId xmlns:a16="http://schemas.microsoft.com/office/drawing/2014/main" id="{80A928CF-EB57-CA43-B7BE-1D0D886A828F}"/>
              </a:ext>
            </a:extLst>
          </p:cNvPr>
          <p:cNvSpPr>
            <a:spLocks noGrp="1"/>
          </p:cNvSpPr>
          <p:nvPr>
            <p:ph type="body" sz="quarter" idx="10" hasCustomPrompt="1"/>
          </p:nvPr>
        </p:nvSpPr>
        <p:spPr>
          <a:xfrm>
            <a:off x="690563" y="579074"/>
            <a:ext cx="6319837" cy="500062"/>
          </a:xfrm>
        </p:spPr>
        <p:txBody>
          <a:bodyPr/>
          <a:lstStyle>
            <a:lvl1pPr marL="0" indent="0">
              <a:buNone/>
              <a:defRPr sz="2000" spc="300">
                <a:solidFill>
                  <a:srgbClr val="02B7EA"/>
                </a:solidFill>
              </a:defRPr>
            </a:lvl1pPr>
            <a:lvl2pPr marL="609585" indent="0">
              <a:buNone/>
              <a:defRPr/>
            </a:lvl2pPr>
            <a:lvl3pPr marL="1219170" indent="0">
              <a:buNone/>
              <a:defRPr/>
            </a:lvl3pPr>
            <a:lvl4pPr marL="1828755" indent="0">
              <a:buNone/>
              <a:defRPr/>
            </a:lvl4pPr>
            <a:lvl5pPr marL="2438339" indent="0">
              <a:buNone/>
              <a:defRPr/>
            </a:lvl5pPr>
          </a:lstStyle>
          <a:p>
            <a:pPr lvl="0"/>
            <a:r>
              <a:rPr lang="en-US"/>
              <a:t>SECONDARY TITLE</a:t>
            </a:r>
          </a:p>
        </p:txBody>
      </p:sp>
      <p:sp>
        <p:nvSpPr>
          <p:cNvPr id="18" name="Text Placeholder 16">
            <a:extLst>
              <a:ext uri="{FF2B5EF4-FFF2-40B4-BE49-F238E27FC236}">
                <a16:creationId xmlns:a16="http://schemas.microsoft.com/office/drawing/2014/main" id="{A16C1B5A-A246-5442-A487-DAE27647FB68}"/>
              </a:ext>
            </a:extLst>
          </p:cNvPr>
          <p:cNvSpPr>
            <a:spLocks noGrp="1"/>
          </p:cNvSpPr>
          <p:nvPr>
            <p:ph type="body" sz="quarter" idx="11" hasCustomPrompt="1"/>
          </p:nvPr>
        </p:nvSpPr>
        <p:spPr>
          <a:xfrm>
            <a:off x="690563" y="1108463"/>
            <a:ext cx="6319837" cy="800548"/>
          </a:xfrm>
        </p:spPr>
        <p:txBody>
          <a:bodyPr/>
          <a:lstStyle>
            <a:lvl1pPr marL="0" indent="0">
              <a:buNone/>
              <a:defRPr sz="4000" b="1" spc="0">
                <a:solidFill>
                  <a:srgbClr val="4A2156"/>
                </a:solidFill>
              </a:defRPr>
            </a:lvl1pPr>
            <a:lvl2pPr marL="609585" indent="0">
              <a:buNone/>
              <a:defRPr/>
            </a:lvl2pPr>
            <a:lvl3pPr marL="1219170" indent="0">
              <a:buNone/>
              <a:defRPr/>
            </a:lvl3pPr>
            <a:lvl4pPr marL="1828755" indent="0">
              <a:buNone/>
              <a:defRPr/>
            </a:lvl4pPr>
            <a:lvl5pPr marL="2438339" indent="0">
              <a:buNone/>
              <a:defRPr/>
            </a:lvl5pPr>
          </a:lstStyle>
          <a:p>
            <a:pPr lvl="0"/>
            <a:r>
              <a:rPr lang="en-US"/>
              <a:t>Title Goes Here</a:t>
            </a:r>
          </a:p>
        </p:txBody>
      </p:sp>
      <p:sp>
        <p:nvSpPr>
          <p:cNvPr id="19" name="Text Placeholder 16">
            <a:extLst>
              <a:ext uri="{FF2B5EF4-FFF2-40B4-BE49-F238E27FC236}">
                <a16:creationId xmlns:a16="http://schemas.microsoft.com/office/drawing/2014/main" id="{0FB221C5-54FA-7242-B794-D1162965E459}"/>
              </a:ext>
            </a:extLst>
          </p:cNvPr>
          <p:cNvSpPr>
            <a:spLocks noGrp="1"/>
          </p:cNvSpPr>
          <p:nvPr>
            <p:ph type="body" sz="quarter" idx="12" hasCustomPrompt="1"/>
          </p:nvPr>
        </p:nvSpPr>
        <p:spPr>
          <a:xfrm>
            <a:off x="690563" y="2087031"/>
            <a:ext cx="6319837" cy="3864590"/>
          </a:xfrm>
        </p:spPr>
        <p:txBody>
          <a:bodyPr/>
          <a:lstStyle>
            <a:lvl1pPr marL="0" marR="0" indent="0" algn="l" defTabSz="457200" rtl="0" eaLnBrk="1" fontAlgn="auto" latinLnBrk="0" hangingPunct="1">
              <a:lnSpc>
                <a:spcPts val="1400"/>
              </a:lnSpc>
              <a:spcBef>
                <a:spcPts val="0"/>
              </a:spcBef>
              <a:spcAft>
                <a:spcPts val="1800"/>
              </a:spcAft>
              <a:buClrTx/>
              <a:buSzTx/>
              <a:buFont typeface="Arial"/>
              <a:buNone/>
              <a:tabLst/>
              <a:defRPr sz="4000" b="1" spc="0">
                <a:solidFill>
                  <a:srgbClr val="4A2156"/>
                </a:solidFill>
              </a:defRPr>
            </a:lvl1pPr>
            <a:lvl2pPr marL="609585" indent="0">
              <a:buNone/>
              <a:defRPr/>
            </a:lvl2pPr>
            <a:lvl3pPr marL="1219170" indent="0">
              <a:buNone/>
              <a:defRPr/>
            </a:lvl3pPr>
            <a:lvl4pPr marL="1828755" indent="0">
              <a:buNone/>
              <a:defRPr/>
            </a:lvl4pPr>
            <a:lvl5pPr marL="2438339" indent="0">
              <a:buNone/>
              <a:defRPr/>
            </a:lvl5pPr>
          </a:lstStyle>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Lorem ipsum dolor sit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amet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consectetur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adipiscing</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elit</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Donec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aliquam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justo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sit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amet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sagittis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accumsan</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odio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sem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faucibus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augue</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elementum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velit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ex sed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Donec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egestas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viverra</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tempor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Morbi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quis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justo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tortor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curabitur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odio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sagittis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venenatis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ex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quis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cursus diam</a:t>
            </a: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Phasellus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lobortis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lorem in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efficitur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faucibus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mauris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auctor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sapien</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sed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scelerisque</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purus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id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convallis,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ultrices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ante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rutrum</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p:txBody>
      </p:sp>
      <p:sp>
        <p:nvSpPr>
          <p:cNvPr id="22" name="Text Placeholder 21">
            <a:extLst>
              <a:ext uri="{FF2B5EF4-FFF2-40B4-BE49-F238E27FC236}">
                <a16:creationId xmlns:a16="http://schemas.microsoft.com/office/drawing/2014/main" id="{DC1FC2B1-BFC7-524A-A9D9-8F23E30BCD29}"/>
              </a:ext>
            </a:extLst>
          </p:cNvPr>
          <p:cNvSpPr>
            <a:spLocks noGrp="1"/>
          </p:cNvSpPr>
          <p:nvPr>
            <p:ph type="body" sz="quarter" idx="13" hasCustomPrompt="1"/>
          </p:nvPr>
        </p:nvSpPr>
        <p:spPr>
          <a:xfrm>
            <a:off x="8037513" y="579438"/>
            <a:ext cx="3625850" cy="5372100"/>
          </a:xfrm>
        </p:spPr>
        <p:txBody>
          <a:bodyPr anchor="ctr" anchorCtr="0"/>
          <a:lstStyle>
            <a:lvl1pPr marL="0" marR="0" indent="0" algn="r" defTabSz="609585" rtl="0" eaLnBrk="0" fontAlgn="base" latinLnBrk="0" hangingPunct="0">
              <a:lnSpc>
                <a:spcPts val="2160"/>
              </a:lnSpc>
              <a:spcBef>
                <a:spcPct val="20000"/>
              </a:spcBef>
              <a:spcAft>
                <a:spcPts val="4800"/>
              </a:spcAft>
              <a:buClr>
                <a:srgbClr val="279ECE"/>
              </a:buClr>
              <a:buSzTx/>
              <a:buFont typeface="Arial" panose="020B0604020202020204" pitchFamily="34" charset="0"/>
              <a:buNone/>
              <a:tabLst/>
              <a:defRPr sz="1800">
                <a:solidFill>
                  <a:srgbClr val="EA6F1F"/>
                </a:solidFill>
              </a:defRPr>
            </a:lvl1pPr>
            <a:lvl2pPr marL="609585" indent="0" algn="r">
              <a:buNone/>
              <a:defRPr sz="1800">
                <a:solidFill>
                  <a:srgbClr val="02B7EA"/>
                </a:solidFill>
              </a:defRPr>
            </a:lvl2pPr>
            <a:lvl3pPr marL="1219170" indent="0" algn="r">
              <a:buNone/>
              <a:defRPr sz="1800">
                <a:solidFill>
                  <a:srgbClr val="02B7EA"/>
                </a:solidFill>
              </a:defRPr>
            </a:lvl3pPr>
            <a:lvl4pPr marL="1828755" indent="0" algn="r">
              <a:buNone/>
              <a:defRPr sz="1800">
                <a:solidFill>
                  <a:srgbClr val="02B7EA"/>
                </a:solidFill>
              </a:defRPr>
            </a:lvl4pPr>
            <a:lvl5pPr marL="2438339" indent="0" algn="r">
              <a:buNone/>
              <a:defRPr sz="1800">
                <a:solidFill>
                  <a:srgbClr val="02B7EA"/>
                </a:solidFill>
              </a:defRPr>
            </a:lvl5pPr>
          </a:lstStyle>
          <a:p>
            <a:pPr lvl="0"/>
            <a:r>
              <a:rPr lang="en-US"/>
              <a:t>Lorem ipsum dolor sit </a:t>
            </a:r>
            <a:r>
              <a:rPr lang="en-US" err="1"/>
              <a:t>amet</a:t>
            </a:r>
            <a:r>
              <a:rPr lang="en-US"/>
              <a:t>, </a:t>
            </a:r>
            <a:r>
              <a:rPr lang="en-US" err="1"/>
              <a:t>consectetur</a:t>
            </a:r>
            <a:r>
              <a:rPr lang="en-US"/>
              <a:t> </a:t>
            </a:r>
            <a:r>
              <a:rPr lang="en-US" err="1"/>
              <a:t>elit</a:t>
            </a:r>
            <a:endParaRPr lang="en-US"/>
          </a:p>
          <a:p>
            <a:pPr lvl="0"/>
            <a:r>
              <a:rPr lang="en-US"/>
              <a:t>Lorem ipsum dolor sit </a:t>
            </a:r>
            <a:r>
              <a:rPr lang="en-US" err="1"/>
              <a:t>amet</a:t>
            </a:r>
            <a:r>
              <a:rPr lang="en-US"/>
              <a:t>, </a:t>
            </a:r>
            <a:r>
              <a:rPr lang="en-US" err="1"/>
              <a:t>consectetur</a:t>
            </a:r>
            <a:r>
              <a:rPr lang="en-US"/>
              <a:t> </a:t>
            </a:r>
            <a:r>
              <a:rPr lang="en-US" err="1"/>
              <a:t>elit</a:t>
            </a:r>
            <a:endParaRPr lang="en-US"/>
          </a:p>
          <a:p>
            <a:pPr marL="0" marR="0" lvl="0" indent="0" algn="r" defTabSz="609585" rtl="0" eaLnBrk="0" fontAlgn="base" latinLnBrk="0" hangingPunct="0">
              <a:lnSpc>
                <a:spcPct val="100000"/>
              </a:lnSpc>
              <a:spcBef>
                <a:spcPct val="20000"/>
              </a:spcBef>
              <a:spcAft>
                <a:spcPct val="0"/>
              </a:spcAft>
              <a:buClr>
                <a:srgbClr val="279ECE"/>
              </a:buClr>
              <a:buSzTx/>
              <a:buFont typeface="Arial" panose="020B0604020202020204" pitchFamily="34" charset="0"/>
              <a:buNone/>
              <a:tabLst/>
              <a:defRPr/>
            </a:pPr>
            <a:r>
              <a:rPr lang="en-US"/>
              <a:t>Lorem ipsum dolor sit </a:t>
            </a:r>
            <a:r>
              <a:rPr lang="en-US" err="1"/>
              <a:t>amet</a:t>
            </a:r>
            <a:r>
              <a:rPr lang="en-US"/>
              <a:t>, </a:t>
            </a:r>
            <a:r>
              <a:rPr lang="en-US" err="1"/>
              <a:t>consectetur</a:t>
            </a:r>
            <a:r>
              <a:rPr lang="en-US"/>
              <a:t> </a:t>
            </a:r>
            <a:r>
              <a:rPr lang="en-US" err="1"/>
              <a:t>elit</a:t>
            </a:r>
            <a:endParaRPr lang="en-US"/>
          </a:p>
        </p:txBody>
      </p:sp>
      <p:pic>
        <p:nvPicPr>
          <p:cNvPr id="7" name="Picture 6" descr="Logo, icon&#10;&#10;Description automatically generated">
            <a:extLst>
              <a:ext uri="{FF2B5EF4-FFF2-40B4-BE49-F238E27FC236}">
                <a16:creationId xmlns:a16="http://schemas.microsoft.com/office/drawing/2014/main" id="{75253EBE-E1CB-C34D-A6EE-76EC6D333C3D}"/>
              </a:ext>
            </a:extLst>
          </p:cNvPr>
          <p:cNvPicPr>
            <a:picLocks noChangeAspect="1"/>
          </p:cNvPicPr>
          <p:nvPr userDrawn="1"/>
        </p:nvPicPr>
        <p:blipFill>
          <a:blip r:embed="rId2"/>
          <a:stretch>
            <a:fillRect/>
          </a:stretch>
        </p:blipFill>
        <p:spPr>
          <a:xfrm>
            <a:off x="10872760" y="5727610"/>
            <a:ext cx="1067915" cy="474629"/>
          </a:xfrm>
          <a:prstGeom prst="rect">
            <a:avLst/>
          </a:prstGeom>
        </p:spPr>
      </p:pic>
      <p:sp>
        <p:nvSpPr>
          <p:cNvPr id="8" name="Slide Number Placeholder 5">
            <a:extLst>
              <a:ext uri="{FF2B5EF4-FFF2-40B4-BE49-F238E27FC236}">
                <a16:creationId xmlns:a16="http://schemas.microsoft.com/office/drawing/2014/main" id="{82168DE6-8537-104A-89C5-3468CB6EA8D8}"/>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tx1">
                    <a:lumMod val="65000"/>
                    <a:lumOff val="35000"/>
                  </a:schemeClr>
                </a:solidFill>
              </a:rPr>
              <a:pPr>
                <a:defRPr/>
              </a:pPr>
              <a:t>‹#›</a:t>
            </a:fld>
            <a:endParaRPr lang="en-US" altLang="en-US">
              <a:solidFill>
                <a:schemeClr val="tx1">
                  <a:lumMod val="65000"/>
                  <a:lumOff val="35000"/>
                </a:schemeClr>
              </a:solidFill>
            </a:endParaRPr>
          </a:p>
        </p:txBody>
      </p:sp>
    </p:spTree>
    <p:extLst>
      <p:ext uri="{BB962C8B-B14F-4D97-AF65-F5344CB8AC3E}">
        <p14:creationId xmlns:p14="http://schemas.microsoft.com/office/powerpoint/2010/main" val="3045262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8B23C30-FC7B-4F42-B4BA-0F209CD5FECF}"/>
              </a:ext>
            </a:extLst>
          </p:cNvPr>
          <p:cNvSpPr/>
          <p:nvPr userDrawn="1"/>
        </p:nvSpPr>
        <p:spPr>
          <a:xfrm>
            <a:off x="7414591" y="0"/>
            <a:ext cx="4777409" cy="6858000"/>
          </a:xfrm>
          <a:prstGeom prst="rect">
            <a:avLst/>
          </a:prstGeom>
          <a:solidFill>
            <a:srgbClr val="4A2156">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A2156"/>
              </a:solidFill>
            </a:endParaRPr>
          </a:p>
        </p:txBody>
      </p:sp>
      <p:sp>
        <p:nvSpPr>
          <p:cNvPr id="17" name="Text Placeholder 16">
            <a:extLst>
              <a:ext uri="{FF2B5EF4-FFF2-40B4-BE49-F238E27FC236}">
                <a16:creationId xmlns:a16="http://schemas.microsoft.com/office/drawing/2014/main" id="{80A928CF-EB57-CA43-B7BE-1D0D886A828F}"/>
              </a:ext>
            </a:extLst>
          </p:cNvPr>
          <p:cNvSpPr>
            <a:spLocks noGrp="1"/>
          </p:cNvSpPr>
          <p:nvPr>
            <p:ph type="body" sz="quarter" idx="10" hasCustomPrompt="1"/>
          </p:nvPr>
        </p:nvSpPr>
        <p:spPr>
          <a:xfrm>
            <a:off x="690563" y="579074"/>
            <a:ext cx="6319837" cy="500062"/>
          </a:xfrm>
        </p:spPr>
        <p:txBody>
          <a:bodyPr/>
          <a:lstStyle>
            <a:lvl1pPr marL="0" indent="0">
              <a:buNone/>
              <a:defRPr sz="2000" spc="300">
                <a:solidFill>
                  <a:srgbClr val="02B7EA"/>
                </a:solidFill>
              </a:defRPr>
            </a:lvl1pPr>
            <a:lvl2pPr marL="609585" indent="0">
              <a:buNone/>
              <a:defRPr/>
            </a:lvl2pPr>
            <a:lvl3pPr marL="1219170" indent="0">
              <a:buNone/>
              <a:defRPr/>
            </a:lvl3pPr>
            <a:lvl4pPr marL="1828755" indent="0">
              <a:buNone/>
              <a:defRPr/>
            </a:lvl4pPr>
            <a:lvl5pPr marL="2438339" indent="0">
              <a:buNone/>
              <a:defRPr/>
            </a:lvl5pPr>
          </a:lstStyle>
          <a:p>
            <a:pPr lvl="0"/>
            <a:r>
              <a:rPr lang="en-US"/>
              <a:t>SECONDARY TITLE</a:t>
            </a:r>
          </a:p>
        </p:txBody>
      </p:sp>
      <p:sp>
        <p:nvSpPr>
          <p:cNvPr id="18" name="Text Placeholder 16">
            <a:extLst>
              <a:ext uri="{FF2B5EF4-FFF2-40B4-BE49-F238E27FC236}">
                <a16:creationId xmlns:a16="http://schemas.microsoft.com/office/drawing/2014/main" id="{A16C1B5A-A246-5442-A487-DAE27647FB68}"/>
              </a:ext>
            </a:extLst>
          </p:cNvPr>
          <p:cNvSpPr>
            <a:spLocks noGrp="1"/>
          </p:cNvSpPr>
          <p:nvPr>
            <p:ph type="body" sz="quarter" idx="11" hasCustomPrompt="1"/>
          </p:nvPr>
        </p:nvSpPr>
        <p:spPr>
          <a:xfrm>
            <a:off x="690563" y="1108463"/>
            <a:ext cx="6319837" cy="800548"/>
          </a:xfrm>
        </p:spPr>
        <p:txBody>
          <a:bodyPr/>
          <a:lstStyle>
            <a:lvl1pPr marL="0" indent="0">
              <a:buNone/>
              <a:defRPr sz="4000" b="1" spc="0">
                <a:solidFill>
                  <a:srgbClr val="4A2156"/>
                </a:solidFill>
              </a:defRPr>
            </a:lvl1pPr>
            <a:lvl2pPr marL="609585" indent="0">
              <a:buNone/>
              <a:defRPr/>
            </a:lvl2pPr>
            <a:lvl3pPr marL="1219170" indent="0">
              <a:buNone/>
              <a:defRPr/>
            </a:lvl3pPr>
            <a:lvl4pPr marL="1828755" indent="0">
              <a:buNone/>
              <a:defRPr/>
            </a:lvl4pPr>
            <a:lvl5pPr marL="2438339" indent="0">
              <a:buNone/>
              <a:defRPr/>
            </a:lvl5pPr>
          </a:lstStyle>
          <a:p>
            <a:pPr lvl="0"/>
            <a:r>
              <a:rPr lang="en-US"/>
              <a:t>Title Goes Here</a:t>
            </a:r>
          </a:p>
        </p:txBody>
      </p:sp>
      <p:sp>
        <p:nvSpPr>
          <p:cNvPr id="19" name="Text Placeholder 16">
            <a:extLst>
              <a:ext uri="{FF2B5EF4-FFF2-40B4-BE49-F238E27FC236}">
                <a16:creationId xmlns:a16="http://schemas.microsoft.com/office/drawing/2014/main" id="{0FB221C5-54FA-7242-B794-D1162965E459}"/>
              </a:ext>
            </a:extLst>
          </p:cNvPr>
          <p:cNvSpPr>
            <a:spLocks noGrp="1"/>
          </p:cNvSpPr>
          <p:nvPr>
            <p:ph type="body" sz="quarter" idx="12" hasCustomPrompt="1"/>
          </p:nvPr>
        </p:nvSpPr>
        <p:spPr>
          <a:xfrm>
            <a:off x="690563" y="2087031"/>
            <a:ext cx="6319837" cy="3864590"/>
          </a:xfrm>
        </p:spPr>
        <p:txBody>
          <a:bodyPr/>
          <a:lstStyle>
            <a:lvl1pPr marL="0" marR="0" indent="0" algn="l" defTabSz="457200" rtl="0" eaLnBrk="1" fontAlgn="auto" latinLnBrk="0" hangingPunct="1">
              <a:lnSpc>
                <a:spcPts val="1400"/>
              </a:lnSpc>
              <a:spcBef>
                <a:spcPts val="0"/>
              </a:spcBef>
              <a:spcAft>
                <a:spcPts val="1800"/>
              </a:spcAft>
              <a:buClrTx/>
              <a:buSzTx/>
              <a:buFont typeface="Arial"/>
              <a:buNone/>
              <a:tabLst/>
              <a:defRPr sz="4000" b="1" spc="0">
                <a:solidFill>
                  <a:srgbClr val="4A2156"/>
                </a:solidFill>
              </a:defRPr>
            </a:lvl1pPr>
            <a:lvl2pPr marL="609585" indent="0">
              <a:buNone/>
              <a:defRPr/>
            </a:lvl2pPr>
            <a:lvl3pPr marL="1219170" indent="0">
              <a:buNone/>
              <a:defRPr/>
            </a:lvl3pPr>
            <a:lvl4pPr marL="1828755" indent="0">
              <a:buNone/>
              <a:defRPr/>
            </a:lvl4pPr>
            <a:lvl5pPr marL="2438339" indent="0">
              <a:buNone/>
              <a:defRPr/>
            </a:lvl5pPr>
          </a:lstStyle>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Lorem ipsum dolor sit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amet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consectetur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adipiscing</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elit</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Donec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aliquam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justo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sit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amet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sagittis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accumsan</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odio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sem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faucibus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augue</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elementum</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velit</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ex sed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a:ln>
                  <a:noFill/>
                </a:ln>
                <a:solidFill>
                  <a:sysClr val="windowText" lastClr="000000"/>
                </a:solidFill>
                <a:effectLst/>
                <a:uLnTx/>
                <a:uFillTx/>
                <a:latin typeface="+mn-lt"/>
                <a:ea typeface="+mn-ea"/>
                <a:cs typeface="+mn-cs"/>
              </a:rPr>
              <a:t>Donec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egestas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viverra</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tempor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Morbi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quis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justo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tortor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curabitur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ac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odio</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sagittis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venenatis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ex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quis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cursus diam</a:t>
            </a:r>
          </a:p>
          <a:p>
            <a:pPr marL="0" marR="0" lvl="0" indent="0" algn="l" defTabSz="457200" rtl="0" eaLnBrk="1" fontAlgn="auto" latinLnBrk="0" hangingPunct="1">
              <a:lnSpc>
                <a:spcPts val="1400"/>
              </a:lnSpc>
              <a:spcBef>
                <a:spcPts val="0"/>
              </a:spcBef>
              <a:spcAft>
                <a:spcPts val="1800"/>
              </a:spcAft>
              <a:buClrTx/>
              <a:buSzTx/>
              <a:buFont typeface="Arial"/>
              <a:buNone/>
              <a:tabLst/>
              <a:defRPr/>
            </a:pP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Phasellus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lobortis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lorem in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efficitur</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faucibus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mauris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auctor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sapien</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sed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scelerisque</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purus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id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lectus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convallis, at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ultrices</a:t>
            </a:r>
            <a:r>
              <a:rPr kumimoji="0" lang="en-US" sz="1600" b="0" i="0" u="none" strike="noStrike" kern="1200" cap="none" spc="0" normalizeH="0" baseline="0" noProof="0">
                <a:ln>
                  <a:noFill/>
                </a:ln>
                <a:solidFill>
                  <a:sysClr val="windowText" lastClr="000000"/>
                </a:solidFill>
                <a:effectLst/>
                <a:uLnTx/>
                <a:uFillTx/>
                <a:latin typeface="+mn-lt"/>
                <a:ea typeface="+mn-ea"/>
                <a:cs typeface="+mn-cs"/>
              </a:rPr>
              <a:t> ante </a:t>
            </a:r>
            <a:r>
              <a:rPr kumimoji="0" lang="en-US" sz="1600" b="0" i="0" u="none" strike="noStrike" kern="1200" cap="none" spc="0" normalizeH="0" baseline="0" noProof="0" err="1">
                <a:ln>
                  <a:noFill/>
                </a:ln>
                <a:solidFill>
                  <a:sysClr val="windowText" lastClr="000000"/>
                </a:solidFill>
                <a:effectLst/>
                <a:uLnTx/>
                <a:uFillTx/>
                <a:latin typeface="+mn-lt"/>
                <a:ea typeface="+mn-ea"/>
                <a:cs typeface="+mn-cs"/>
              </a:rPr>
              <a:t>rutrum</a:t>
            </a:r>
            <a:endParaRPr kumimoji="0" lang="en-US" sz="1600" b="0" i="0" u="none" strike="noStrike" kern="1200" cap="none" spc="0" normalizeH="0" baseline="0" noProof="0">
              <a:ln>
                <a:noFill/>
              </a:ln>
              <a:solidFill>
                <a:sysClr val="windowText" lastClr="000000"/>
              </a:solidFill>
              <a:effectLst/>
              <a:uLnTx/>
              <a:uFillTx/>
              <a:latin typeface="+mn-lt"/>
              <a:ea typeface="+mn-ea"/>
              <a:cs typeface="+mn-cs"/>
            </a:endParaRPr>
          </a:p>
        </p:txBody>
      </p:sp>
      <p:sp>
        <p:nvSpPr>
          <p:cNvPr id="22" name="Text Placeholder 21">
            <a:extLst>
              <a:ext uri="{FF2B5EF4-FFF2-40B4-BE49-F238E27FC236}">
                <a16:creationId xmlns:a16="http://schemas.microsoft.com/office/drawing/2014/main" id="{DC1FC2B1-BFC7-524A-A9D9-8F23E30BCD29}"/>
              </a:ext>
            </a:extLst>
          </p:cNvPr>
          <p:cNvSpPr>
            <a:spLocks noGrp="1"/>
          </p:cNvSpPr>
          <p:nvPr>
            <p:ph type="body" sz="quarter" idx="13" hasCustomPrompt="1"/>
          </p:nvPr>
        </p:nvSpPr>
        <p:spPr>
          <a:xfrm>
            <a:off x="8037513" y="579438"/>
            <a:ext cx="3625850" cy="5372100"/>
          </a:xfrm>
        </p:spPr>
        <p:txBody>
          <a:bodyPr anchor="ctr" anchorCtr="0"/>
          <a:lstStyle>
            <a:lvl1pPr marL="0" marR="0" indent="0" algn="r" defTabSz="609585" rtl="0" eaLnBrk="0" fontAlgn="base" latinLnBrk="0" hangingPunct="0">
              <a:lnSpc>
                <a:spcPts val="2160"/>
              </a:lnSpc>
              <a:spcBef>
                <a:spcPct val="20000"/>
              </a:spcBef>
              <a:spcAft>
                <a:spcPts val="4800"/>
              </a:spcAft>
              <a:buClr>
                <a:srgbClr val="279ECE"/>
              </a:buClr>
              <a:buSzTx/>
              <a:buFont typeface="Arial" panose="020B0604020202020204" pitchFamily="34" charset="0"/>
              <a:buNone/>
              <a:tabLst/>
              <a:defRPr sz="1800">
                <a:solidFill>
                  <a:srgbClr val="4A2156"/>
                </a:solidFill>
              </a:defRPr>
            </a:lvl1pPr>
            <a:lvl2pPr marL="609585" indent="0" algn="r">
              <a:buNone/>
              <a:defRPr sz="1800">
                <a:solidFill>
                  <a:srgbClr val="02B7EA"/>
                </a:solidFill>
              </a:defRPr>
            </a:lvl2pPr>
            <a:lvl3pPr marL="1219170" indent="0" algn="r">
              <a:buNone/>
              <a:defRPr sz="1800">
                <a:solidFill>
                  <a:srgbClr val="02B7EA"/>
                </a:solidFill>
              </a:defRPr>
            </a:lvl3pPr>
            <a:lvl4pPr marL="1828755" indent="0" algn="r">
              <a:buNone/>
              <a:defRPr sz="1800">
                <a:solidFill>
                  <a:srgbClr val="02B7EA"/>
                </a:solidFill>
              </a:defRPr>
            </a:lvl4pPr>
            <a:lvl5pPr marL="2438339" indent="0" algn="r">
              <a:buNone/>
              <a:defRPr sz="1800">
                <a:solidFill>
                  <a:srgbClr val="02B7EA"/>
                </a:solidFill>
              </a:defRPr>
            </a:lvl5pPr>
          </a:lstStyle>
          <a:p>
            <a:pPr lvl="0"/>
            <a:r>
              <a:rPr lang="en-US"/>
              <a:t>Lorem ipsum dolor sit </a:t>
            </a:r>
            <a:r>
              <a:rPr lang="en-US" err="1"/>
              <a:t>amet</a:t>
            </a:r>
            <a:r>
              <a:rPr lang="en-US"/>
              <a:t>, </a:t>
            </a:r>
            <a:r>
              <a:rPr lang="en-US" err="1"/>
              <a:t>consectetur</a:t>
            </a:r>
            <a:r>
              <a:rPr lang="en-US"/>
              <a:t> </a:t>
            </a:r>
            <a:r>
              <a:rPr lang="en-US" err="1"/>
              <a:t>elit</a:t>
            </a:r>
            <a:endParaRPr lang="en-US"/>
          </a:p>
          <a:p>
            <a:pPr lvl="0"/>
            <a:r>
              <a:rPr lang="en-US"/>
              <a:t>Lorem ipsum dolor sit </a:t>
            </a:r>
            <a:r>
              <a:rPr lang="en-US" err="1"/>
              <a:t>amet</a:t>
            </a:r>
            <a:r>
              <a:rPr lang="en-US"/>
              <a:t>, </a:t>
            </a:r>
            <a:r>
              <a:rPr lang="en-US" err="1"/>
              <a:t>consectetur</a:t>
            </a:r>
            <a:r>
              <a:rPr lang="en-US"/>
              <a:t> </a:t>
            </a:r>
            <a:r>
              <a:rPr lang="en-US" err="1"/>
              <a:t>elit</a:t>
            </a:r>
            <a:endParaRPr lang="en-US"/>
          </a:p>
          <a:p>
            <a:pPr marL="0" marR="0" lvl="0" indent="0" algn="r" defTabSz="609585" rtl="0" eaLnBrk="0" fontAlgn="base" latinLnBrk="0" hangingPunct="0">
              <a:lnSpc>
                <a:spcPct val="100000"/>
              </a:lnSpc>
              <a:spcBef>
                <a:spcPct val="20000"/>
              </a:spcBef>
              <a:spcAft>
                <a:spcPct val="0"/>
              </a:spcAft>
              <a:buClr>
                <a:srgbClr val="279ECE"/>
              </a:buClr>
              <a:buSzTx/>
              <a:buFont typeface="Arial" panose="020B0604020202020204" pitchFamily="34" charset="0"/>
              <a:buNone/>
              <a:tabLst/>
              <a:defRPr/>
            </a:pPr>
            <a:r>
              <a:rPr lang="en-US"/>
              <a:t>Lorem ipsum dolor sit </a:t>
            </a:r>
            <a:r>
              <a:rPr lang="en-US" err="1"/>
              <a:t>amet</a:t>
            </a:r>
            <a:r>
              <a:rPr lang="en-US"/>
              <a:t>, </a:t>
            </a:r>
            <a:r>
              <a:rPr lang="en-US" err="1"/>
              <a:t>consectetur</a:t>
            </a:r>
            <a:r>
              <a:rPr lang="en-US"/>
              <a:t> </a:t>
            </a:r>
            <a:r>
              <a:rPr lang="en-US" err="1"/>
              <a:t>elit</a:t>
            </a:r>
            <a:endParaRPr lang="en-US"/>
          </a:p>
        </p:txBody>
      </p:sp>
      <p:pic>
        <p:nvPicPr>
          <p:cNvPr id="7" name="Picture 6" descr="Logo, icon&#10;&#10;Description automatically generated">
            <a:extLst>
              <a:ext uri="{FF2B5EF4-FFF2-40B4-BE49-F238E27FC236}">
                <a16:creationId xmlns:a16="http://schemas.microsoft.com/office/drawing/2014/main" id="{9028F0CD-023D-774E-9CE4-AD022BAF2B16}"/>
              </a:ext>
            </a:extLst>
          </p:cNvPr>
          <p:cNvPicPr>
            <a:picLocks noChangeAspect="1"/>
          </p:cNvPicPr>
          <p:nvPr userDrawn="1"/>
        </p:nvPicPr>
        <p:blipFill>
          <a:blip r:embed="rId2"/>
          <a:stretch>
            <a:fillRect/>
          </a:stretch>
        </p:blipFill>
        <p:spPr>
          <a:xfrm>
            <a:off x="10872760" y="5727610"/>
            <a:ext cx="1067915" cy="474629"/>
          </a:xfrm>
          <a:prstGeom prst="rect">
            <a:avLst/>
          </a:prstGeom>
        </p:spPr>
      </p:pic>
      <p:sp>
        <p:nvSpPr>
          <p:cNvPr id="8" name="Slide Number Placeholder 5">
            <a:extLst>
              <a:ext uri="{FF2B5EF4-FFF2-40B4-BE49-F238E27FC236}">
                <a16:creationId xmlns:a16="http://schemas.microsoft.com/office/drawing/2014/main" id="{FBFBBF41-8352-9049-BDBD-D810D0609ADD}"/>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tx1">
                    <a:lumMod val="65000"/>
                    <a:lumOff val="35000"/>
                  </a:schemeClr>
                </a:solidFill>
              </a:rPr>
              <a:pPr>
                <a:defRPr/>
              </a:pPr>
              <a:t>‹#›</a:t>
            </a:fld>
            <a:endParaRPr lang="en-US" altLang="en-US">
              <a:solidFill>
                <a:schemeClr val="tx1">
                  <a:lumMod val="65000"/>
                  <a:lumOff val="35000"/>
                </a:schemeClr>
              </a:solidFill>
            </a:endParaRPr>
          </a:p>
        </p:txBody>
      </p:sp>
    </p:spTree>
    <p:extLst>
      <p:ext uri="{BB962C8B-B14F-4D97-AF65-F5344CB8AC3E}">
        <p14:creationId xmlns:p14="http://schemas.microsoft.com/office/powerpoint/2010/main" val="3482682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Body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1"/>
            <a:ext cx="10972800" cy="992188"/>
          </a:xfrm>
        </p:spPr>
        <p:txBody>
          <a:bodyPr/>
          <a:lstStyle/>
          <a:p>
            <a:r>
              <a:rPr lang="en-US"/>
              <a:t>Click to edit Master title style</a:t>
            </a:r>
          </a:p>
        </p:txBody>
      </p:sp>
      <p:sp>
        <p:nvSpPr>
          <p:cNvPr id="4" name="Text Placeholder 2"/>
          <p:cNvSpPr>
            <a:spLocks noGrp="1"/>
          </p:cNvSpPr>
          <p:nvPr>
            <p:ph idx="1"/>
          </p:nvPr>
        </p:nvSpPr>
        <p:spPr bwMode="auto">
          <a:xfrm>
            <a:off x="609600" y="1101726"/>
            <a:ext cx="10972800" cy="5024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5" name="Slide Number Placeholder 2"/>
          <p:cNvSpPr>
            <a:spLocks noGrp="1"/>
          </p:cNvSpPr>
          <p:nvPr>
            <p:ph type="sldNum" sz="quarter" idx="10"/>
          </p:nvPr>
        </p:nvSpPr>
        <p:spPr>
          <a:xfrm>
            <a:off x="11078635" y="6689726"/>
            <a:ext cx="656167" cy="179388"/>
          </a:xfrm>
          <a:prstGeom prst="rect">
            <a:avLst/>
          </a:prstGeom>
        </p:spPr>
        <p:txBody>
          <a:bodyPr/>
          <a:lstStyle>
            <a:lvl1pPr>
              <a:defRPr/>
            </a:lvl1pPr>
          </a:lstStyle>
          <a:p>
            <a:pPr>
              <a:defRPr/>
            </a:pPr>
            <a:fld id="{4C0A3798-3E55-40AD-888C-464D28038119}" type="slidenum">
              <a:rPr lang="en-US"/>
              <a:pPr>
                <a:defRPr/>
              </a:pPr>
              <a:t>‹#›</a:t>
            </a:fld>
            <a:endParaRPr lang="en-US"/>
          </a:p>
        </p:txBody>
      </p:sp>
    </p:spTree>
    <p:extLst>
      <p:ext uri="{BB962C8B-B14F-4D97-AF65-F5344CB8AC3E}">
        <p14:creationId xmlns:p14="http://schemas.microsoft.com/office/powerpoint/2010/main" val="353446282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35742"/>
            <a:ext cx="10972800" cy="992188"/>
          </a:xfrm>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buClr>
                <a:srgbClr val="279FCE"/>
              </a:buClr>
              <a:defRPr sz="3733"/>
            </a:lvl1pPr>
            <a:lvl2pPr>
              <a:buClr>
                <a:srgbClr val="279FCE"/>
              </a:buClr>
              <a:defRPr sz="3200"/>
            </a:lvl2pPr>
            <a:lvl3pPr>
              <a:buClr>
                <a:srgbClr val="279FCE"/>
              </a:buClr>
              <a:defRPr sz="2667"/>
            </a:lvl3pPr>
            <a:lvl4pPr>
              <a:buClr>
                <a:srgbClr val="279FCE"/>
              </a:buClr>
              <a:defRPr sz="2400"/>
            </a:lvl4pPr>
            <a:lvl5pPr>
              <a:buClr>
                <a:srgbClr val="279FCE"/>
              </a:buCl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buClr>
                <a:srgbClr val="279FCE"/>
              </a:buClr>
              <a:defRPr sz="3733"/>
            </a:lvl1pPr>
            <a:lvl2pPr>
              <a:buClr>
                <a:srgbClr val="279FCE"/>
              </a:buClr>
              <a:defRPr sz="3200"/>
            </a:lvl2pPr>
            <a:lvl3pPr>
              <a:buClr>
                <a:srgbClr val="279FCE"/>
              </a:buClr>
              <a:defRPr sz="2667"/>
            </a:lvl3pPr>
            <a:lvl4pPr>
              <a:buClr>
                <a:srgbClr val="279FCE"/>
              </a:buClr>
              <a:defRPr sz="2400"/>
            </a:lvl4pPr>
            <a:lvl5pPr>
              <a:buClr>
                <a:srgbClr val="279FCE"/>
              </a:buCl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2"/>
          <p:cNvSpPr>
            <a:spLocks noGrp="1"/>
          </p:cNvSpPr>
          <p:nvPr>
            <p:ph type="sldNum" sz="quarter" idx="10"/>
          </p:nvPr>
        </p:nvSpPr>
        <p:spPr>
          <a:xfrm>
            <a:off x="11078635" y="6689726"/>
            <a:ext cx="656167" cy="179388"/>
          </a:xfrm>
          <a:prstGeom prst="rect">
            <a:avLst/>
          </a:prstGeom>
        </p:spPr>
        <p:txBody>
          <a:bodyPr/>
          <a:lstStyle>
            <a:lvl1pPr>
              <a:defRPr/>
            </a:lvl1pPr>
          </a:lstStyle>
          <a:p>
            <a:pPr>
              <a:defRPr/>
            </a:pPr>
            <a:fld id="{FEF22BF4-E4CF-45A2-8CAB-2CEA7D4850F7}" type="slidenum">
              <a:rPr lang="en-US"/>
              <a:pPr>
                <a:defRPr/>
              </a:pPr>
              <a:t>‹#›</a:t>
            </a:fld>
            <a:endParaRPr lang="en-US"/>
          </a:p>
        </p:txBody>
      </p:sp>
    </p:spTree>
    <p:extLst>
      <p:ext uri="{BB962C8B-B14F-4D97-AF65-F5344CB8AC3E}">
        <p14:creationId xmlns:p14="http://schemas.microsoft.com/office/powerpoint/2010/main" val="235864259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HI 360 Divider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389957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1171697"/>
            <a:ext cx="7315200" cy="3555879"/>
          </a:xfrm>
        </p:spPr>
        <p:txBody>
          <a:bodyPr rtlCol="0">
            <a:normAutofit/>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endParaRPr lang="en-US" noProof="0"/>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Slide Number Placeholder 2"/>
          <p:cNvSpPr>
            <a:spLocks noGrp="1"/>
          </p:cNvSpPr>
          <p:nvPr>
            <p:ph type="sldNum" sz="quarter" idx="10"/>
          </p:nvPr>
        </p:nvSpPr>
        <p:spPr>
          <a:xfrm>
            <a:off x="11078635" y="6689726"/>
            <a:ext cx="656167" cy="179388"/>
          </a:xfrm>
          <a:prstGeom prst="rect">
            <a:avLst/>
          </a:prstGeom>
        </p:spPr>
        <p:txBody>
          <a:bodyPr/>
          <a:lstStyle>
            <a:lvl1pPr>
              <a:defRPr/>
            </a:lvl1pPr>
          </a:lstStyle>
          <a:p>
            <a:pPr>
              <a:defRPr/>
            </a:pPr>
            <a:fld id="{498FE2AC-756B-4028-B152-B8873C9E91D4}" type="slidenum">
              <a:rPr lang="en-US"/>
              <a:pPr>
                <a:defRPr/>
              </a:pPr>
              <a:t>‹#›</a:t>
            </a:fld>
            <a:endParaRPr lang="en-US"/>
          </a:p>
        </p:txBody>
      </p:sp>
    </p:spTree>
    <p:extLst>
      <p:ext uri="{BB962C8B-B14F-4D97-AF65-F5344CB8AC3E}">
        <p14:creationId xmlns:p14="http://schemas.microsoft.com/office/powerpoint/2010/main" val="2146019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Blank">
    <p:bg>
      <p:bgPr>
        <a:solidFill>
          <a:srgbClr val="006699"/>
        </a:solidFill>
        <a:effectLst/>
      </p:bgPr>
    </p:bg>
    <p:spTree>
      <p:nvGrpSpPr>
        <p:cNvPr id="1" name=""/>
        <p:cNvGrpSpPr/>
        <p:nvPr/>
      </p:nvGrpSpPr>
      <p:grpSpPr>
        <a:xfrm>
          <a:off x="0" y="0"/>
          <a:ext cx="0" cy="0"/>
          <a:chOff x="0" y="0"/>
          <a:chExt cx="0" cy="0"/>
        </a:xfrm>
      </p:grpSpPr>
      <p:sp>
        <p:nvSpPr>
          <p:cNvPr id="16" name="Text Placeholder 13">
            <a:extLst>
              <a:ext uri="{FF2B5EF4-FFF2-40B4-BE49-F238E27FC236}">
                <a16:creationId xmlns:a16="http://schemas.microsoft.com/office/drawing/2014/main" id="{F080DEEB-CCC7-4E45-88ED-712F7BF26D87}"/>
              </a:ext>
            </a:extLst>
          </p:cNvPr>
          <p:cNvSpPr>
            <a:spLocks noGrp="1"/>
          </p:cNvSpPr>
          <p:nvPr>
            <p:ph type="body" sz="quarter" idx="10" hasCustomPrompt="1"/>
          </p:nvPr>
        </p:nvSpPr>
        <p:spPr>
          <a:xfrm>
            <a:off x="1490662" y="2225675"/>
            <a:ext cx="1590260" cy="1471682"/>
          </a:xfrm>
        </p:spPr>
        <p:txBody>
          <a:bodyPr wrap="none" anchor="b" anchorCtr="0"/>
          <a:lstStyle>
            <a:lvl1pPr marL="0" indent="0" rtl="0">
              <a:buNone/>
              <a:defRPr sz="10000" baseline="0">
                <a:solidFill>
                  <a:schemeClr val="bg1"/>
                </a:solidFill>
              </a:defRPr>
            </a:lvl1pPr>
            <a:lvl2pPr marL="609585" indent="0" rtl="0">
              <a:buNone/>
              <a:defRPr>
                <a:solidFill>
                  <a:srgbClr val="006595"/>
                </a:solidFill>
              </a:defRPr>
            </a:lvl2pPr>
            <a:lvl3pPr marL="1219170" indent="0" rtl="0">
              <a:buNone/>
              <a:defRPr>
                <a:solidFill>
                  <a:srgbClr val="006595"/>
                </a:solidFill>
              </a:defRPr>
            </a:lvl3pPr>
            <a:lvl4pPr marL="1828755" indent="0" rtl="0">
              <a:buNone/>
              <a:defRPr>
                <a:solidFill>
                  <a:srgbClr val="006595"/>
                </a:solidFill>
              </a:defRPr>
            </a:lvl4pPr>
            <a:lvl5pPr marL="2438339" indent="0" rtl="0">
              <a:buNone/>
              <a:defRPr>
                <a:solidFill>
                  <a:srgbClr val="006595"/>
                </a:solidFill>
              </a:defRPr>
            </a:lvl5pPr>
          </a:lstStyle>
          <a:p>
            <a:pPr lvl="0"/>
            <a:r>
              <a:rPr lang="en-US"/>
              <a:t>1</a:t>
            </a:r>
          </a:p>
        </p:txBody>
      </p:sp>
      <p:sp>
        <p:nvSpPr>
          <p:cNvPr id="17" name="Text Placeholder 13">
            <a:extLst>
              <a:ext uri="{FF2B5EF4-FFF2-40B4-BE49-F238E27FC236}">
                <a16:creationId xmlns:a16="http://schemas.microsoft.com/office/drawing/2014/main" id="{F9F14B94-F367-6247-B1F3-29EA85FEAB48}"/>
              </a:ext>
            </a:extLst>
          </p:cNvPr>
          <p:cNvSpPr>
            <a:spLocks noGrp="1"/>
          </p:cNvSpPr>
          <p:nvPr>
            <p:ph type="body" sz="quarter" idx="11" hasCustomPrompt="1"/>
          </p:nvPr>
        </p:nvSpPr>
        <p:spPr>
          <a:xfrm>
            <a:off x="3080923" y="2225675"/>
            <a:ext cx="7620414" cy="1471682"/>
          </a:xfrm>
        </p:spPr>
        <p:txBody>
          <a:bodyPr wrap="none" anchor="ctr" anchorCtr="0"/>
          <a:lstStyle>
            <a:lvl1pPr marL="0" indent="0" rtl="0">
              <a:buNone/>
              <a:defRPr sz="7200">
                <a:solidFill>
                  <a:schemeClr val="bg1"/>
                </a:solidFill>
              </a:defRPr>
            </a:lvl1pPr>
            <a:lvl2pPr marL="609585" indent="0" rtl="0">
              <a:buNone/>
              <a:defRPr>
                <a:solidFill>
                  <a:srgbClr val="006595"/>
                </a:solidFill>
              </a:defRPr>
            </a:lvl2pPr>
            <a:lvl3pPr marL="1219170" indent="0" rtl="0">
              <a:buNone/>
              <a:defRPr>
                <a:solidFill>
                  <a:srgbClr val="006595"/>
                </a:solidFill>
              </a:defRPr>
            </a:lvl3pPr>
            <a:lvl4pPr marL="1828755" indent="0" rtl="0">
              <a:buNone/>
              <a:defRPr>
                <a:solidFill>
                  <a:srgbClr val="006595"/>
                </a:solidFill>
              </a:defRPr>
            </a:lvl4pPr>
            <a:lvl5pPr marL="2438339" indent="0" rtl="0">
              <a:buNone/>
              <a:defRPr>
                <a:solidFill>
                  <a:srgbClr val="006595"/>
                </a:solidFill>
              </a:defRPr>
            </a:lvl5pPr>
          </a:lstStyle>
          <a:p>
            <a:pPr lvl="0"/>
            <a:r>
              <a:rPr lang="en-US"/>
              <a:t>SECTION TITLE</a:t>
            </a:r>
          </a:p>
        </p:txBody>
      </p:sp>
      <p:pic>
        <p:nvPicPr>
          <p:cNvPr id="18" name="Picture 17">
            <a:extLst>
              <a:ext uri="{FF2B5EF4-FFF2-40B4-BE49-F238E27FC236}">
                <a16:creationId xmlns:a16="http://schemas.microsoft.com/office/drawing/2014/main" id="{0D5C5776-4C2F-7D4B-AC5E-8536F5A6A465}"/>
              </a:ext>
            </a:extLst>
          </p:cNvPr>
          <p:cNvPicPr>
            <a:picLocks noChangeAspect="1"/>
          </p:cNvPicPr>
          <p:nvPr userDrawn="1"/>
        </p:nvPicPr>
        <p:blipFill rotWithShape="1">
          <a:blip r:embed="rId2"/>
          <a:srcRect l="52015" r="43555"/>
          <a:stretch/>
        </p:blipFill>
        <p:spPr>
          <a:xfrm rot="5400000">
            <a:off x="6018168" y="-759351"/>
            <a:ext cx="155664" cy="9210674"/>
          </a:xfrm>
          <a:prstGeom prst="rect">
            <a:avLst/>
          </a:prstGeom>
        </p:spPr>
      </p:pic>
    </p:spTree>
    <p:extLst>
      <p:ext uri="{BB962C8B-B14F-4D97-AF65-F5344CB8AC3E}">
        <p14:creationId xmlns:p14="http://schemas.microsoft.com/office/powerpoint/2010/main" val="3129892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Blank">
    <p:bg>
      <p:bgPr>
        <a:solidFill>
          <a:srgbClr val="330B3D"/>
        </a:solid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1B719B97-8BE4-6143-9610-AF2FAD8C1C76}"/>
              </a:ext>
            </a:extLst>
          </p:cNvPr>
          <p:cNvSpPr>
            <a:spLocks noGrp="1"/>
          </p:cNvSpPr>
          <p:nvPr>
            <p:ph type="body" sz="quarter" idx="10" hasCustomPrompt="1"/>
          </p:nvPr>
        </p:nvSpPr>
        <p:spPr>
          <a:xfrm>
            <a:off x="1490663" y="2225675"/>
            <a:ext cx="1590260" cy="1471682"/>
          </a:xfrm>
        </p:spPr>
        <p:txBody>
          <a:bodyPr wrap="none" anchor="b" anchorCtr="0"/>
          <a:lstStyle>
            <a:lvl1pPr marL="0" indent="0" rtl="0">
              <a:buNone/>
              <a:defRPr sz="10000">
                <a:solidFill>
                  <a:srgbClr val="02B7EA"/>
                </a:solidFill>
              </a:defRPr>
            </a:lvl1pPr>
            <a:lvl2pPr marL="609585" indent="0" rtl="0">
              <a:buNone/>
              <a:defRPr>
                <a:solidFill>
                  <a:srgbClr val="006595"/>
                </a:solidFill>
              </a:defRPr>
            </a:lvl2pPr>
            <a:lvl3pPr marL="1219170" indent="0" rtl="0">
              <a:buNone/>
              <a:defRPr>
                <a:solidFill>
                  <a:srgbClr val="006595"/>
                </a:solidFill>
              </a:defRPr>
            </a:lvl3pPr>
            <a:lvl4pPr marL="1828755" indent="0" rtl="0">
              <a:buNone/>
              <a:defRPr>
                <a:solidFill>
                  <a:srgbClr val="006595"/>
                </a:solidFill>
              </a:defRPr>
            </a:lvl4pPr>
            <a:lvl5pPr marL="2438339" indent="0" rtl="0">
              <a:buNone/>
              <a:defRPr>
                <a:solidFill>
                  <a:srgbClr val="006595"/>
                </a:solidFill>
              </a:defRPr>
            </a:lvl5pPr>
          </a:lstStyle>
          <a:p>
            <a:pPr lvl="0"/>
            <a:r>
              <a:rPr lang="en-US"/>
              <a:t>1</a:t>
            </a:r>
          </a:p>
        </p:txBody>
      </p:sp>
      <p:sp>
        <p:nvSpPr>
          <p:cNvPr id="15" name="Text Placeholder 13">
            <a:extLst>
              <a:ext uri="{FF2B5EF4-FFF2-40B4-BE49-F238E27FC236}">
                <a16:creationId xmlns:a16="http://schemas.microsoft.com/office/drawing/2014/main" id="{D29225FB-D74D-0047-A070-5C4158C3498C}"/>
              </a:ext>
            </a:extLst>
          </p:cNvPr>
          <p:cNvSpPr>
            <a:spLocks noGrp="1"/>
          </p:cNvSpPr>
          <p:nvPr>
            <p:ph type="body" sz="quarter" idx="11" hasCustomPrompt="1"/>
          </p:nvPr>
        </p:nvSpPr>
        <p:spPr>
          <a:xfrm>
            <a:off x="3080923" y="2225675"/>
            <a:ext cx="7620414" cy="1471682"/>
          </a:xfrm>
        </p:spPr>
        <p:txBody>
          <a:bodyPr wrap="none" anchor="ctr" anchorCtr="0"/>
          <a:lstStyle>
            <a:lvl1pPr marL="0" indent="0" rtl="0">
              <a:buNone/>
              <a:defRPr sz="7200">
                <a:solidFill>
                  <a:schemeClr val="bg1"/>
                </a:solidFill>
              </a:defRPr>
            </a:lvl1pPr>
            <a:lvl2pPr marL="609585" indent="0" rtl="0">
              <a:buNone/>
              <a:defRPr>
                <a:solidFill>
                  <a:srgbClr val="006595"/>
                </a:solidFill>
              </a:defRPr>
            </a:lvl2pPr>
            <a:lvl3pPr marL="1219170" indent="0" rtl="0">
              <a:buNone/>
              <a:defRPr>
                <a:solidFill>
                  <a:srgbClr val="006595"/>
                </a:solidFill>
              </a:defRPr>
            </a:lvl3pPr>
            <a:lvl4pPr marL="1828755" indent="0" rtl="0">
              <a:buNone/>
              <a:defRPr>
                <a:solidFill>
                  <a:srgbClr val="006595"/>
                </a:solidFill>
              </a:defRPr>
            </a:lvl4pPr>
            <a:lvl5pPr marL="2438339" indent="0" rtl="0">
              <a:buNone/>
              <a:defRPr>
                <a:solidFill>
                  <a:srgbClr val="006595"/>
                </a:solidFill>
              </a:defRPr>
            </a:lvl5pPr>
          </a:lstStyle>
          <a:p>
            <a:pPr lvl="0"/>
            <a:r>
              <a:rPr lang="en-US"/>
              <a:t>SECTION TITLE</a:t>
            </a:r>
          </a:p>
        </p:txBody>
      </p:sp>
      <p:pic>
        <p:nvPicPr>
          <p:cNvPr id="5" name="Picture 4">
            <a:extLst>
              <a:ext uri="{FF2B5EF4-FFF2-40B4-BE49-F238E27FC236}">
                <a16:creationId xmlns:a16="http://schemas.microsoft.com/office/drawing/2014/main" id="{9154AFF1-5FB5-52F1-58B8-AF1EA57AFED3}"/>
              </a:ext>
            </a:extLst>
          </p:cNvPr>
          <p:cNvPicPr>
            <a:picLocks noChangeAspect="1"/>
          </p:cNvPicPr>
          <p:nvPr userDrawn="1"/>
        </p:nvPicPr>
        <p:blipFill rotWithShape="1">
          <a:blip r:embed="rId2"/>
          <a:srcRect l="52015" r="43555"/>
          <a:stretch/>
        </p:blipFill>
        <p:spPr>
          <a:xfrm rot="5400000">
            <a:off x="6018168" y="-759351"/>
            <a:ext cx="155664" cy="9210674"/>
          </a:xfrm>
          <a:prstGeom prst="rect">
            <a:avLst/>
          </a:prstGeom>
        </p:spPr>
      </p:pic>
    </p:spTree>
    <p:extLst>
      <p:ext uri="{BB962C8B-B14F-4D97-AF65-F5344CB8AC3E}">
        <p14:creationId xmlns:p14="http://schemas.microsoft.com/office/powerpoint/2010/main" val="3386622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Blank">
    <p:bg>
      <p:bgPr>
        <a:solidFill>
          <a:srgbClr val="F89921"/>
        </a:solidFill>
        <a:effectLst/>
      </p:bgPr>
    </p:bg>
    <p:spTree>
      <p:nvGrpSpPr>
        <p:cNvPr id="1" name=""/>
        <p:cNvGrpSpPr/>
        <p:nvPr/>
      </p:nvGrpSpPr>
      <p:grpSpPr>
        <a:xfrm>
          <a:off x="0" y="0"/>
          <a:ext cx="0" cy="0"/>
          <a:chOff x="0" y="0"/>
          <a:chExt cx="0" cy="0"/>
        </a:xfrm>
      </p:grpSpPr>
      <p:sp>
        <p:nvSpPr>
          <p:cNvPr id="4" name="Text Placeholder 13">
            <a:extLst>
              <a:ext uri="{FF2B5EF4-FFF2-40B4-BE49-F238E27FC236}">
                <a16:creationId xmlns:a16="http://schemas.microsoft.com/office/drawing/2014/main" id="{73CB7EA9-0CE6-FE4F-A302-A658662C4B76}"/>
              </a:ext>
            </a:extLst>
          </p:cNvPr>
          <p:cNvSpPr>
            <a:spLocks noGrp="1"/>
          </p:cNvSpPr>
          <p:nvPr>
            <p:ph type="body" sz="quarter" idx="10" hasCustomPrompt="1"/>
          </p:nvPr>
        </p:nvSpPr>
        <p:spPr>
          <a:xfrm>
            <a:off x="1490663" y="2225675"/>
            <a:ext cx="1590260" cy="1471682"/>
          </a:xfrm>
        </p:spPr>
        <p:txBody>
          <a:bodyPr wrap="none" anchor="b" anchorCtr="0"/>
          <a:lstStyle>
            <a:lvl1pPr marL="0" indent="0" rtl="0">
              <a:buNone/>
              <a:defRPr sz="10000">
                <a:solidFill>
                  <a:srgbClr val="4A2156"/>
                </a:solidFill>
              </a:defRPr>
            </a:lvl1pPr>
            <a:lvl2pPr marL="609585" indent="0" rtl="0">
              <a:buNone/>
              <a:defRPr>
                <a:solidFill>
                  <a:srgbClr val="006595"/>
                </a:solidFill>
              </a:defRPr>
            </a:lvl2pPr>
            <a:lvl3pPr marL="1219170" indent="0" rtl="0">
              <a:buNone/>
              <a:defRPr>
                <a:solidFill>
                  <a:srgbClr val="006595"/>
                </a:solidFill>
              </a:defRPr>
            </a:lvl3pPr>
            <a:lvl4pPr marL="1828755" indent="0" rtl="0">
              <a:buNone/>
              <a:defRPr>
                <a:solidFill>
                  <a:srgbClr val="006595"/>
                </a:solidFill>
              </a:defRPr>
            </a:lvl4pPr>
            <a:lvl5pPr marL="2438339" indent="0" rtl="0">
              <a:buNone/>
              <a:defRPr>
                <a:solidFill>
                  <a:srgbClr val="006595"/>
                </a:solidFill>
              </a:defRPr>
            </a:lvl5pPr>
          </a:lstStyle>
          <a:p>
            <a:pPr lvl="0"/>
            <a:r>
              <a:rPr lang="en-US"/>
              <a:t>1</a:t>
            </a:r>
          </a:p>
        </p:txBody>
      </p:sp>
      <p:sp>
        <p:nvSpPr>
          <p:cNvPr id="5" name="Text Placeholder 13">
            <a:extLst>
              <a:ext uri="{FF2B5EF4-FFF2-40B4-BE49-F238E27FC236}">
                <a16:creationId xmlns:a16="http://schemas.microsoft.com/office/drawing/2014/main" id="{80A1C031-7DF2-804F-B845-44E2E5583DBE}"/>
              </a:ext>
            </a:extLst>
          </p:cNvPr>
          <p:cNvSpPr>
            <a:spLocks noGrp="1"/>
          </p:cNvSpPr>
          <p:nvPr>
            <p:ph type="body" sz="quarter" idx="11" hasCustomPrompt="1"/>
          </p:nvPr>
        </p:nvSpPr>
        <p:spPr>
          <a:xfrm>
            <a:off x="3080923" y="2225675"/>
            <a:ext cx="7620414" cy="1471682"/>
          </a:xfrm>
        </p:spPr>
        <p:txBody>
          <a:bodyPr wrap="none" anchor="ctr" anchorCtr="0"/>
          <a:lstStyle>
            <a:lvl1pPr marL="0" indent="0" rtl="0">
              <a:buNone/>
              <a:defRPr sz="7200">
                <a:solidFill>
                  <a:schemeClr val="bg1"/>
                </a:solidFill>
              </a:defRPr>
            </a:lvl1pPr>
            <a:lvl2pPr marL="609585" indent="0" rtl="0">
              <a:buNone/>
              <a:defRPr>
                <a:solidFill>
                  <a:srgbClr val="006595"/>
                </a:solidFill>
              </a:defRPr>
            </a:lvl2pPr>
            <a:lvl3pPr marL="1219170" indent="0" rtl="0">
              <a:buNone/>
              <a:defRPr>
                <a:solidFill>
                  <a:srgbClr val="006595"/>
                </a:solidFill>
              </a:defRPr>
            </a:lvl3pPr>
            <a:lvl4pPr marL="1828755" indent="0" rtl="0">
              <a:buNone/>
              <a:defRPr>
                <a:solidFill>
                  <a:srgbClr val="006595"/>
                </a:solidFill>
              </a:defRPr>
            </a:lvl4pPr>
            <a:lvl5pPr marL="2438339" indent="0" rtl="0">
              <a:buNone/>
              <a:defRPr>
                <a:solidFill>
                  <a:srgbClr val="006595"/>
                </a:solidFill>
              </a:defRPr>
            </a:lvl5pPr>
          </a:lstStyle>
          <a:p>
            <a:pPr lvl="0"/>
            <a:r>
              <a:rPr lang="en-US"/>
              <a:t>SECTION TITLE</a:t>
            </a:r>
          </a:p>
        </p:txBody>
      </p:sp>
      <p:pic>
        <p:nvPicPr>
          <p:cNvPr id="7" name="Picture 6">
            <a:extLst>
              <a:ext uri="{FF2B5EF4-FFF2-40B4-BE49-F238E27FC236}">
                <a16:creationId xmlns:a16="http://schemas.microsoft.com/office/drawing/2014/main" id="{5A693591-5CE6-7383-9387-007A71C071B0}"/>
              </a:ext>
            </a:extLst>
          </p:cNvPr>
          <p:cNvPicPr>
            <a:picLocks noChangeAspect="1"/>
          </p:cNvPicPr>
          <p:nvPr userDrawn="1"/>
        </p:nvPicPr>
        <p:blipFill rotWithShape="1">
          <a:blip r:embed="rId2"/>
          <a:srcRect l="52015" r="43555"/>
          <a:stretch/>
        </p:blipFill>
        <p:spPr>
          <a:xfrm rot="5400000">
            <a:off x="6018168" y="-759351"/>
            <a:ext cx="155664" cy="9210674"/>
          </a:xfrm>
          <a:prstGeom prst="rect">
            <a:avLst/>
          </a:prstGeom>
        </p:spPr>
      </p:pic>
    </p:spTree>
    <p:extLst>
      <p:ext uri="{BB962C8B-B14F-4D97-AF65-F5344CB8AC3E}">
        <p14:creationId xmlns:p14="http://schemas.microsoft.com/office/powerpoint/2010/main" val="5674487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B1109D1-0CFF-8244-9E65-8FBAAB56CE37}"/>
              </a:ext>
            </a:extLst>
          </p:cNvPr>
          <p:cNvPicPr>
            <a:picLocks noChangeAspect="1"/>
          </p:cNvPicPr>
          <p:nvPr userDrawn="1"/>
        </p:nvPicPr>
        <p:blipFill>
          <a:blip r:embed="rId2"/>
          <a:srcRect l="39360" r="39360"/>
          <a:stretch/>
        </p:blipFill>
        <p:spPr>
          <a:xfrm rot="5400000">
            <a:off x="5615177" y="-5615178"/>
            <a:ext cx="992189" cy="12222545"/>
          </a:xfrm>
          <a:prstGeom prst="rect">
            <a:avLst/>
          </a:prstGeom>
        </p:spPr>
      </p:pic>
      <p:sp>
        <p:nvSpPr>
          <p:cNvPr id="3" name="Slide Number Placeholder 2"/>
          <p:cNvSpPr>
            <a:spLocks noGrp="1"/>
          </p:cNvSpPr>
          <p:nvPr>
            <p:ph type="sldNum" sz="quarter" idx="10"/>
          </p:nvPr>
        </p:nvSpPr>
        <p:spPr>
          <a:xfrm>
            <a:off x="11078635" y="6689726"/>
            <a:ext cx="656167" cy="179388"/>
          </a:xfrm>
          <a:prstGeom prst="rect">
            <a:avLst/>
          </a:prstGeom>
        </p:spPr>
        <p:txBody>
          <a:bodyPr/>
          <a:lstStyle>
            <a:lvl1pPr>
              <a:defRPr/>
            </a:lvl1pPr>
          </a:lstStyle>
          <a:p>
            <a:pPr>
              <a:defRPr/>
            </a:pPr>
            <a:fld id="{17F1F82B-EACD-44DD-B37E-7A7D49CC393D}" type="slidenum">
              <a:rPr lang="en-US"/>
              <a:pPr>
                <a:defRPr/>
              </a:pPr>
              <a:t>‹#›</a:t>
            </a:fld>
            <a:endParaRPr lang="en-US"/>
          </a:p>
        </p:txBody>
      </p:sp>
      <p:sp>
        <p:nvSpPr>
          <p:cNvPr id="9" name="Rectangle 8">
            <a:extLst>
              <a:ext uri="{FF2B5EF4-FFF2-40B4-BE49-F238E27FC236}">
                <a16:creationId xmlns:a16="http://schemas.microsoft.com/office/drawing/2014/main" id="{02BE7E2F-0A16-E74E-AA97-31DA08C4F253}"/>
              </a:ext>
            </a:extLst>
          </p:cNvPr>
          <p:cNvSpPr/>
          <p:nvPr userDrawn="1"/>
        </p:nvSpPr>
        <p:spPr>
          <a:xfrm>
            <a:off x="0" y="6484179"/>
            <a:ext cx="12192000" cy="411093"/>
          </a:xfrm>
          <a:prstGeom prst="rect">
            <a:avLst/>
          </a:prstGeom>
          <a:solidFill>
            <a:srgbClr val="006595"/>
          </a:solidFill>
          <a:ln w="12700" cap="flat" cmpd="sng" algn="ctr">
            <a:noFill/>
            <a:prstDash val="solid"/>
            <a:miter lim="800000"/>
          </a:ln>
          <a:effectLst/>
        </p:spPr>
        <p:txBody>
          <a:bodyPr rtlCol="0" anchor="ctr"/>
          <a:lstStyle/>
          <a:p>
            <a:pPr algn="ctr" defTabSz="342892">
              <a:defRPr/>
            </a:pPr>
            <a:endParaRPr lang="en-US" sz="1350" kern="0">
              <a:solidFill>
                <a:srgbClr val="7097A6"/>
              </a:solidFill>
              <a:latin typeface="Arial" panose="020B0604020202020204"/>
            </a:endParaRPr>
          </a:p>
        </p:txBody>
      </p:sp>
      <p:pic>
        <p:nvPicPr>
          <p:cNvPr id="12" name="Picture 11" descr="Shape&#10;&#10;Description automatically generated with medium confidence">
            <a:extLst>
              <a:ext uri="{FF2B5EF4-FFF2-40B4-BE49-F238E27FC236}">
                <a16:creationId xmlns:a16="http://schemas.microsoft.com/office/drawing/2014/main" id="{01B26123-404B-0F40-9EB1-C6AD15BC1E17}"/>
              </a:ext>
            </a:extLst>
          </p:cNvPr>
          <p:cNvPicPr>
            <a:picLocks noChangeAspect="1"/>
          </p:cNvPicPr>
          <p:nvPr userDrawn="1"/>
        </p:nvPicPr>
        <p:blipFill>
          <a:blip r:embed="rId3"/>
          <a:stretch>
            <a:fillRect/>
          </a:stretch>
        </p:blipFill>
        <p:spPr>
          <a:xfrm>
            <a:off x="4296141" y="-1355064"/>
            <a:ext cx="1360311" cy="604583"/>
          </a:xfrm>
          <a:prstGeom prst="rect">
            <a:avLst/>
          </a:prstGeom>
        </p:spPr>
      </p:pic>
      <p:pic>
        <p:nvPicPr>
          <p:cNvPr id="13" name="Picture 12" descr="Logo, icon&#10;&#10;Description automatically generated">
            <a:extLst>
              <a:ext uri="{FF2B5EF4-FFF2-40B4-BE49-F238E27FC236}">
                <a16:creationId xmlns:a16="http://schemas.microsoft.com/office/drawing/2014/main" id="{33A0D2E9-DF51-AA4C-8D6A-909B55E5BA54}"/>
              </a:ext>
            </a:extLst>
          </p:cNvPr>
          <p:cNvPicPr>
            <a:picLocks noChangeAspect="1"/>
          </p:cNvPicPr>
          <p:nvPr userDrawn="1"/>
        </p:nvPicPr>
        <p:blipFill>
          <a:blip r:embed="rId4"/>
          <a:stretch>
            <a:fillRect/>
          </a:stretch>
        </p:blipFill>
        <p:spPr>
          <a:xfrm>
            <a:off x="11151380" y="5927635"/>
            <a:ext cx="862040" cy="383129"/>
          </a:xfrm>
          <a:prstGeom prst="rect">
            <a:avLst/>
          </a:prstGeom>
        </p:spPr>
      </p:pic>
      <p:sp>
        <p:nvSpPr>
          <p:cNvPr id="8" name="Title 1">
            <a:extLst>
              <a:ext uri="{FF2B5EF4-FFF2-40B4-BE49-F238E27FC236}">
                <a16:creationId xmlns:a16="http://schemas.microsoft.com/office/drawing/2014/main" id="{6ACDC6AF-890B-B54A-9BFB-A4D751C7E889}"/>
              </a:ext>
            </a:extLst>
          </p:cNvPr>
          <p:cNvSpPr>
            <a:spLocks noGrp="1"/>
          </p:cNvSpPr>
          <p:nvPr>
            <p:ph type="title" hasCustomPrompt="1"/>
          </p:nvPr>
        </p:nvSpPr>
        <p:spPr>
          <a:xfrm>
            <a:off x="421341" y="1130390"/>
            <a:ext cx="11204602" cy="992188"/>
          </a:xfrm>
        </p:spPr>
        <p:txBody>
          <a:bodyPr/>
          <a:lstStyle>
            <a:lvl1pPr>
              <a:defRPr sz="3200" b="0" spc="300">
                <a:solidFill>
                  <a:schemeClr val="tx1">
                    <a:lumMod val="65000"/>
                    <a:lumOff val="35000"/>
                  </a:schemeClr>
                </a:solidFill>
              </a:defRPr>
            </a:lvl1pPr>
          </a:lstStyle>
          <a:p>
            <a:r>
              <a:rPr lang="en-US"/>
              <a:t>CLICK TO EDIT MASTER TITLE STYLE</a:t>
            </a:r>
          </a:p>
        </p:txBody>
      </p:sp>
      <p:sp>
        <p:nvSpPr>
          <p:cNvPr id="10" name="Text Placeholder 4">
            <a:extLst>
              <a:ext uri="{FF2B5EF4-FFF2-40B4-BE49-F238E27FC236}">
                <a16:creationId xmlns:a16="http://schemas.microsoft.com/office/drawing/2014/main" id="{62E0B5F1-7F4D-5A46-95DE-91C02168558C}"/>
              </a:ext>
            </a:extLst>
          </p:cNvPr>
          <p:cNvSpPr>
            <a:spLocks noGrp="1"/>
          </p:cNvSpPr>
          <p:nvPr>
            <p:ph type="body" sz="quarter" idx="11"/>
          </p:nvPr>
        </p:nvSpPr>
        <p:spPr>
          <a:xfrm>
            <a:off x="420662" y="2322513"/>
            <a:ext cx="11204602" cy="3431707"/>
          </a:xfrm>
        </p:spPr>
        <p:txBody>
          <a:bodyPr/>
          <a:lstStyle>
            <a:lvl1pPr>
              <a:buClr>
                <a:srgbClr val="006595"/>
              </a:buClr>
              <a:defRPr/>
            </a:lvl1pPr>
            <a:lvl2pPr>
              <a:buClr>
                <a:srgbClr val="006595"/>
              </a:buClr>
              <a:defRPr/>
            </a:lvl2pPr>
            <a:lvl3pPr>
              <a:buClr>
                <a:srgbClr val="006595"/>
              </a:buClr>
              <a:defRPr/>
            </a:lvl3pPr>
            <a:lvl4pPr>
              <a:buClr>
                <a:srgbClr val="006595"/>
              </a:buClr>
              <a:defRPr/>
            </a:lvl4pPr>
            <a:lvl5pPr>
              <a:buClr>
                <a:srgbClr val="00659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lide Number Placeholder 5">
            <a:extLst>
              <a:ext uri="{FF2B5EF4-FFF2-40B4-BE49-F238E27FC236}">
                <a16:creationId xmlns:a16="http://schemas.microsoft.com/office/drawing/2014/main" id="{60E9315F-CD97-584D-989D-FE94CB1C3A8D}"/>
              </a:ext>
            </a:extLst>
          </p:cNvPr>
          <p:cNvSpPr txBox="1">
            <a:spLocks/>
          </p:cNvSpPr>
          <p:nvPr userDrawn="1"/>
        </p:nvSpPr>
        <p:spPr>
          <a:xfrm>
            <a:off x="11582400" y="6484179"/>
            <a:ext cx="609600" cy="373821"/>
          </a:xfrm>
          <a:prstGeom prst="rect">
            <a:avLst/>
          </a:prstGeom>
        </p:spPr>
        <p:txBody>
          <a:bodyPr vert="horz" wrap="square" lIns="91440" tIns="45720" rIns="91440" bIns="45720" numCol="1" anchor="ctr" anchorCtr="0" compatLnSpc="1">
            <a:prstTxWarp prst="textNoShape">
              <a:avLst/>
            </a:prstTxWarp>
          </a:bodyPr>
          <a:lstStyle>
            <a:defPPr>
              <a:defRPr lang="en-US"/>
            </a:defPPr>
            <a:lvl1pPr algn="ctr" defTabSz="609585" rtl="0" eaLnBrk="1" fontAlgn="base" hangingPunct="1">
              <a:spcBef>
                <a:spcPct val="0"/>
              </a:spcBef>
              <a:spcAft>
                <a:spcPct val="0"/>
              </a:spcAft>
              <a:defRPr sz="1600" kern="1200">
                <a:solidFill>
                  <a:schemeClr val="tx1">
                    <a:lumMod val="65000"/>
                    <a:lumOff val="35000"/>
                  </a:schemeClr>
                </a:solidFill>
                <a:latin typeface="Calibri" panose="020F0502020204030204" pitchFamily="34" charset="0"/>
                <a:ea typeface="+mn-ea"/>
                <a:cs typeface="+mn-cs"/>
              </a:defRPr>
            </a:lvl1pPr>
            <a:lvl2pPr marL="609585"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defTabSz="60958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a:lstStyle>
          <a:p>
            <a:pPr>
              <a:defRPr/>
            </a:pPr>
            <a:fld id="{91E40723-709F-4EA6-A582-CD5310569A36}" type="slidenum">
              <a:rPr lang="en-US" altLang="en-US" smtClean="0">
                <a:solidFill>
                  <a:schemeClr val="bg1"/>
                </a:solidFill>
              </a:rPr>
              <a:pPr>
                <a:defRPr/>
              </a:pPr>
              <a:t>‹#›</a:t>
            </a:fld>
            <a:endParaRPr lang="en-US" altLang="en-US">
              <a:solidFill>
                <a:schemeClr val="bg1"/>
              </a:solidFill>
            </a:endParaRPr>
          </a:p>
        </p:txBody>
      </p:sp>
    </p:spTree>
    <p:extLst>
      <p:ext uri="{BB962C8B-B14F-4D97-AF65-F5344CB8AC3E}">
        <p14:creationId xmlns:p14="http://schemas.microsoft.com/office/powerpoint/2010/main" val="12538535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2.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slideLayout" Target="../slideLayouts/slideLayout55.xml"/><Relationship Id="rId3" Type="http://schemas.openxmlformats.org/officeDocument/2006/relationships/slideLayout" Target="../slideLayouts/slideLayout40.xml"/><Relationship Id="rId21" Type="http://schemas.openxmlformats.org/officeDocument/2006/relationships/slideLayout" Target="../slideLayouts/slideLayout58.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slideLayout" Target="../slideLayouts/slideLayout57.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theme" Target="../theme/theme3.xml"/><Relationship Id="rId10" Type="http://schemas.openxmlformats.org/officeDocument/2006/relationships/slideLayout" Target="../slideLayouts/slideLayout47.xml"/><Relationship Id="rId19" Type="http://schemas.openxmlformats.org/officeDocument/2006/relationships/slideLayout" Target="../slideLayouts/slideLayout56.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09600" y="152399"/>
            <a:ext cx="10972800" cy="839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609600" y="1101726"/>
            <a:ext cx="10972800" cy="5024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2291297245"/>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75" r:id="rId18"/>
    <p:sldLayoutId id="2147483676" r:id="rId19"/>
    <p:sldLayoutId id="2147483677" r:id="rId20"/>
    <p:sldLayoutId id="2147483678" r:id="rId21"/>
    <p:sldLayoutId id="2147483679" r:id="rId22"/>
    <p:sldLayoutId id="2147483680" r:id="rId23"/>
    <p:sldLayoutId id="2147483681" r:id="rId24"/>
    <p:sldLayoutId id="2147483682" r:id="rId25"/>
  </p:sldLayoutIdLst>
  <p:hf hdr="0" ftr="0" dt="0"/>
  <p:txStyles>
    <p:titleStyle>
      <a:lvl1pPr algn="l" defTabSz="609585" rtl="0" eaLnBrk="0" fontAlgn="base" hangingPunct="0">
        <a:spcBef>
          <a:spcPct val="0"/>
        </a:spcBef>
        <a:spcAft>
          <a:spcPct val="0"/>
        </a:spcAft>
        <a:defRPr sz="3733" b="1" kern="1200">
          <a:solidFill>
            <a:srgbClr val="717074"/>
          </a:solidFill>
          <a:latin typeface="+mj-lt"/>
          <a:ea typeface="+mj-ea"/>
          <a:cs typeface="+mj-cs"/>
        </a:defRPr>
      </a:lvl1pPr>
      <a:lvl2pPr algn="l" defTabSz="609585" rtl="0" eaLnBrk="0" fontAlgn="base" hangingPunct="0">
        <a:spcBef>
          <a:spcPct val="0"/>
        </a:spcBef>
        <a:spcAft>
          <a:spcPct val="0"/>
        </a:spcAft>
        <a:defRPr sz="3733" b="1">
          <a:solidFill>
            <a:srgbClr val="717074"/>
          </a:solidFill>
          <a:latin typeface="Calibri" pitchFamily="34" charset="0"/>
        </a:defRPr>
      </a:lvl2pPr>
      <a:lvl3pPr algn="l" defTabSz="609585" rtl="0" eaLnBrk="0" fontAlgn="base" hangingPunct="0">
        <a:spcBef>
          <a:spcPct val="0"/>
        </a:spcBef>
        <a:spcAft>
          <a:spcPct val="0"/>
        </a:spcAft>
        <a:defRPr sz="3733" b="1">
          <a:solidFill>
            <a:srgbClr val="717074"/>
          </a:solidFill>
          <a:latin typeface="Calibri" pitchFamily="34" charset="0"/>
        </a:defRPr>
      </a:lvl3pPr>
      <a:lvl4pPr algn="l" defTabSz="609585" rtl="0" eaLnBrk="0" fontAlgn="base" hangingPunct="0">
        <a:spcBef>
          <a:spcPct val="0"/>
        </a:spcBef>
        <a:spcAft>
          <a:spcPct val="0"/>
        </a:spcAft>
        <a:defRPr sz="3733" b="1">
          <a:solidFill>
            <a:srgbClr val="717074"/>
          </a:solidFill>
          <a:latin typeface="Calibri" pitchFamily="34" charset="0"/>
        </a:defRPr>
      </a:lvl4pPr>
      <a:lvl5pPr algn="l" defTabSz="609585" rtl="0" eaLnBrk="0" fontAlgn="base" hangingPunct="0">
        <a:spcBef>
          <a:spcPct val="0"/>
        </a:spcBef>
        <a:spcAft>
          <a:spcPct val="0"/>
        </a:spcAft>
        <a:defRPr sz="3733" b="1">
          <a:solidFill>
            <a:srgbClr val="717074"/>
          </a:solidFill>
          <a:latin typeface="Calibri" pitchFamily="34" charset="0"/>
        </a:defRPr>
      </a:lvl5pPr>
      <a:lvl6pPr marL="609585" algn="l" defTabSz="609585" rtl="0" fontAlgn="base">
        <a:spcBef>
          <a:spcPct val="0"/>
        </a:spcBef>
        <a:spcAft>
          <a:spcPct val="0"/>
        </a:spcAft>
        <a:defRPr sz="3733" b="1">
          <a:solidFill>
            <a:srgbClr val="5C6F7A"/>
          </a:solidFill>
          <a:latin typeface="Calibri" pitchFamily="34" charset="0"/>
        </a:defRPr>
      </a:lvl6pPr>
      <a:lvl7pPr marL="1219170" algn="l" defTabSz="609585" rtl="0" fontAlgn="base">
        <a:spcBef>
          <a:spcPct val="0"/>
        </a:spcBef>
        <a:spcAft>
          <a:spcPct val="0"/>
        </a:spcAft>
        <a:defRPr sz="3733" b="1">
          <a:solidFill>
            <a:srgbClr val="5C6F7A"/>
          </a:solidFill>
          <a:latin typeface="Calibri" pitchFamily="34" charset="0"/>
        </a:defRPr>
      </a:lvl7pPr>
      <a:lvl8pPr marL="1828754" algn="l" defTabSz="609585" rtl="0" fontAlgn="base">
        <a:spcBef>
          <a:spcPct val="0"/>
        </a:spcBef>
        <a:spcAft>
          <a:spcPct val="0"/>
        </a:spcAft>
        <a:defRPr sz="3733" b="1">
          <a:solidFill>
            <a:srgbClr val="5C6F7A"/>
          </a:solidFill>
          <a:latin typeface="Calibri" pitchFamily="34" charset="0"/>
        </a:defRPr>
      </a:lvl8pPr>
      <a:lvl9pPr marL="2438339" algn="l" defTabSz="609585" rtl="0" fontAlgn="base">
        <a:spcBef>
          <a:spcPct val="0"/>
        </a:spcBef>
        <a:spcAft>
          <a:spcPct val="0"/>
        </a:spcAft>
        <a:defRPr sz="3733" b="1">
          <a:solidFill>
            <a:srgbClr val="5C6F7A"/>
          </a:solidFill>
          <a:latin typeface="Calibri" pitchFamily="34" charset="0"/>
        </a:defRPr>
      </a:lvl9pPr>
    </p:titleStyle>
    <p:bodyStyle>
      <a:lvl1pPr marL="457189" indent="-457189" algn="l" defTabSz="609585" rtl="0" eaLnBrk="0" fontAlgn="base" hangingPunct="0">
        <a:spcBef>
          <a:spcPct val="20000"/>
        </a:spcBef>
        <a:spcAft>
          <a:spcPct val="0"/>
        </a:spcAft>
        <a:buClr>
          <a:srgbClr val="279ECE"/>
        </a:buClr>
        <a:buFont typeface="Arial" panose="020B0604020202020204" pitchFamily="34" charset="0"/>
        <a:buChar char="•"/>
        <a:defRPr sz="3733" kern="1200">
          <a:solidFill>
            <a:schemeClr val="tx1"/>
          </a:solidFill>
          <a:latin typeface="+mn-lt"/>
          <a:ea typeface="+mn-ea"/>
          <a:cs typeface="+mn-cs"/>
        </a:defRPr>
      </a:lvl1pPr>
      <a:lvl2pPr marL="990575" indent="-380990" algn="l" defTabSz="609585" rtl="0" eaLnBrk="0" fontAlgn="base" hangingPunct="0">
        <a:spcBef>
          <a:spcPct val="20000"/>
        </a:spcBef>
        <a:spcAft>
          <a:spcPct val="0"/>
        </a:spcAft>
        <a:buClr>
          <a:srgbClr val="279ECE"/>
        </a:buClr>
        <a:buFont typeface="Arial" panose="020B0604020202020204" pitchFamily="34" charset="0"/>
        <a:buChar char="–"/>
        <a:defRPr sz="3467" kern="1200">
          <a:solidFill>
            <a:schemeClr val="tx1"/>
          </a:solidFill>
          <a:latin typeface="+mn-lt"/>
          <a:ea typeface="+mn-ea"/>
          <a:cs typeface="+mn-cs"/>
        </a:defRPr>
      </a:lvl2pPr>
      <a:lvl3pPr marL="1523962" indent="-304792" algn="l" defTabSz="609585" rtl="0" eaLnBrk="0" fontAlgn="base" hangingPunct="0">
        <a:spcBef>
          <a:spcPct val="20000"/>
        </a:spcBef>
        <a:spcAft>
          <a:spcPct val="0"/>
        </a:spcAft>
        <a:buClr>
          <a:srgbClr val="279ECE"/>
        </a:buClr>
        <a:buFont typeface="Arial" panose="020B0604020202020204" pitchFamily="34" charset="0"/>
        <a:buChar char="•"/>
        <a:defRPr sz="3200" kern="1200">
          <a:solidFill>
            <a:schemeClr val="tx1"/>
          </a:solidFill>
          <a:latin typeface="+mn-lt"/>
          <a:ea typeface="+mn-ea"/>
          <a:cs typeface="+mn-cs"/>
        </a:defRPr>
      </a:lvl3pPr>
      <a:lvl4pPr marL="2133547" indent="-304792" algn="l" defTabSz="609585" rtl="0" eaLnBrk="0" fontAlgn="base" hangingPunct="0">
        <a:spcBef>
          <a:spcPct val="20000"/>
        </a:spcBef>
        <a:spcAft>
          <a:spcPct val="0"/>
        </a:spcAft>
        <a:buClr>
          <a:srgbClr val="279ECE"/>
        </a:buClr>
        <a:buFont typeface="Arial" panose="020B0604020202020204" pitchFamily="34" charset="0"/>
        <a:buChar char="–"/>
        <a:defRPr sz="2933" kern="1200">
          <a:solidFill>
            <a:schemeClr val="tx1"/>
          </a:solidFill>
          <a:latin typeface="+mn-lt"/>
          <a:ea typeface="+mn-ea"/>
          <a:cs typeface="+mn-cs"/>
        </a:defRPr>
      </a:lvl4pPr>
      <a:lvl5pPr marL="2743131" indent="-304792" algn="l" defTabSz="609585" rtl="0" eaLnBrk="0" fontAlgn="base" hangingPunct="0">
        <a:spcBef>
          <a:spcPct val="20000"/>
        </a:spcBef>
        <a:spcAft>
          <a:spcPct val="0"/>
        </a:spcAft>
        <a:buClr>
          <a:srgbClr val="279ECE"/>
        </a:buClr>
        <a:buFont typeface="Arial" panose="020B0604020202020204" pitchFamily="34" charset="0"/>
        <a:buChar char="•"/>
        <a:defRPr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CA6A6B2-BECC-4F9C-88B4-4F3DBDF284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43D328F-19D1-4DFC-AD04-0E31E1806F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DFDC35-A0BC-4AD5-9DF0-AA469873F7F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9DAEF9-7666-4D54-9D50-FC6E37BF69D7}" type="datetime1">
              <a:rPr lang="en-US" smtClean="0"/>
              <a:t>8/16/2022</a:t>
            </a:fld>
            <a:endParaRPr lang="en-US"/>
          </a:p>
        </p:txBody>
      </p:sp>
      <p:sp>
        <p:nvSpPr>
          <p:cNvPr id="5" name="Footer Placeholder 4">
            <a:extLst>
              <a:ext uri="{FF2B5EF4-FFF2-40B4-BE49-F238E27FC236}">
                <a16:creationId xmlns:a16="http://schemas.microsoft.com/office/drawing/2014/main" id="{57081555-A294-43EE-9D6F-CBBF120765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3A4749B-4F7C-4F71-84BF-31D5BE9AA5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2DBD8C-4815-49A2-AC1D-7C5695E31DD8}" type="slidenum">
              <a:rPr lang="en-US" smtClean="0"/>
              <a:t>‹#›</a:t>
            </a:fld>
            <a:endParaRPr lang="en-US"/>
          </a:p>
        </p:txBody>
      </p:sp>
    </p:spTree>
    <p:extLst>
      <p:ext uri="{BB962C8B-B14F-4D97-AF65-F5344CB8AC3E}">
        <p14:creationId xmlns:p14="http://schemas.microsoft.com/office/powerpoint/2010/main" val="774273370"/>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09600" y="1"/>
            <a:ext cx="7571317"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609600" y="1101726"/>
            <a:ext cx="10972800" cy="5024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2106736455"/>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 id="2147483728" r:id="rId17"/>
    <p:sldLayoutId id="2147483729" r:id="rId18"/>
    <p:sldLayoutId id="2147483730" r:id="rId19"/>
    <p:sldLayoutId id="2147483731" r:id="rId20"/>
    <p:sldLayoutId id="2147483732" r:id="rId21"/>
    <p:sldLayoutId id="2147483733" r:id="rId22"/>
  </p:sldLayoutIdLst>
  <p:hf hdr="0" ftr="0" dt="0"/>
  <p:txStyles>
    <p:titleStyle>
      <a:lvl1pPr algn="l" defTabSz="609585" rtl="0" eaLnBrk="0" fontAlgn="base" hangingPunct="0">
        <a:spcBef>
          <a:spcPct val="0"/>
        </a:spcBef>
        <a:spcAft>
          <a:spcPct val="0"/>
        </a:spcAft>
        <a:defRPr sz="3733" b="1" kern="1200">
          <a:solidFill>
            <a:srgbClr val="717074"/>
          </a:solidFill>
          <a:latin typeface="+mj-lt"/>
          <a:ea typeface="+mj-ea"/>
          <a:cs typeface="+mj-cs"/>
        </a:defRPr>
      </a:lvl1pPr>
      <a:lvl2pPr algn="l" defTabSz="609585" rtl="0" eaLnBrk="0" fontAlgn="base" hangingPunct="0">
        <a:spcBef>
          <a:spcPct val="0"/>
        </a:spcBef>
        <a:spcAft>
          <a:spcPct val="0"/>
        </a:spcAft>
        <a:defRPr sz="3733" b="1">
          <a:solidFill>
            <a:srgbClr val="717074"/>
          </a:solidFill>
          <a:latin typeface="Calibri" pitchFamily="34" charset="0"/>
        </a:defRPr>
      </a:lvl2pPr>
      <a:lvl3pPr algn="l" defTabSz="609585" rtl="0" eaLnBrk="0" fontAlgn="base" hangingPunct="0">
        <a:spcBef>
          <a:spcPct val="0"/>
        </a:spcBef>
        <a:spcAft>
          <a:spcPct val="0"/>
        </a:spcAft>
        <a:defRPr sz="3733" b="1">
          <a:solidFill>
            <a:srgbClr val="717074"/>
          </a:solidFill>
          <a:latin typeface="Calibri" pitchFamily="34" charset="0"/>
        </a:defRPr>
      </a:lvl3pPr>
      <a:lvl4pPr algn="l" defTabSz="609585" rtl="0" eaLnBrk="0" fontAlgn="base" hangingPunct="0">
        <a:spcBef>
          <a:spcPct val="0"/>
        </a:spcBef>
        <a:spcAft>
          <a:spcPct val="0"/>
        </a:spcAft>
        <a:defRPr sz="3733" b="1">
          <a:solidFill>
            <a:srgbClr val="717074"/>
          </a:solidFill>
          <a:latin typeface="Calibri" pitchFamily="34" charset="0"/>
        </a:defRPr>
      </a:lvl4pPr>
      <a:lvl5pPr algn="l" defTabSz="609585" rtl="0" eaLnBrk="0" fontAlgn="base" hangingPunct="0">
        <a:spcBef>
          <a:spcPct val="0"/>
        </a:spcBef>
        <a:spcAft>
          <a:spcPct val="0"/>
        </a:spcAft>
        <a:defRPr sz="3733" b="1">
          <a:solidFill>
            <a:srgbClr val="717074"/>
          </a:solidFill>
          <a:latin typeface="Calibri" pitchFamily="34" charset="0"/>
        </a:defRPr>
      </a:lvl5pPr>
      <a:lvl6pPr marL="609585" algn="l" defTabSz="609585" rtl="0" fontAlgn="base">
        <a:spcBef>
          <a:spcPct val="0"/>
        </a:spcBef>
        <a:spcAft>
          <a:spcPct val="0"/>
        </a:spcAft>
        <a:defRPr sz="3733" b="1">
          <a:solidFill>
            <a:srgbClr val="5C6F7A"/>
          </a:solidFill>
          <a:latin typeface="Calibri" pitchFamily="34" charset="0"/>
        </a:defRPr>
      </a:lvl6pPr>
      <a:lvl7pPr marL="1219170" algn="l" defTabSz="609585" rtl="0" fontAlgn="base">
        <a:spcBef>
          <a:spcPct val="0"/>
        </a:spcBef>
        <a:spcAft>
          <a:spcPct val="0"/>
        </a:spcAft>
        <a:defRPr sz="3733" b="1">
          <a:solidFill>
            <a:srgbClr val="5C6F7A"/>
          </a:solidFill>
          <a:latin typeface="Calibri" pitchFamily="34" charset="0"/>
        </a:defRPr>
      </a:lvl7pPr>
      <a:lvl8pPr marL="1828754" algn="l" defTabSz="609585" rtl="0" fontAlgn="base">
        <a:spcBef>
          <a:spcPct val="0"/>
        </a:spcBef>
        <a:spcAft>
          <a:spcPct val="0"/>
        </a:spcAft>
        <a:defRPr sz="3733" b="1">
          <a:solidFill>
            <a:srgbClr val="5C6F7A"/>
          </a:solidFill>
          <a:latin typeface="Calibri" pitchFamily="34" charset="0"/>
        </a:defRPr>
      </a:lvl8pPr>
      <a:lvl9pPr marL="2438339" algn="l" defTabSz="609585" rtl="0" fontAlgn="base">
        <a:spcBef>
          <a:spcPct val="0"/>
        </a:spcBef>
        <a:spcAft>
          <a:spcPct val="0"/>
        </a:spcAft>
        <a:defRPr sz="3733" b="1">
          <a:solidFill>
            <a:srgbClr val="5C6F7A"/>
          </a:solidFill>
          <a:latin typeface="Calibri" pitchFamily="34" charset="0"/>
        </a:defRPr>
      </a:lvl9pPr>
    </p:titleStyle>
    <p:bodyStyle>
      <a:lvl1pPr marL="457189" indent="-457189" algn="l" defTabSz="609585" rtl="0" eaLnBrk="0" fontAlgn="base" hangingPunct="0">
        <a:spcBef>
          <a:spcPct val="20000"/>
        </a:spcBef>
        <a:spcAft>
          <a:spcPct val="0"/>
        </a:spcAft>
        <a:buClr>
          <a:srgbClr val="279ECE"/>
        </a:buClr>
        <a:buFont typeface="Arial" panose="020B0604020202020204" pitchFamily="34" charset="0"/>
        <a:buChar char="•"/>
        <a:defRPr sz="3733" kern="1200">
          <a:solidFill>
            <a:schemeClr val="tx1"/>
          </a:solidFill>
          <a:latin typeface="+mn-lt"/>
          <a:ea typeface="+mn-ea"/>
          <a:cs typeface="+mn-cs"/>
        </a:defRPr>
      </a:lvl1pPr>
      <a:lvl2pPr marL="990575" indent="-380990" algn="l" defTabSz="609585" rtl="0" eaLnBrk="0" fontAlgn="base" hangingPunct="0">
        <a:spcBef>
          <a:spcPct val="20000"/>
        </a:spcBef>
        <a:spcAft>
          <a:spcPct val="0"/>
        </a:spcAft>
        <a:buClr>
          <a:srgbClr val="279ECE"/>
        </a:buClr>
        <a:buFont typeface="Arial" panose="020B0604020202020204" pitchFamily="34" charset="0"/>
        <a:buChar char="–"/>
        <a:defRPr sz="3467" kern="1200">
          <a:solidFill>
            <a:schemeClr val="tx1"/>
          </a:solidFill>
          <a:latin typeface="+mn-lt"/>
          <a:ea typeface="+mn-ea"/>
          <a:cs typeface="+mn-cs"/>
        </a:defRPr>
      </a:lvl2pPr>
      <a:lvl3pPr marL="1523962" indent="-304792" algn="l" defTabSz="609585" rtl="0" eaLnBrk="0" fontAlgn="base" hangingPunct="0">
        <a:spcBef>
          <a:spcPct val="20000"/>
        </a:spcBef>
        <a:spcAft>
          <a:spcPct val="0"/>
        </a:spcAft>
        <a:buClr>
          <a:srgbClr val="279ECE"/>
        </a:buClr>
        <a:buFont typeface="Arial" panose="020B0604020202020204" pitchFamily="34" charset="0"/>
        <a:buChar char="•"/>
        <a:defRPr sz="3200" kern="1200">
          <a:solidFill>
            <a:schemeClr val="tx1"/>
          </a:solidFill>
          <a:latin typeface="+mn-lt"/>
          <a:ea typeface="+mn-ea"/>
          <a:cs typeface="+mn-cs"/>
        </a:defRPr>
      </a:lvl3pPr>
      <a:lvl4pPr marL="2133547" indent="-304792" algn="l" defTabSz="609585" rtl="0" eaLnBrk="0" fontAlgn="base" hangingPunct="0">
        <a:spcBef>
          <a:spcPct val="20000"/>
        </a:spcBef>
        <a:spcAft>
          <a:spcPct val="0"/>
        </a:spcAft>
        <a:buClr>
          <a:srgbClr val="279ECE"/>
        </a:buClr>
        <a:buFont typeface="Arial" panose="020B0604020202020204" pitchFamily="34" charset="0"/>
        <a:buChar char="–"/>
        <a:defRPr sz="2933" kern="1200">
          <a:solidFill>
            <a:schemeClr val="tx1"/>
          </a:solidFill>
          <a:latin typeface="+mn-lt"/>
          <a:ea typeface="+mn-ea"/>
          <a:cs typeface="+mn-cs"/>
        </a:defRPr>
      </a:lvl4pPr>
      <a:lvl5pPr marL="2743131" indent="-304792" algn="l" defTabSz="609585" rtl="0" eaLnBrk="0" fontAlgn="base" hangingPunct="0">
        <a:spcBef>
          <a:spcPct val="20000"/>
        </a:spcBef>
        <a:spcAft>
          <a:spcPct val="0"/>
        </a:spcAft>
        <a:buClr>
          <a:srgbClr val="279ECE"/>
        </a:buClr>
        <a:buFont typeface="Arial" panose="020B0604020202020204" pitchFamily="34" charset="0"/>
        <a:buChar char="•"/>
        <a:defRPr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20.sv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1.xml"/><Relationship Id="rId5" Type="http://schemas.openxmlformats.org/officeDocument/2006/relationships/image" Target="../media/image22.sv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4.sv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26.sv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28.sv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30.sv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32.svg"/></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5.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21.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2.xml"/><Relationship Id="rId1" Type="http://schemas.openxmlformats.org/officeDocument/2006/relationships/slideLayout" Target="../slideLayouts/slideLayout58.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3.xml"/><Relationship Id="rId1" Type="http://schemas.openxmlformats.org/officeDocument/2006/relationships/slideLayout" Target="../slideLayouts/slideLayout45.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27.xml"/><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5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5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p:cNvCxnSpPr>
            <a:cxnSpLocks/>
          </p:cNvCxnSpPr>
          <p:nvPr/>
        </p:nvCxnSpPr>
        <p:spPr>
          <a:xfrm>
            <a:off x="689580" y="4070606"/>
            <a:ext cx="10615729" cy="0"/>
          </a:xfrm>
          <a:prstGeom prst="line">
            <a:avLst/>
          </a:prstGeom>
          <a:ln w="76200" cap="flat" cmpd="sng" algn="ctr">
            <a:solidFill>
              <a:srgbClr val="53535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B755C0D-6690-4502-8021-816F7D75144E}"/>
              </a:ext>
            </a:extLst>
          </p:cNvPr>
          <p:cNvSpPr txBox="1"/>
          <p:nvPr/>
        </p:nvSpPr>
        <p:spPr>
          <a:xfrm>
            <a:off x="9987671" y="318475"/>
            <a:ext cx="14732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srgbClr val="330B3D"/>
                </a:solidFill>
                <a:latin typeface="Calibri"/>
              </a:rPr>
              <a:t>August 2022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330B3D"/>
                </a:solidFill>
                <a:effectLst/>
                <a:uLnTx/>
                <a:uFillTx/>
                <a:latin typeface="Calibri"/>
                <a:ea typeface="+mn-ea"/>
                <a:cs typeface="+mn-cs"/>
              </a:rPr>
              <a:t>1.5 hours</a:t>
            </a: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4" name="TextBox 3">
            <a:extLst>
              <a:ext uri="{FF2B5EF4-FFF2-40B4-BE49-F238E27FC236}">
                <a16:creationId xmlns:a16="http://schemas.microsoft.com/office/drawing/2014/main" id="{9908FFD0-E7B7-416A-BBC4-1A23D2EC4B3C}"/>
              </a:ext>
            </a:extLst>
          </p:cNvPr>
          <p:cNvSpPr txBox="1"/>
          <p:nvPr/>
        </p:nvSpPr>
        <p:spPr>
          <a:xfrm>
            <a:off x="689580" y="1264020"/>
            <a:ext cx="11073472" cy="2246769"/>
          </a:xfrm>
          <a:prstGeom prst="rect">
            <a:avLst/>
          </a:prstGeom>
          <a:noFill/>
        </p:spPr>
        <p:txBody>
          <a:bodyPr wrap="square" rtlCol="0">
            <a:spAutoFit/>
          </a:bodyPr>
          <a:lstStyle/>
          <a:p>
            <a:r>
              <a:rPr lang="en-US" sz="6000" b="1">
                <a:solidFill>
                  <a:schemeClr val="bg1">
                    <a:lumMod val="95000"/>
                  </a:schemeClr>
                </a:solidFill>
              </a:rPr>
              <a:t>Information Session</a:t>
            </a:r>
          </a:p>
          <a:p>
            <a:r>
              <a:rPr lang="en-US" sz="4000">
                <a:solidFill>
                  <a:schemeClr val="bg1">
                    <a:lumMod val="95000"/>
                  </a:schemeClr>
                </a:solidFill>
              </a:rPr>
              <a:t>FHI 360’s new standards and toolkit for </a:t>
            </a:r>
          </a:p>
          <a:p>
            <a:r>
              <a:rPr lang="en-US" sz="4000">
                <a:solidFill>
                  <a:schemeClr val="bg1">
                    <a:lumMod val="95000"/>
                  </a:schemeClr>
                </a:solidFill>
              </a:rPr>
              <a:t>safeguarding program participants</a:t>
            </a:r>
          </a:p>
        </p:txBody>
      </p:sp>
      <p:pic>
        <p:nvPicPr>
          <p:cNvPr id="6" name="Picture 5" descr="Logo&#10;&#10;Description automatically generated">
            <a:extLst>
              <a:ext uri="{FF2B5EF4-FFF2-40B4-BE49-F238E27FC236}">
                <a16:creationId xmlns:a16="http://schemas.microsoft.com/office/drawing/2014/main" id="{32CD74C1-1223-C8AF-2195-2B9EF69003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91625" y="165592"/>
            <a:ext cx="2842137" cy="284213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6472"/>
    </mc:Choice>
    <mc:Fallback>
      <p:transition spd="slow" advTm="16472"/>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D72905A-3BA6-0157-B62D-F2B868665417}"/>
              </a:ext>
            </a:extLst>
          </p:cNvPr>
          <p:cNvSpPr>
            <a:spLocks noGrp="1"/>
          </p:cNvSpPr>
          <p:nvPr>
            <p:ph type="title"/>
          </p:nvPr>
        </p:nvSpPr>
        <p:spPr>
          <a:xfrm>
            <a:off x="320534" y="108652"/>
            <a:ext cx="11150814" cy="777036"/>
          </a:xfrm>
        </p:spPr>
        <p:txBody>
          <a:bodyPr/>
          <a:lstStyle/>
          <a:p>
            <a:r>
              <a:rPr lang="en-US" b="1">
                <a:solidFill>
                  <a:srgbClr val="B55433"/>
                </a:solidFill>
              </a:rPr>
              <a:t>Where to start? Review the minimum standards</a:t>
            </a:r>
          </a:p>
        </p:txBody>
      </p:sp>
      <p:pic>
        <p:nvPicPr>
          <p:cNvPr id="4" name="Picture 3">
            <a:extLst>
              <a:ext uri="{FF2B5EF4-FFF2-40B4-BE49-F238E27FC236}">
                <a16:creationId xmlns:a16="http://schemas.microsoft.com/office/drawing/2014/main" id="{EE305E7D-63F3-D4D6-E2B9-FFBB54D8B5A5}"/>
              </a:ext>
            </a:extLst>
          </p:cNvPr>
          <p:cNvPicPr>
            <a:picLocks noChangeAspect="1"/>
          </p:cNvPicPr>
          <p:nvPr/>
        </p:nvPicPr>
        <p:blipFill>
          <a:blip r:embed="rId3"/>
          <a:stretch>
            <a:fillRect/>
          </a:stretch>
        </p:blipFill>
        <p:spPr>
          <a:xfrm>
            <a:off x="202540" y="1002082"/>
            <a:ext cx="3732305" cy="4853836"/>
          </a:xfrm>
          <a:prstGeom prst="rect">
            <a:avLst/>
          </a:prstGeom>
        </p:spPr>
      </p:pic>
      <p:pic>
        <p:nvPicPr>
          <p:cNvPr id="6" name="Picture 5">
            <a:extLst>
              <a:ext uri="{FF2B5EF4-FFF2-40B4-BE49-F238E27FC236}">
                <a16:creationId xmlns:a16="http://schemas.microsoft.com/office/drawing/2014/main" id="{040DB89B-3C27-0028-F844-E57643DA11E8}"/>
              </a:ext>
            </a:extLst>
          </p:cNvPr>
          <p:cNvPicPr>
            <a:picLocks noChangeAspect="1"/>
          </p:cNvPicPr>
          <p:nvPr/>
        </p:nvPicPr>
        <p:blipFill>
          <a:blip r:embed="rId4"/>
          <a:stretch>
            <a:fillRect/>
          </a:stretch>
        </p:blipFill>
        <p:spPr>
          <a:xfrm>
            <a:off x="4227952" y="1002082"/>
            <a:ext cx="3736095" cy="4853836"/>
          </a:xfrm>
          <a:prstGeom prst="rect">
            <a:avLst/>
          </a:prstGeom>
        </p:spPr>
      </p:pic>
      <p:pic>
        <p:nvPicPr>
          <p:cNvPr id="10" name="Picture 9">
            <a:extLst>
              <a:ext uri="{FF2B5EF4-FFF2-40B4-BE49-F238E27FC236}">
                <a16:creationId xmlns:a16="http://schemas.microsoft.com/office/drawing/2014/main" id="{E8947EE8-0619-8434-D6DA-8BFE827B7047}"/>
              </a:ext>
            </a:extLst>
          </p:cNvPr>
          <p:cNvPicPr>
            <a:picLocks noChangeAspect="1"/>
          </p:cNvPicPr>
          <p:nvPr/>
        </p:nvPicPr>
        <p:blipFill>
          <a:blip r:embed="rId5"/>
          <a:stretch>
            <a:fillRect/>
          </a:stretch>
        </p:blipFill>
        <p:spPr>
          <a:xfrm>
            <a:off x="7889356" y="1020951"/>
            <a:ext cx="3732305" cy="4863679"/>
          </a:xfrm>
          <a:prstGeom prst="rect">
            <a:avLst/>
          </a:prstGeom>
        </p:spPr>
      </p:pic>
    </p:spTree>
    <p:extLst>
      <p:ext uri="{BB962C8B-B14F-4D97-AF65-F5344CB8AC3E}">
        <p14:creationId xmlns:p14="http://schemas.microsoft.com/office/powerpoint/2010/main" val="2206246189"/>
      </p:ext>
    </p:extLst>
  </p:cSld>
  <p:clrMapOvr>
    <a:masterClrMapping/>
  </p:clrMapOvr>
  <mc:AlternateContent xmlns:mc="http://schemas.openxmlformats.org/markup-compatibility/2006">
    <mc:Choice xmlns:p14="http://schemas.microsoft.com/office/powerpoint/2010/main" Requires="p14">
      <p:transition spd="slow" p14:dur="2000" advTm="47843"/>
    </mc:Choice>
    <mc:Fallback>
      <p:transition spd="slow" advTm="47843"/>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D72905A-3BA6-0157-B62D-F2B868665417}"/>
              </a:ext>
            </a:extLst>
          </p:cNvPr>
          <p:cNvSpPr>
            <a:spLocks noGrp="1"/>
          </p:cNvSpPr>
          <p:nvPr>
            <p:ph type="title"/>
          </p:nvPr>
        </p:nvSpPr>
        <p:spPr>
          <a:xfrm>
            <a:off x="475129" y="599616"/>
            <a:ext cx="11150814" cy="777036"/>
          </a:xfrm>
        </p:spPr>
        <p:txBody>
          <a:bodyPr/>
          <a:lstStyle/>
          <a:p>
            <a:r>
              <a:rPr lang="en-US" b="1">
                <a:solidFill>
                  <a:srgbClr val="B55433"/>
                </a:solidFill>
              </a:rPr>
              <a:t>Domain 1: Risk Assessment and Action Planning</a:t>
            </a:r>
          </a:p>
        </p:txBody>
      </p:sp>
      <p:sp>
        <p:nvSpPr>
          <p:cNvPr id="9" name="Text Placeholder 8">
            <a:extLst>
              <a:ext uri="{FF2B5EF4-FFF2-40B4-BE49-F238E27FC236}">
                <a16:creationId xmlns:a16="http://schemas.microsoft.com/office/drawing/2014/main" id="{DF15B2ED-ADF9-F22D-506B-FF64BBA9CF47}"/>
              </a:ext>
            </a:extLst>
          </p:cNvPr>
          <p:cNvSpPr>
            <a:spLocks noGrp="1"/>
          </p:cNvSpPr>
          <p:nvPr>
            <p:ph type="body" sz="quarter" idx="11"/>
          </p:nvPr>
        </p:nvSpPr>
        <p:spPr>
          <a:xfrm>
            <a:off x="320488" y="1741964"/>
            <a:ext cx="9145630" cy="4295154"/>
          </a:xfrm>
        </p:spPr>
        <p:txBody>
          <a:bodyPr/>
          <a:lstStyle/>
          <a:p>
            <a:r>
              <a:rPr lang="en-US" sz="2800">
                <a:solidFill>
                  <a:srgbClr val="317093"/>
                </a:solidFill>
              </a:rPr>
              <a:t>Include</a:t>
            </a:r>
            <a:r>
              <a:rPr lang="en-US" sz="2800"/>
              <a:t> safeguarding in proposals, work plans, &amp; budgets</a:t>
            </a:r>
          </a:p>
          <a:p>
            <a:pPr marL="0" indent="0">
              <a:buNone/>
            </a:pPr>
            <a:endParaRPr lang="en-US" sz="2800">
              <a:solidFill>
                <a:srgbClr val="317093"/>
              </a:solidFill>
            </a:endParaRPr>
          </a:p>
          <a:p>
            <a:r>
              <a:rPr lang="en-US" sz="2800">
                <a:solidFill>
                  <a:srgbClr val="317093"/>
                </a:solidFill>
              </a:rPr>
              <a:t>Assess</a:t>
            </a:r>
            <a:r>
              <a:rPr lang="en-US" sz="2800"/>
              <a:t> risks and identify actions to address risks:</a:t>
            </a:r>
          </a:p>
          <a:p>
            <a:pPr lvl="1">
              <a:buFont typeface="Courier New" panose="02070309020205020404" pitchFamily="49" charset="0"/>
              <a:buChar char="o"/>
            </a:pPr>
            <a:r>
              <a:rPr lang="en-US" sz="2400"/>
              <a:t>Tool 1: Vulnerability Profile Tool</a:t>
            </a:r>
          </a:p>
          <a:p>
            <a:pPr lvl="1">
              <a:buFont typeface="Courier New" panose="02070309020205020404" pitchFamily="49" charset="0"/>
              <a:buChar char="o"/>
            </a:pPr>
            <a:r>
              <a:rPr lang="en-US" sz="2400"/>
              <a:t>Tool 2: Universal Anti-Trafficking Compliance Plan</a:t>
            </a:r>
          </a:p>
          <a:p>
            <a:pPr lvl="1">
              <a:buFont typeface="Courier New" panose="02070309020205020404" pitchFamily="49" charset="0"/>
              <a:buChar char="o"/>
            </a:pPr>
            <a:r>
              <a:rPr lang="en-US" sz="2400"/>
              <a:t>Tool 3: Risk Assessment &amp; Action Planning (RAAP) Tool</a:t>
            </a:r>
          </a:p>
          <a:p>
            <a:pPr lvl="1">
              <a:buFont typeface="Courier New" panose="02070309020205020404" pitchFamily="49" charset="0"/>
              <a:buChar char="o"/>
            </a:pPr>
            <a:r>
              <a:rPr lang="en-US" sz="2400"/>
              <a:t>Tool 4: Safeguarding Self-Assessment Tool for FHI 360 Projects </a:t>
            </a:r>
          </a:p>
        </p:txBody>
      </p:sp>
      <p:pic>
        <p:nvPicPr>
          <p:cNvPr id="11" name="Graphic 10" descr="Blueprint with solid fill">
            <a:extLst>
              <a:ext uri="{FF2B5EF4-FFF2-40B4-BE49-F238E27FC236}">
                <a16:creationId xmlns:a16="http://schemas.microsoft.com/office/drawing/2014/main" id="{7BA6426B-37D1-9B1F-5B9D-79A01CC52E0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7666" y="2341404"/>
            <a:ext cx="2673846" cy="2673846"/>
          </a:xfrm>
          <a:prstGeom prst="rect">
            <a:avLst/>
          </a:prstGeom>
        </p:spPr>
      </p:pic>
    </p:spTree>
    <p:extLst>
      <p:ext uri="{BB962C8B-B14F-4D97-AF65-F5344CB8AC3E}">
        <p14:creationId xmlns:p14="http://schemas.microsoft.com/office/powerpoint/2010/main" val="1831055297"/>
      </p:ext>
    </p:extLst>
  </p:cSld>
  <p:clrMapOvr>
    <a:masterClrMapping/>
  </p:clrMapOvr>
  <mc:AlternateContent xmlns:mc="http://schemas.openxmlformats.org/markup-compatibility/2006">
    <mc:Choice xmlns:p14="http://schemas.microsoft.com/office/powerpoint/2010/main" Requires="p14">
      <p:transition spd="slow" p14:dur="2000" advTm="43696"/>
    </mc:Choice>
    <mc:Fallback>
      <p:transition spd="slow" advTm="43696"/>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D72905A-3BA6-0157-B62D-F2B868665417}"/>
              </a:ext>
            </a:extLst>
          </p:cNvPr>
          <p:cNvSpPr>
            <a:spLocks noGrp="1"/>
          </p:cNvSpPr>
          <p:nvPr>
            <p:ph type="title"/>
          </p:nvPr>
        </p:nvSpPr>
        <p:spPr>
          <a:xfrm>
            <a:off x="479382" y="373964"/>
            <a:ext cx="11150814" cy="777036"/>
          </a:xfrm>
        </p:spPr>
        <p:txBody>
          <a:bodyPr/>
          <a:lstStyle/>
          <a:p>
            <a:r>
              <a:rPr lang="en-US" b="1">
                <a:solidFill>
                  <a:srgbClr val="D37A5A"/>
                </a:solidFill>
              </a:rPr>
              <a:t>Domain 2: Safe Recruitment &amp; Hiring</a:t>
            </a:r>
          </a:p>
        </p:txBody>
      </p:sp>
      <p:sp>
        <p:nvSpPr>
          <p:cNvPr id="9" name="Text Placeholder 8">
            <a:extLst>
              <a:ext uri="{FF2B5EF4-FFF2-40B4-BE49-F238E27FC236}">
                <a16:creationId xmlns:a16="http://schemas.microsoft.com/office/drawing/2014/main" id="{DF15B2ED-ADF9-F22D-506B-FF64BBA9CF47}"/>
              </a:ext>
            </a:extLst>
          </p:cNvPr>
          <p:cNvSpPr>
            <a:spLocks noGrp="1"/>
          </p:cNvSpPr>
          <p:nvPr>
            <p:ph type="body" sz="quarter" idx="11"/>
          </p:nvPr>
        </p:nvSpPr>
        <p:spPr>
          <a:xfrm>
            <a:off x="479382" y="1324665"/>
            <a:ext cx="10885304" cy="4957382"/>
          </a:xfrm>
        </p:spPr>
        <p:txBody>
          <a:bodyPr/>
          <a:lstStyle/>
          <a:p>
            <a:pPr marL="0" marR="0" lvl="0" indent="0">
              <a:lnSpc>
                <a:spcPct val="107000"/>
              </a:lnSpc>
              <a:spcBef>
                <a:spcPts val="0"/>
              </a:spcBef>
              <a:spcAft>
                <a:spcPts val="0"/>
              </a:spcAft>
              <a:buNone/>
            </a:pPr>
            <a:r>
              <a:rPr lang="en-US" sz="2800" b="1">
                <a:effectLst/>
                <a:latin typeface="Calibri" panose="020F0502020204030204" pitchFamily="34" charset="0"/>
                <a:ea typeface="Calibri" panose="020F0502020204030204" pitchFamily="34" charset="0"/>
                <a:cs typeface="Times New Roman" panose="02020603050405020304" pitchFamily="18" charset="0"/>
              </a:rPr>
              <a:t>HR representatives: </a:t>
            </a:r>
            <a:endParaRPr lang="en-US" sz="2800">
              <a:effectLst/>
              <a:latin typeface="Calibri" panose="020F0502020204030204" pitchFamily="34" charset="0"/>
              <a:ea typeface="Calibri" panose="020F0502020204030204" pitchFamily="34" charset="0"/>
              <a:cs typeface="Times New Roman" panose="02020603050405020304" pitchFamily="18" charset="0"/>
            </a:endParaRPr>
          </a:p>
          <a:p>
            <a:pPr marR="0" lvl="0">
              <a:lnSpc>
                <a:spcPct val="107000"/>
              </a:lnSpc>
              <a:spcBef>
                <a:spcPts val="0"/>
              </a:spcBef>
              <a:spcAft>
                <a:spcPts val="0"/>
              </a:spcAft>
            </a:pPr>
            <a:endPar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0"/>
              </a:spcAft>
            </a:pPr>
            <a:r>
              <a:rPr lang="en-US" sz="2400">
                <a:solidFill>
                  <a:srgbClr val="317093"/>
                </a:solidFill>
                <a:latin typeface="Calibri" panose="020F0502020204030204" pitchFamily="34" charset="0"/>
                <a:ea typeface="Calibri" panose="020F0502020204030204" pitchFamily="34" charset="0"/>
                <a:cs typeface="Times New Roman" panose="02020603050405020304" pitchFamily="18" charset="0"/>
              </a:rPr>
              <a:t>Ask </a:t>
            </a:r>
            <a:r>
              <a:rPr lang="en-US" sz="2400">
                <a:latin typeface="Calibri" panose="020F0502020204030204" pitchFamily="34" charset="0"/>
                <a:ea typeface="Calibri" panose="020F0502020204030204" pitchFamily="34" charset="0"/>
                <a:cs typeface="Times New Roman" panose="02020603050405020304" pitchFamily="18" charset="0"/>
              </a:rPr>
              <a:t>candidates if they have ever been found to violate a current or previous employer’s code of conduct or other policy (asked by HR recruiters only).</a:t>
            </a:r>
            <a:endParaRPr lang="en-US" sz="2400">
              <a:solidFill>
                <a:srgbClr val="317093"/>
              </a:solidFill>
              <a:latin typeface="Calibri" panose="020F0502020204030204" pitchFamily="34" charset="0"/>
              <a:ea typeface="Calibri" panose="020F0502020204030204" pitchFamily="34" charset="0"/>
              <a:cs typeface="Times New Roman" panose="02020603050405020304" pitchFamily="18" charset="0"/>
            </a:endParaRPr>
          </a:p>
          <a:p>
            <a:pPr marR="0" lvl="0">
              <a:lnSpc>
                <a:spcPct val="107000"/>
              </a:lnSpc>
              <a:spcBef>
                <a:spcPts val="0"/>
              </a:spcBef>
              <a:spcAft>
                <a:spcPts val="0"/>
              </a:spcAft>
            </a:pPr>
            <a:endPar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endParaRPr>
          </a:p>
          <a:p>
            <a:pPr marR="0" lvl="0">
              <a:lnSpc>
                <a:spcPct val="107000"/>
              </a:lnSpc>
              <a:spcBef>
                <a:spcPts val="0"/>
              </a:spcBef>
              <a:spcAft>
                <a:spcPts val="0"/>
              </a:spcAft>
            </a:pPr>
            <a:r>
              <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rPr>
              <a:t>Ensure</a:t>
            </a:r>
            <a:r>
              <a:rPr lang="en-US" sz="2400">
                <a:effectLst/>
                <a:latin typeface="Calibri" panose="020F0502020204030204" pitchFamily="34" charset="0"/>
                <a:ea typeface="Calibri" panose="020F0502020204030204" pitchFamily="34" charset="0"/>
                <a:cs typeface="Times New Roman" panose="02020603050405020304" pitchFamily="18" charset="0"/>
              </a:rPr>
              <a:t> new safeguarding questions are asked during all interviews. </a:t>
            </a:r>
            <a:endPar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endParaRPr>
          </a:p>
          <a:p>
            <a:pPr marR="0" lvl="0">
              <a:lnSpc>
                <a:spcPct val="107000"/>
              </a:lnSpc>
              <a:spcBef>
                <a:spcPts val="0"/>
              </a:spcBef>
              <a:spcAft>
                <a:spcPts val="0"/>
              </a:spcAft>
            </a:pPr>
            <a:endPar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endParaRPr>
          </a:p>
          <a:p>
            <a:pPr marR="0" lvl="0">
              <a:lnSpc>
                <a:spcPct val="107000"/>
              </a:lnSpc>
              <a:spcBef>
                <a:spcPts val="0"/>
              </a:spcBef>
              <a:spcAft>
                <a:spcPts val="0"/>
              </a:spcAft>
            </a:pPr>
            <a:r>
              <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rPr>
              <a:t>Ensure</a:t>
            </a:r>
            <a:r>
              <a:rPr lang="en-US" sz="2400">
                <a:effectLst/>
                <a:latin typeface="Calibri" panose="020F0502020204030204" pitchFamily="34" charset="0"/>
                <a:ea typeface="Calibri" panose="020F0502020204030204" pitchFamily="34" charset="0"/>
                <a:cs typeface="Times New Roman" panose="02020603050405020304" pitchFamily="18" charset="0"/>
              </a:rPr>
              <a:t> new safeguarding question is asked during reference checks.</a:t>
            </a:r>
          </a:p>
          <a:p>
            <a:pPr marR="0" lvl="0">
              <a:lnSpc>
                <a:spcPct val="107000"/>
              </a:lnSpc>
              <a:spcBef>
                <a:spcPts val="0"/>
              </a:spcBef>
              <a:spcAft>
                <a:spcPts val="0"/>
              </a:spcAft>
            </a:pPr>
            <a:endPar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endParaRPr>
          </a:p>
          <a:p>
            <a:pPr marR="0" lvl="0">
              <a:lnSpc>
                <a:spcPct val="107000"/>
              </a:lnSpc>
              <a:spcBef>
                <a:spcPts val="0"/>
              </a:spcBef>
              <a:spcAft>
                <a:spcPts val="0"/>
              </a:spcAft>
            </a:pPr>
            <a:r>
              <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rPr>
              <a:t>Continue</a:t>
            </a:r>
            <a:r>
              <a:rPr lang="en-US" sz="2400">
                <a:effectLst/>
                <a:latin typeface="Calibri" panose="020F0502020204030204" pitchFamily="34" charset="0"/>
                <a:ea typeface="Calibri" panose="020F0502020204030204" pitchFamily="34" charset="0"/>
                <a:cs typeface="Times New Roman" panose="02020603050405020304" pitchFamily="18" charset="0"/>
              </a:rPr>
              <a:t> to conduct and document criminal background checks where possible.</a:t>
            </a:r>
          </a:p>
          <a:p>
            <a:pPr marR="0" lvl="0">
              <a:lnSpc>
                <a:spcPct val="107000"/>
              </a:lnSpc>
              <a:spcBef>
                <a:spcPts val="0"/>
              </a:spcBef>
              <a:spcAft>
                <a:spcPts val="800"/>
              </a:spcAft>
            </a:pPr>
            <a:endPar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endParaRPr>
          </a:p>
          <a:p>
            <a:pPr marR="0" lvl="0">
              <a:lnSpc>
                <a:spcPct val="107000"/>
              </a:lnSpc>
              <a:spcBef>
                <a:spcPts val="0"/>
              </a:spcBef>
              <a:spcAft>
                <a:spcPts val="800"/>
              </a:spcAft>
            </a:pPr>
            <a:r>
              <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rPr>
              <a:t>Track</a:t>
            </a:r>
            <a:r>
              <a:rPr lang="en-US" sz="2400">
                <a:effectLst/>
                <a:latin typeface="Calibri" panose="020F0502020204030204" pitchFamily="34" charset="0"/>
                <a:ea typeface="Calibri" panose="020F0502020204030204" pitchFamily="34" charset="0"/>
                <a:cs typeface="Times New Roman" panose="02020603050405020304" pitchFamily="18" charset="0"/>
              </a:rPr>
              <a:t> staff completion of mandatory (induction) e-module </a:t>
            </a:r>
          </a:p>
        </p:txBody>
      </p:sp>
      <p:pic>
        <p:nvPicPr>
          <p:cNvPr id="11" name="Graphic 10" descr="Clipboard Checked outline">
            <a:extLst>
              <a:ext uri="{FF2B5EF4-FFF2-40B4-BE49-F238E27FC236}">
                <a16:creationId xmlns:a16="http://schemas.microsoft.com/office/drawing/2014/main" id="{7BA6426B-37D1-9B1F-5B9D-79A01CC52E0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189029" y="-68095"/>
            <a:ext cx="2252585" cy="2252585"/>
          </a:xfrm>
          <a:prstGeom prst="rect">
            <a:avLst/>
          </a:prstGeom>
        </p:spPr>
      </p:pic>
    </p:spTree>
    <p:custDataLst>
      <p:tags r:id="rId1"/>
    </p:custDataLst>
    <p:extLst>
      <p:ext uri="{BB962C8B-B14F-4D97-AF65-F5344CB8AC3E}">
        <p14:creationId xmlns:p14="http://schemas.microsoft.com/office/powerpoint/2010/main" val="4253905685"/>
      </p:ext>
    </p:extLst>
  </p:cSld>
  <p:clrMapOvr>
    <a:masterClrMapping/>
  </p:clrMapOvr>
  <mc:AlternateContent xmlns:mc="http://schemas.openxmlformats.org/markup-compatibility/2006">
    <mc:Choice xmlns:p14="http://schemas.microsoft.com/office/powerpoint/2010/main" Requires="p14">
      <p:transition spd="slow" p14:dur="2000" advTm="70411"/>
    </mc:Choice>
    <mc:Fallback>
      <p:transition spd="slow" advTm="7041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D72905A-3BA6-0157-B62D-F2B868665417}"/>
              </a:ext>
            </a:extLst>
          </p:cNvPr>
          <p:cNvSpPr>
            <a:spLocks noGrp="1"/>
          </p:cNvSpPr>
          <p:nvPr>
            <p:ph type="title"/>
          </p:nvPr>
        </p:nvSpPr>
        <p:spPr>
          <a:xfrm>
            <a:off x="249498" y="183980"/>
            <a:ext cx="11150814" cy="777036"/>
          </a:xfrm>
        </p:spPr>
        <p:txBody>
          <a:bodyPr/>
          <a:lstStyle/>
          <a:p>
            <a:r>
              <a:rPr lang="en-US" b="1">
                <a:solidFill>
                  <a:srgbClr val="F0A72A"/>
                </a:solidFill>
              </a:rPr>
              <a:t>Domain 3: Safeguarding Focal Points</a:t>
            </a:r>
          </a:p>
        </p:txBody>
      </p:sp>
      <p:sp>
        <p:nvSpPr>
          <p:cNvPr id="9" name="Text Placeholder 8">
            <a:extLst>
              <a:ext uri="{FF2B5EF4-FFF2-40B4-BE49-F238E27FC236}">
                <a16:creationId xmlns:a16="http://schemas.microsoft.com/office/drawing/2014/main" id="{DF15B2ED-ADF9-F22D-506B-FF64BBA9CF47}"/>
              </a:ext>
            </a:extLst>
          </p:cNvPr>
          <p:cNvSpPr>
            <a:spLocks noGrp="1"/>
          </p:cNvSpPr>
          <p:nvPr>
            <p:ph type="body" sz="quarter" idx="11"/>
          </p:nvPr>
        </p:nvSpPr>
        <p:spPr>
          <a:xfrm>
            <a:off x="368251" y="994167"/>
            <a:ext cx="8603061" cy="5418507"/>
          </a:xfrm>
        </p:spPr>
        <p:txBody>
          <a:bodyPr/>
          <a:lstStyle/>
          <a:p>
            <a:pPr marL="0" marR="0" lvl="0" indent="0">
              <a:lnSpc>
                <a:spcPct val="107000"/>
              </a:lnSpc>
              <a:spcBef>
                <a:spcPts val="0"/>
              </a:spcBef>
              <a:spcAft>
                <a:spcPts val="0"/>
              </a:spcAft>
              <a:buNone/>
            </a:pPr>
            <a:r>
              <a:rPr lang="en-US" sz="2400" b="1">
                <a:effectLst/>
                <a:latin typeface="Calibri" panose="020F0502020204030204" pitchFamily="34" charset="0"/>
                <a:ea typeface="Calibri" panose="020F0502020204030204" pitchFamily="34" charset="0"/>
                <a:cs typeface="Times New Roman" panose="02020603050405020304" pitchFamily="18" charset="0"/>
              </a:rPr>
              <a:t>Identify a safeguarding focal point:</a:t>
            </a:r>
          </a:p>
          <a:p>
            <a:pPr marR="0" lvl="0">
              <a:lnSpc>
                <a:spcPct val="107000"/>
              </a:lnSpc>
              <a:spcBef>
                <a:spcPts val="0"/>
              </a:spcBef>
              <a:spcAft>
                <a:spcPts val="0"/>
              </a:spcAft>
            </a:pPr>
            <a:endPar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endParaRPr>
          </a:p>
          <a:p>
            <a:pPr marR="0" lvl="0">
              <a:lnSpc>
                <a:spcPct val="107000"/>
              </a:lnSpc>
              <a:spcBef>
                <a:spcPts val="0"/>
              </a:spcBef>
              <a:spcAft>
                <a:spcPts val="0"/>
              </a:spcAft>
            </a:pPr>
            <a:r>
              <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rPr>
              <a:t>Support</a:t>
            </a:r>
            <a:r>
              <a:rPr lang="en-US" sz="2400">
                <a:effectLst/>
                <a:latin typeface="Calibri" panose="020F0502020204030204" pitchFamily="34" charset="0"/>
                <a:ea typeface="Calibri" panose="020F0502020204030204" pitchFamily="34" charset="0"/>
                <a:cs typeface="Times New Roman" panose="02020603050405020304" pitchFamily="18" charset="0"/>
              </a:rPr>
              <a:t> the completion of required tools (Tools 1–5).</a:t>
            </a:r>
          </a:p>
          <a:p>
            <a:pPr marR="0" lvl="0">
              <a:lnSpc>
                <a:spcPct val="107000"/>
              </a:lnSpc>
              <a:spcBef>
                <a:spcPts val="0"/>
              </a:spcBef>
              <a:spcAft>
                <a:spcPts val="0"/>
              </a:spcAft>
            </a:pPr>
            <a:endPar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endParaRPr>
          </a:p>
          <a:p>
            <a:pPr marR="0" lvl="0">
              <a:lnSpc>
                <a:spcPct val="107000"/>
              </a:lnSpc>
              <a:spcBef>
                <a:spcPts val="0"/>
              </a:spcBef>
              <a:spcAft>
                <a:spcPts val="0"/>
              </a:spcAft>
            </a:pPr>
            <a:r>
              <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rPr>
              <a:t>Train</a:t>
            </a:r>
            <a:r>
              <a:rPr lang="en-US" sz="2400">
                <a:effectLst/>
                <a:latin typeface="Calibri" panose="020F0502020204030204" pitchFamily="34" charset="0"/>
                <a:ea typeface="Calibri" panose="020F0502020204030204" pitchFamily="34" charset="0"/>
                <a:cs typeface="Times New Roman" panose="02020603050405020304" pitchFamily="18" charset="0"/>
              </a:rPr>
              <a:t> project staff, volunteers, partners.</a:t>
            </a:r>
          </a:p>
          <a:p>
            <a:pPr marR="0" lvl="0">
              <a:lnSpc>
                <a:spcPct val="107000"/>
              </a:lnSpc>
              <a:spcBef>
                <a:spcPts val="0"/>
              </a:spcBef>
              <a:spcAft>
                <a:spcPts val="0"/>
              </a:spcAft>
            </a:pPr>
            <a:endPar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endParaRPr>
          </a:p>
          <a:p>
            <a:pPr marR="0" lvl="0">
              <a:lnSpc>
                <a:spcPct val="107000"/>
              </a:lnSpc>
              <a:spcBef>
                <a:spcPts val="0"/>
              </a:spcBef>
              <a:spcAft>
                <a:spcPts val="0"/>
              </a:spcAft>
            </a:pPr>
            <a:r>
              <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rPr>
              <a:t>Establish</a:t>
            </a:r>
            <a:r>
              <a:rPr lang="en-US" sz="2400">
                <a:effectLst/>
                <a:latin typeface="Calibri" panose="020F0502020204030204" pitchFamily="34" charset="0"/>
                <a:ea typeface="Calibri" panose="020F0502020204030204" pitchFamily="34" charset="0"/>
                <a:cs typeface="Times New Roman" panose="02020603050405020304" pitchFamily="18" charset="0"/>
              </a:rPr>
              <a:t> community-based complaint mechanisms.</a:t>
            </a:r>
          </a:p>
          <a:p>
            <a:pPr marR="0" lvl="0">
              <a:lnSpc>
                <a:spcPct val="107000"/>
              </a:lnSpc>
              <a:spcBef>
                <a:spcPts val="0"/>
              </a:spcBef>
              <a:spcAft>
                <a:spcPts val="0"/>
              </a:spcAft>
            </a:pPr>
            <a:endPar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endParaRPr>
          </a:p>
          <a:p>
            <a:pPr marR="0" lvl="0">
              <a:lnSpc>
                <a:spcPct val="107000"/>
              </a:lnSpc>
              <a:spcBef>
                <a:spcPts val="0"/>
              </a:spcBef>
              <a:spcAft>
                <a:spcPts val="0"/>
              </a:spcAft>
            </a:pPr>
            <a:r>
              <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rPr>
              <a:t>Raise awareness </a:t>
            </a:r>
            <a:r>
              <a:rPr lang="en-US" sz="2400">
                <a:effectLst/>
                <a:latin typeface="Calibri" panose="020F0502020204030204" pitchFamily="34" charset="0"/>
                <a:ea typeface="Calibri" panose="020F0502020204030204" pitchFamily="34" charset="0"/>
                <a:cs typeface="Times New Roman" panose="02020603050405020304" pitchFamily="18" charset="0"/>
              </a:rPr>
              <a:t>among program participants.</a:t>
            </a:r>
          </a:p>
          <a:p>
            <a:pPr marR="0" lvl="0">
              <a:lnSpc>
                <a:spcPct val="107000"/>
              </a:lnSpc>
              <a:spcBef>
                <a:spcPts val="0"/>
              </a:spcBef>
              <a:spcAft>
                <a:spcPts val="0"/>
              </a:spcAft>
            </a:pPr>
            <a:endPar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endParaRPr>
          </a:p>
          <a:p>
            <a:pPr marR="0" lvl="0">
              <a:lnSpc>
                <a:spcPct val="107000"/>
              </a:lnSpc>
              <a:spcBef>
                <a:spcPts val="0"/>
              </a:spcBef>
              <a:spcAft>
                <a:spcPts val="0"/>
              </a:spcAft>
            </a:pPr>
            <a:r>
              <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rPr>
              <a:t>Support</a:t>
            </a:r>
            <a:r>
              <a:rPr lang="en-US" sz="2400">
                <a:effectLst/>
                <a:latin typeface="Calibri" panose="020F0502020204030204" pitchFamily="34" charset="0"/>
                <a:ea typeface="Calibri" panose="020F0502020204030204" pitchFamily="34" charset="0"/>
                <a:cs typeface="Times New Roman" panose="02020603050405020304" pitchFamily="18" charset="0"/>
              </a:rPr>
              <a:t> complaints from program participants/make referrals.</a:t>
            </a:r>
          </a:p>
          <a:p>
            <a:pPr marR="0" lvl="0">
              <a:lnSpc>
                <a:spcPct val="107000"/>
              </a:lnSpc>
              <a:spcBef>
                <a:spcPts val="0"/>
              </a:spcBef>
              <a:spcAft>
                <a:spcPts val="0"/>
              </a:spcAft>
            </a:pPr>
            <a:endPar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endParaRPr>
          </a:p>
          <a:p>
            <a:pPr marR="0" lvl="0">
              <a:lnSpc>
                <a:spcPct val="107000"/>
              </a:lnSpc>
              <a:spcBef>
                <a:spcPts val="0"/>
              </a:spcBef>
              <a:spcAft>
                <a:spcPts val="0"/>
              </a:spcAft>
            </a:pPr>
            <a:r>
              <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rPr>
              <a:t>Liaise</a:t>
            </a:r>
            <a:r>
              <a:rPr lang="en-US" sz="2400">
                <a:effectLst/>
                <a:latin typeface="Calibri" panose="020F0502020204030204" pitchFamily="34" charset="0"/>
                <a:ea typeface="Calibri" panose="020F0502020204030204" pitchFamily="34" charset="0"/>
                <a:cs typeface="Times New Roman" panose="02020603050405020304" pitchFamily="18" charset="0"/>
              </a:rPr>
              <a:t> with OCIA to coordinate in-country investigations.</a:t>
            </a:r>
          </a:p>
        </p:txBody>
      </p:sp>
      <p:pic>
        <p:nvPicPr>
          <p:cNvPr id="11" name="Graphic 10" descr="Employee badge with solid fill">
            <a:extLst>
              <a:ext uri="{FF2B5EF4-FFF2-40B4-BE49-F238E27FC236}">
                <a16:creationId xmlns:a16="http://schemas.microsoft.com/office/drawing/2014/main" id="{7BA6426B-37D1-9B1F-5B9D-79A01CC52E0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8662554" y="445326"/>
            <a:ext cx="3529446" cy="3529446"/>
          </a:xfrm>
          <a:prstGeom prst="rect">
            <a:avLst/>
          </a:prstGeom>
        </p:spPr>
      </p:pic>
    </p:spTree>
    <p:extLst>
      <p:ext uri="{BB962C8B-B14F-4D97-AF65-F5344CB8AC3E}">
        <p14:creationId xmlns:p14="http://schemas.microsoft.com/office/powerpoint/2010/main" val="3276547612"/>
      </p:ext>
    </p:extLst>
  </p:cSld>
  <p:clrMapOvr>
    <a:masterClrMapping/>
  </p:clrMapOvr>
  <mc:AlternateContent xmlns:mc="http://schemas.openxmlformats.org/markup-compatibility/2006">
    <mc:Choice xmlns:p14="http://schemas.microsoft.com/office/powerpoint/2010/main" Requires="p14">
      <p:transition spd="slow" p14:dur="2000" advTm="73036"/>
    </mc:Choice>
    <mc:Fallback>
      <p:transition spd="slow" advTm="73036"/>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D72905A-3BA6-0157-B62D-F2B868665417}"/>
              </a:ext>
            </a:extLst>
          </p:cNvPr>
          <p:cNvSpPr>
            <a:spLocks noGrp="1"/>
          </p:cNvSpPr>
          <p:nvPr>
            <p:ph type="title"/>
          </p:nvPr>
        </p:nvSpPr>
        <p:spPr>
          <a:xfrm>
            <a:off x="475129" y="589225"/>
            <a:ext cx="11150814" cy="777036"/>
          </a:xfrm>
        </p:spPr>
        <p:txBody>
          <a:bodyPr/>
          <a:lstStyle/>
          <a:p>
            <a:r>
              <a:rPr lang="en-US" b="1">
                <a:solidFill>
                  <a:srgbClr val="8ABD6C"/>
                </a:solidFill>
              </a:rPr>
              <a:t>Domain 4: Safeguarding/PSEA Networks</a:t>
            </a:r>
          </a:p>
        </p:txBody>
      </p:sp>
      <p:sp>
        <p:nvSpPr>
          <p:cNvPr id="9" name="Text Placeholder 8">
            <a:extLst>
              <a:ext uri="{FF2B5EF4-FFF2-40B4-BE49-F238E27FC236}">
                <a16:creationId xmlns:a16="http://schemas.microsoft.com/office/drawing/2014/main" id="{DF15B2ED-ADF9-F22D-506B-FF64BBA9CF47}"/>
              </a:ext>
            </a:extLst>
          </p:cNvPr>
          <p:cNvSpPr>
            <a:spLocks noGrp="1"/>
          </p:cNvSpPr>
          <p:nvPr>
            <p:ph type="body" sz="quarter" idx="11"/>
          </p:nvPr>
        </p:nvSpPr>
        <p:spPr>
          <a:xfrm>
            <a:off x="475129" y="1787236"/>
            <a:ext cx="8440271" cy="4135582"/>
          </a:xfrm>
        </p:spPr>
        <p:txBody>
          <a:bodyPr/>
          <a:lstStyle/>
          <a:p>
            <a:pPr marL="0" marR="0" lvl="0" indent="0">
              <a:lnSpc>
                <a:spcPct val="107000"/>
              </a:lnSpc>
              <a:spcBef>
                <a:spcPts val="0"/>
              </a:spcBef>
              <a:spcAft>
                <a:spcPts val="0"/>
              </a:spcAft>
              <a:buNone/>
            </a:pPr>
            <a:r>
              <a:rPr lang="en-US" sz="2800" b="1">
                <a:effectLst/>
                <a:latin typeface="Calibri" panose="020F0502020204030204" pitchFamily="34" charset="0"/>
                <a:ea typeface="Calibri" panose="020F0502020204030204" pitchFamily="34" charset="0"/>
                <a:cs typeface="Times New Roman" panose="02020603050405020304" pitchFamily="18" charset="0"/>
              </a:rPr>
              <a:t>Inter-agency PSEA networks often exist in humanitarian settings and other countries prioritized by the UN.</a:t>
            </a:r>
          </a:p>
          <a:p>
            <a:pPr marR="0" lvl="0">
              <a:lnSpc>
                <a:spcPct val="107000"/>
              </a:lnSpc>
              <a:spcBef>
                <a:spcPts val="0"/>
              </a:spcBef>
              <a:spcAft>
                <a:spcPts val="0"/>
              </a:spcAft>
            </a:pPr>
            <a:endParaRPr lang="en-US" sz="2800">
              <a:solidFill>
                <a:srgbClr val="317093"/>
              </a:solidFill>
              <a:effectLst/>
              <a:latin typeface="Calibri" panose="020F0502020204030204" pitchFamily="34" charset="0"/>
              <a:ea typeface="Calibri" panose="020F0502020204030204" pitchFamily="34" charset="0"/>
              <a:cs typeface="Times New Roman" panose="02020603050405020304" pitchFamily="18" charset="0"/>
            </a:endParaRPr>
          </a:p>
          <a:p>
            <a:pPr marR="0" lvl="0">
              <a:lnSpc>
                <a:spcPct val="107000"/>
              </a:lnSpc>
              <a:spcBef>
                <a:spcPts val="0"/>
              </a:spcBef>
              <a:spcAft>
                <a:spcPts val="0"/>
              </a:spcAft>
            </a:pPr>
            <a:r>
              <a:rPr lang="en-US" sz="2800">
                <a:solidFill>
                  <a:srgbClr val="317093"/>
                </a:solidFill>
                <a:effectLst/>
                <a:latin typeface="Calibri" panose="020F0502020204030204" pitchFamily="34" charset="0"/>
                <a:ea typeface="Calibri" panose="020F0502020204030204" pitchFamily="34" charset="0"/>
                <a:cs typeface="Times New Roman" panose="02020603050405020304" pitchFamily="18" charset="0"/>
              </a:rPr>
              <a:t>Explore</a:t>
            </a:r>
            <a:r>
              <a:rPr lang="en-US" sz="2800">
                <a:effectLst/>
                <a:latin typeface="Calibri" panose="020F0502020204030204" pitchFamily="34" charset="0"/>
                <a:ea typeface="Calibri" panose="020F0502020204030204" pitchFamily="34" charset="0"/>
                <a:cs typeface="Times New Roman" panose="02020603050405020304" pitchFamily="18" charset="0"/>
              </a:rPr>
              <a:t> if an in-country inter-agency PSEA network exists where the project is being implemented.</a:t>
            </a:r>
          </a:p>
          <a:p>
            <a:pPr marR="0" lvl="0">
              <a:lnSpc>
                <a:spcPct val="107000"/>
              </a:lnSpc>
              <a:spcBef>
                <a:spcPts val="0"/>
              </a:spcBef>
              <a:spcAft>
                <a:spcPts val="0"/>
              </a:spcAft>
            </a:pPr>
            <a:endParaRPr lang="en-US" sz="2800">
              <a:solidFill>
                <a:srgbClr val="317093"/>
              </a:solidFill>
              <a:latin typeface="Calibri" panose="020F0502020204030204" pitchFamily="34" charset="0"/>
              <a:ea typeface="Calibri" panose="020F0502020204030204" pitchFamily="34" charset="0"/>
              <a:cs typeface="Times New Roman" panose="02020603050405020304" pitchFamily="18" charset="0"/>
            </a:endParaRPr>
          </a:p>
          <a:p>
            <a:pPr marR="0" lvl="0">
              <a:lnSpc>
                <a:spcPct val="107000"/>
              </a:lnSpc>
              <a:spcBef>
                <a:spcPts val="0"/>
              </a:spcBef>
              <a:spcAft>
                <a:spcPts val="0"/>
              </a:spcAft>
            </a:pPr>
            <a:r>
              <a:rPr lang="en-US" sz="2800">
                <a:solidFill>
                  <a:srgbClr val="317093"/>
                </a:solidFill>
                <a:latin typeface="Calibri" panose="020F0502020204030204" pitchFamily="34" charset="0"/>
                <a:ea typeface="Calibri" panose="020F0502020204030204" pitchFamily="34" charset="0"/>
                <a:cs typeface="Times New Roman" panose="02020603050405020304" pitchFamily="18" charset="0"/>
              </a:rPr>
              <a:t>P</a:t>
            </a:r>
            <a:r>
              <a:rPr lang="en-US" sz="2800">
                <a:solidFill>
                  <a:srgbClr val="317093"/>
                </a:solidFill>
                <a:effectLst/>
                <a:latin typeface="Calibri" panose="020F0502020204030204" pitchFamily="34" charset="0"/>
                <a:ea typeface="Calibri" panose="020F0502020204030204" pitchFamily="34" charset="0"/>
                <a:cs typeface="Times New Roman" panose="02020603050405020304" pitchFamily="18" charset="0"/>
              </a:rPr>
              <a:t>articipate</a:t>
            </a:r>
            <a:r>
              <a:rPr lang="en-US" sz="2800">
                <a:effectLst/>
                <a:latin typeface="Calibri" panose="020F0502020204030204" pitchFamily="34" charset="0"/>
                <a:ea typeface="Calibri" panose="020F0502020204030204" pitchFamily="34" charset="0"/>
                <a:cs typeface="Times New Roman" panose="02020603050405020304" pitchFamily="18" charset="0"/>
              </a:rPr>
              <a:t> in network meetings, where they exist.</a:t>
            </a:r>
          </a:p>
        </p:txBody>
      </p:sp>
      <p:pic>
        <p:nvPicPr>
          <p:cNvPr id="11" name="Graphic 10" descr="Connections with solid fill">
            <a:extLst>
              <a:ext uri="{FF2B5EF4-FFF2-40B4-BE49-F238E27FC236}">
                <a16:creationId xmlns:a16="http://schemas.microsoft.com/office/drawing/2014/main" id="{7BA6426B-37D1-9B1F-5B9D-79A01CC52E0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8662554" y="1454727"/>
            <a:ext cx="3529446" cy="3529446"/>
          </a:xfrm>
          <a:prstGeom prst="rect">
            <a:avLst/>
          </a:prstGeom>
        </p:spPr>
      </p:pic>
    </p:spTree>
    <p:extLst>
      <p:ext uri="{BB962C8B-B14F-4D97-AF65-F5344CB8AC3E}">
        <p14:creationId xmlns:p14="http://schemas.microsoft.com/office/powerpoint/2010/main" val="3436239188"/>
      </p:ext>
    </p:extLst>
  </p:cSld>
  <p:clrMapOvr>
    <a:masterClrMapping/>
  </p:clrMapOvr>
  <mc:AlternateContent xmlns:mc="http://schemas.openxmlformats.org/markup-compatibility/2006">
    <mc:Choice xmlns:p14="http://schemas.microsoft.com/office/powerpoint/2010/main" Requires="p14">
      <p:transition spd="slow" p14:dur="2000" advTm="51442"/>
    </mc:Choice>
    <mc:Fallback>
      <p:transition spd="slow" advTm="51442"/>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D72905A-3BA6-0157-B62D-F2B868665417}"/>
              </a:ext>
            </a:extLst>
          </p:cNvPr>
          <p:cNvSpPr>
            <a:spLocks noGrp="1"/>
          </p:cNvSpPr>
          <p:nvPr>
            <p:ph type="title"/>
          </p:nvPr>
        </p:nvSpPr>
        <p:spPr>
          <a:xfrm>
            <a:off x="475129" y="589225"/>
            <a:ext cx="11150814" cy="777036"/>
          </a:xfrm>
        </p:spPr>
        <p:txBody>
          <a:bodyPr/>
          <a:lstStyle/>
          <a:p>
            <a:r>
              <a:rPr lang="en-US" b="1">
                <a:solidFill>
                  <a:srgbClr val="12B3EA"/>
                </a:solidFill>
              </a:rPr>
              <a:t>Domain 5: Supplier Agreements &amp; Monitoring</a:t>
            </a:r>
          </a:p>
        </p:txBody>
      </p:sp>
      <p:sp>
        <p:nvSpPr>
          <p:cNvPr id="9" name="Text Placeholder 8">
            <a:extLst>
              <a:ext uri="{FF2B5EF4-FFF2-40B4-BE49-F238E27FC236}">
                <a16:creationId xmlns:a16="http://schemas.microsoft.com/office/drawing/2014/main" id="{DF15B2ED-ADF9-F22D-506B-FF64BBA9CF47}"/>
              </a:ext>
            </a:extLst>
          </p:cNvPr>
          <p:cNvSpPr>
            <a:spLocks noGrp="1"/>
          </p:cNvSpPr>
          <p:nvPr>
            <p:ph type="body" sz="quarter" idx="11"/>
          </p:nvPr>
        </p:nvSpPr>
        <p:spPr>
          <a:xfrm>
            <a:off x="392000" y="1454726"/>
            <a:ext cx="9488270" cy="4610793"/>
          </a:xfrm>
        </p:spPr>
        <p:txBody>
          <a:bodyPr/>
          <a:lstStyle/>
          <a:p>
            <a:pPr marL="0" marR="0" lvl="0" indent="0">
              <a:lnSpc>
                <a:spcPct val="107000"/>
              </a:lnSpc>
              <a:spcBef>
                <a:spcPts val="0"/>
              </a:spcBef>
              <a:spcAft>
                <a:spcPts val="0"/>
              </a:spcAft>
              <a:buNone/>
            </a:pPr>
            <a:r>
              <a:rPr lang="en-US" sz="2800" b="1">
                <a:latin typeface="Calibri" panose="020F0502020204030204" pitchFamily="34" charset="0"/>
                <a:ea typeface="Calibri" panose="020F0502020204030204" pitchFamily="34" charset="0"/>
                <a:cs typeface="Times New Roman" panose="02020603050405020304" pitchFamily="18" charset="0"/>
              </a:rPr>
              <a:t>Contracts and Procurement Staff</a:t>
            </a:r>
          </a:p>
          <a:p>
            <a:pPr marR="0" lvl="0">
              <a:lnSpc>
                <a:spcPct val="107000"/>
              </a:lnSpc>
              <a:spcBef>
                <a:spcPts val="0"/>
              </a:spcBef>
              <a:spcAft>
                <a:spcPts val="0"/>
              </a:spcAft>
            </a:pPr>
            <a:r>
              <a:rPr lang="en-US" sz="2400">
                <a:solidFill>
                  <a:srgbClr val="317093"/>
                </a:solidFill>
                <a:latin typeface="Calibri" panose="020F0502020204030204" pitchFamily="34" charset="0"/>
                <a:ea typeface="Calibri" panose="020F0502020204030204" pitchFamily="34" charset="0"/>
                <a:cs typeface="Times New Roman" panose="02020603050405020304" pitchFamily="18" charset="0"/>
              </a:rPr>
              <a:t>Include</a:t>
            </a:r>
            <a:r>
              <a:rPr lang="en-US" sz="2400">
                <a:latin typeface="Calibri" panose="020F0502020204030204" pitchFamily="34" charset="0"/>
                <a:ea typeface="Calibri" panose="020F0502020204030204" pitchFamily="34" charset="0"/>
                <a:cs typeface="Times New Roman" panose="02020603050405020304" pitchFamily="18" charset="0"/>
              </a:rPr>
              <a:t> safeguarding clauses in Terms &amp; Conditions</a:t>
            </a:r>
          </a:p>
          <a:p>
            <a:pPr marR="0" lvl="0">
              <a:lnSpc>
                <a:spcPct val="107000"/>
              </a:lnSpc>
              <a:spcBef>
                <a:spcPts val="0"/>
              </a:spcBef>
              <a:spcAft>
                <a:spcPts val="0"/>
              </a:spcAft>
            </a:pPr>
            <a:r>
              <a:rPr lang="en-US" sz="2400">
                <a:solidFill>
                  <a:srgbClr val="317093"/>
                </a:solidFill>
                <a:effectLst/>
                <a:latin typeface="Calibri" panose="020F0502020204030204" pitchFamily="34" charset="0"/>
                <a:ea typeface="Calibri" panose="020F0502020204030204" pitchFamily="34" charset="0"/>
                <a:cs typeface="Times New Roman" panose="02020603050405020304" pitchFamily="18" charset="0"/>
              </a:rPr>
              <a:t>Conduct</a:t>
            </a:r>
            <a:r>
              <a:rPr lang="en-US" sz="2400">
                <a:effectLst/>
                <a:latin typeface="Calibri" panose="020F0502020204030204" pitchFamily="34" charset="0"/>
                <a:ea typeface="Calibri" panose="020F0502020204030204" pitchFamily="34" charset="0"/>
                <a:cs typeface="Times New Roman" panose="02020603050405020304" pitchFamily="18" charset="0"/>
              </a:rPr>
              <a:t> briefings with sub</a:t>
            </a:r>
            <a:r>
              <a:rPr lang="en-US" sz="2400">
                <a:latin typeface="Calibri" panose="020F0502020204030204" pitchFamily="34" charset="0"/>
                <a:ea typeface="Calibri" panose="020F0502020204030204" pitchFamily="34" charset="0"/>
                <a:cs typeface="Times New Roman" panose="02020603050405020304" pitchFamily="18" charset="0"/>
              </a:rPr>
              <a:t>s that interact with program participants</a:t>
            </a:r>
          </a:p>
          <a:p>
            <a:pPr marR="0" lvl="0">
              <a:lnSpc>
                <a:spcPct val="107000"/>
              </a:lnSpc>
              <a:spcBef>
                <a:spcPts val="0"/>
              </a:spcBef>
              <a:spcAft>
                <a:spcPts val="0"/>
              </a:spcAft>
            </a:pPr>
            <a:r>
              <a:rPr lang="en-US" sz="2400">
                <a:solidFill>
                  <a:srgbClr val="317093"/>
                </a:solidFill>
                <a:latin typeface="Calibri" panose="020F0502020204030204" pitchFamily="34" charset="0"/>
                <a:ea typeface="Calibri" panose="020F0502020204030204" pitchFamily="34" charset="0"/>
                <a:cs typeface="Times New Roman" panose="02020603050405020304" pitchFamily="18" charset="0"/>
              </a:rPr>
              <a:t>Share</a:t>
            </a:r>
            <a:r>
              <a:rPr lang="en-US" sz="2400">
                <a:latin typeface="Calibri" panose="020F0502020204030204" pitchFamily="34" charset="0"/>
                <a:ea typeface="Calibri" panose="020F0502020204030204" pitchFamily="34" charset="0"/>
                <a:cs typeface="Times New Roman" panose="02020603050405020304" pitchFamily="18" charset="0"/>
              </a:rPr>
              <a:t> link to new e-module for partners: academy.fhi360.org</a:t>
            </a:r>
          </a:p>
          <a:p>
            <a:pPr marL="0" marR="0" lvl="0" indent="0">
              <a:lnSpc>
                <a:spcPct val="107000"/>
              </a:lnSpc>
              <a:spcBef>
                <a:spcPts val="0"/>
              </a:spcBef>
              <a:spcAft>
                <a:spcPts val="0"/>
              </a:spcAft>
              <a:buNone/>
            </a:pPr>
            <a:endParaRPr lang="en-US" sz="2000">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0"/>
              </a:spcAft>
              <a:buNone/>
            </a:pPr>
            <a:r>
              <a:rPr lang="en-US" sz="2800" b="1">
                <a:latin typeface="Calibri" panose="020F0502020204030204" pitchFamily="34" charset="0"/>
                <a:ea typeface="Calibri" panose="020F0502020204030204" pitchFamily="34" charset="0"/>
                <a:cs typeface="Times New Roman" panose="02020603050405020304" pitchFamily="18" charset="0"/>
              </a:rPr>
              <a:t>Monitoring and Evaluation Staff</a:t>
            </a:r>
          </a:p>
          <a:p>
            <a:pPr marR="0" lvl="0">
              <a:lnSpc>
                <a:spcPct val="107000"/>
              </a:lnSpc>
              <a:spcBef>
                <a:spcPts val="0"/>
              </a:spcBef>
              <a:spcAft>
                <a:spcPts val="0"/>
              </a:spcAft>
            </a:pPr>
            <a:r>
              <a:rPr lang="en-US" sz="2400">
                <a:solidFill>
                  <a:srgbClr val="317093"/>
                </a:solidFill>
                <a:latin typeface="Calibri" panose="020F0502020204030204" pitchFamily="34" charset="0"/>
                <a:ea typeface="Calibri" panose="020F0502020204030204" pitchFamily="34" charset="0"/>
                <a:cs typeface="Times New Roman" panose="02020603050405020304" pitchFamily="18" charset="0"/>
              </a:rPr>
              <a:t>Facilitate</a:t>
            </a:r>
            <a:r>
              <a:rPr lang="en-US" sz="2400">
                <a:latin typeface="Calibri" panose="020F0502020204030204" pitchFamily="34" charset="0"/>
                <a:ea typeface="Calibri" panose="020F0502020204030204" pitchFamily="34" charset="0"/>
                <a:cs typeface="Times New Roman" panose="02020603050405020304" pitchFamily="18" charset="0"/>
              </a:rPr>
              <a:t> completion of self-assessment tool for IPs (Tool #5)</a:t>
            </a:r>
          </a:p>
          <a:p>
            <a:pPr marR="0" lvl="0">
              <a:lnSpc>
                <a:spcPct val="107000"/>
              </a:lnSpc>
              <a:spcBef>
                <a:spcPts val="0"/>
              </a:spcBef>
              <a:spcAft>
                <a:spcPts val="0"/>
              </a:spcAft>
            </a:pPr>
            <a:r>
              <a:rPr lang="en-US" sz="2400">
                <a:solidFill>
                  <a:srgbClr val="317093"/>
                </a:solidFill>
                <a:latin typeface="Calibri" panose="020F0502020204030204" pitchFamily="34" charset="0"/>
                <a:ea typeface="Calibri" panose="020F0502020204030204" pitchFamily="34" charset="0"/>
                <a:cs typeface="Times New Roman" panose="02020603050405020304" pitchFamily="18" charset="0"/>
              </a:rPr>
              <a:t>Ask </a:t>
            </a:r>
            <a:r>
              <a:rPr lang="en-US" sz="2400">
                <a:latin typeface="Calibri" panose="020F0502020204030204" pitchFamily="34" charset="0"/>
                <a:ea typeface="Calibri" panose="020F0502020204030204" pitchFamily="34" charset="0"/>
                <a:cs typeface="Times New Roman" panose="02020603050405020304" pitchFamily="18" charset="0"/>
              </a:rPr>
              <a:t>for updates in progress reports on adherence to industry standards</a:t>
            </a:r>
          </a:p>
          <a:p>
            <a:pPr marR="0" lvl="0">
              <a:lnSpc>
                <a:spcPct val="107000"/>
              </a:lnSpc>
              <a:spcBef>
                <a:spcPts val="0"/>
              </a:spcBef>
              <a:spcAft>
                <a:spcPts val="0"/>
              </a:spcAft>
            </a:pPr>
            <a:r>
              <a:rPr lang="en-US" sz="2400">
                <a:solidFill>
                  <a:srgbClr val="317093"/>
                </a:solidFill>
                <a:latin typeface="Calibri" panose="020F0502020204030204" pitchFamily="34" charset="0"/>
                <a:ea typeface="Calibri" panose="020F0502020204030204" pitchFamily="34" charset="0"/>
                <a:cs typeface="Times New Roman" panose="02020603050405020304" pitchFamily="18" charset="0"/>
              </a:rPr>
              <a:t>Include </a:t>
            </a:r>
            <a:r>
              <a:rPr lang="en-US" sz="2400">
                <a:latin typeface="Calibri" panose="020F0502020204030204" pitchFamily="34" charset="0"/>
                <a:ea typeface="Calibri" panose="020F0502020204030204" pitchFamily="34" charset="0"/>
                <a:cs typeface="Times New Roman" panose="02020603050405020304" pitchFamily="18" charset="0"/>
              </a:rPr>
              <a:t>industry standards in the project’s monitoring plan</a:t>
            </a:r>
          </a:p>
          <a:p>
            <a:pPr marR="0" lvl="0">
              <a:lnSpc>
                <a:spcPct val="107000"/>
              </a:lnSpc>
              <a:spcBef>
                <a:spcPts val="0"/>
              </a:spcBef>
              <a:spcAft>
                <a:spcPts val="0"/>
              </a:spcAft>
            </a:pPr>
            <a:endParaRPr lang="en-US" sz="2800" b="1">
              <a:latin typeface="Calibri" panose="020F0502020204030204" pitchFamily="34" charset="0"/>
              <a:ea typeface="Calibri" panose="020F0502020204030204" pitchFamily="34" charset="0"/>
              <a:cs typeface="Times New Roman" panose="02020603050405020304" pitchFamily="18" charset="0"/>
            </a:endParaRPr>
          </a:p>
        </p:txBody>
      </p:sp>
      <p:pic>
        <p:nvPicPr>
          <p:cNvPr id="11" name="Graphic 10" descr="Circles with arrows with solid fill">
            <a:extLst>
              <a:ext uri="{FF2B5EF4-FFF2-40B4-BE49-F238E27FC236}">
                <a16:creationId xmlns:a16="http://schemas.microsoft.com/office/drawing/2014/main" id="{7BA6426B-37D1-9B1F-5B9D-79A01CC52E0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9006378" y="1366261"/>
            <a:ext cx="3185622" cy="3185622"/>
          </a:xfrm>
          <a:prstGeom prst="rect">
            <a:avLst/>
          </a:prstGeom>
        </p:spPr>
      </p:pic>
    </p:spTree>
    <p:extLst>
      <p:ext uri="{BB962C8B-B14F-4D97-AF65-F5344CB8AC3E}">
        <p14:creationId xmlns:p14="http://schemas.microsoft.com/office/powerpoint/2010/main" val="373602184"/>
      </p:ext>
    </p:extLst>
  </p:cSld>
  <p:clrMapOvr>
    <a:masterClrMapping/>
  </p:clrMapOvr>
  <mc:AlternateContent xmlns:mc="http://schemas.openxmlformats.org/markup-compatibility/2006">
    <mc:Choice xmlns:p14="http://schemas.microsoft.com/office/powerpoint/2010/main" Requires="p14">
      <p:transition spd="slow" p14:dur="2000" advTm="127780"/>
    </mc:Choice>
    <mc:Fallback>
      <p:transition spd="slow" advTm="12778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D72905A-3BA6-0157-B62D-F2B868665417}"/>
              </a:ext>
            </a:extLst>
          </p:cNvPr>
          <p:cNvSpPr>
            <a:spLocks noGrp="1"/>
          </p:cNvSpPr>
          <p:nvPr>
            <p:ph type="title"/>
          </p:nvPr>
        </p:nvSpPr>
        <p:spPr>
          <a:xfrm>
            <a:off x="475129" y="589225"/>
            <a:ext cx="11150814" cy="777036"/>
          </a:xfrm>
        </p:spPr>
        <p:txBody>
          <a:bodyPr/>
          <a:lstStyle/>
          <a:p>
            <a:r>
              <a:rPr lang="en-US" b="1">
                <a:solidFill>
                  <a:srgbClr val="317093"/>
                </a:solidFill>
              </a:rPr>
              <a:t>Domain 6: Training &amp; Capacity Strengthening</a:t>
            </a:r>
          </a:p>
        </p:txBody>
      </p:sp>
      <p:sp>
        <p:nvSpPr>
          <p:cNvPr id="9" name="Text Placeholder 8">
            <a:extLst>
              <a:ext uri="{FF2B5EF4-FFF2-40B4-BE49-F238E27FC236}">
                <a16:creationId xmlns:a16="http://schemas.microsoft.com/office/drawing/2014/main" id="{DF15B2ED-ADF9-F22D-506B-FF64BBA9CF47}"/>
              </a:ext>
            </a:extLst>
          </p:cNvPr>
          <p:cNvSpPr>
            <a:spLocks noGrp="1"/>
          </p:cNvSpPr>
          <p:nvPr>
            <p:ph type="body" sz="quarter" idx="11"/>
          </p:nvPr>
        </p:nvSpPr>
        <p:spPr>
          <a:xfrm>
            <a:off x="743906" y="2228386"/>
            <a:ext cx="7912414" cy="2757518"/>
          </a:xfrm>
        </p:spPr>
        <p:txBody>
          <a:bodyPr/>
          <a:lstStyle/>
          <a:p>
            <a:pPr marR="0" lvl="0">
              <a:lnSpc>
                <a:spcPct val="107000"/>
              </a:lnSpc>
              <a:spcBef>
                <a:spcPts val="0"/>
              </a:spcBef>
              <a:spcAft>
                <a:spcPts val="0"/>
              </a:spcAft>
            </a:pPr>
            <a:r>
              <a:rPr lang="en-US" sz="2800">
                <a:solidFill>
                  <a:srgbClr val="317093"/>
                </a:solidFill>
                <a:latin typeface="Calibri" panose="020F0502020204030204" pitchFamily="34" charset="0"/>
                <a:ea typeface="Calibri" panose="020F0502020204030204" pitchFamily="34" charset="0"/>
                <a:cs typeface="Times New Roman" panose="02020603050405020304" pitchFamily="18" charset="0"/>
              </a:rPr>
              <a:t>Deliver</a:t>
            </a:r>
            <a:r>
              <a:rPr lang="en-US" sz="2800">
                <a:latin typeface="Calibri" panose="020F0502020204030204" pitchFamily="34" charset="0"/>
                <a:ea typeface="Calibri" panose="020F0502020204030204" pitchFamily="34" charset="0"/>
                <a:cs typeface="Times New Roman" panose="02020603050405020304" pitchFamily="18" charset="0"/>
              </a:rPr>
              <a:t> in-depth training to staff/partners.</a:t>
            </a:r>
          </a:p>
          <a:p>
            <a:pPr marR="0" lvl="0">
              <a:lnSpc>
                <a:spcPct val="107000"/>
              </a:lnSpc>
              <a:spcBef>
                <a:spcPts val="0"/>
              </a:spcBef>
              <a:spcAft>
                <a:spcPts val="0"/>
              </a:spcAft>
            </a:pPr>
            <a:endParaRPr lang="en-US" sz="2800">
              <a:solidFill>
                <a:srgbClr val="317093"/>
              </a:solidFill>
              <a:latin typeface="Calibri" panose="020F0502020204030204" pitchFamily="34" charset="0"/>
              <a:ea typeface="Calibri" panose="020F0502020204030204" pitchFamily="34" charset="0"/>
              <a:cs typeface="Times New Roman" panose="02020603050405020304" pitchFamily="18" charset="0"/>
            </a:endParaRPr>
          </a:p>
          <a:p>
            <a:pPr marR="0" lvl="0">
              <a:lnSpc>
                <a:spcPct val="107000"/>
              </a:lnSpc>
              <a:spcBef>
                <a:spcPts val="0"/>
              </a:spcBef>
              <a:spcAft>
                <a:spcPts val="0"/>
              </a:spcAft>
            </a:pPr>
            <a:r>
              <a:rPr lang="en-US" sz="2800">
                <a:solidFill>
                  <a:srgbClr val="317093"/>
                </a:solidFill>
                <a:latin typeface="Calibri" panose="020F0502020204030204" pitchFamily="34" charset="0"/>
                <a:ea typeface="Calibri" panose="020F0502020204030204" pitchFamily="34" charset="0"/>
                <a:cs typeface="Times New Roman" panose="02020603050405020304" pitchFamily="18" charset="0"/>
              </a:rPr>
              <a:t>Orient</a:t>
            </a:r>
            <a:r>
              <a:rPr lang="en-US" sz="2800">
                <a:latin typeface="Calibri" panose="020F0502020204030204" pitchFamily="34" charset="0"/>
                <a:ea typeface="Calibri" panose="020F0502020204030204" pitchFamily="34" charset="0"/>
                <a:cs typeface="Times New Roman" panose="02020603050405020304" pitchFamily="18" charset="0"/>
              </a:rPr>
              <a:t> volunteers, incentivized workers, other non-staff to our Code of Conduct for Volunteers, Incentivized Workers, and other non-Staff.</a:t>
            </a:r>
          </a:p>
          <a:p>
            <a:pPr marL="0" marR="0" lvl="0" indent="0">
              <a:lnSpc>
                <a:spcPct val="107000"/>
              </a:lnSpc>
              <a:spcBef>
                <a:spcPts val="0"/>
              </a:spcBef>
              <a:spcAft>
                <a:spcPts val="0"/>
              </a:spcAft>
              <a:buNone/>
            </a:pPr>
            <a:r>
              <a:rPr lang="en-US" sz="2800">
                <a:latin typeface="Calibri" panose="020F0502020204030204" pitchFamily="34" charset="0"/>
                <a:ea typeface="Calibri" panose="020F0502020204030204" pitchFamily="34" charset="0"/>
                <a:cs typeface="Times New Roman" panose="02020603050405020304" pitchFamily="18" charset="0"/>
              </a:rPr>
              <a:t> </a:t>
            </a:r>
          </a:p>
        </p:txBody>
      </p:sp>
      <p:pic>
        <p:nvPicPr>
          <p:cNvPr id="5" name="Graphic 4" descr="Classroom outline">
            <a:extLst>
              <a:ext uri="{FF2B5EF4-FFF2-40B4-BE49-F238E27FC236}">
                <a16:creationId xmlns:a16="http://schemas.microsoft.com/office/drawing/2014/main" id="{3ABCC723-F8F4-EEAB-08E2-E9BAF28CB56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8996910" y="1872095"/>
            <a:ext cx="3113809" cy="3113809"/>
          </a:xfrm>
          <a:prstGeom prst="rect">
            <a:avLst/>
          </a:prstGeom>
        </p:spPr>
      </p:pic>
    </p:spTree>
    <p:extLst>
      <p:ext uri="{BB962C8B-B14F-4D97-AF65-F5344CB8AC3E}">
        <p14:creationId xmlns:p14="http://schemas.microsoft.com/office/powerpoint/2010/main" val="3772893068"/>
      </p:ext>
    </p:extLst>
  </p:cSld>
  <p:clrMapOvr>
    <a:masterClrMapping/>
  </p:clrMapOvr>
  <mc:AlternateContent xmlns:mc="http://schemas.openxmlformats.org/markup-compatibility/2006">
    <mc:Choice xmlns:p14="http://schemas.microsoft.com/office/powerpoint/2010/main" Requires="p14">
      <p:transition spd="slow" p14:dur="2000" advTm="71476"/>
    </mc:Choice>
    <mc:Fallback>
      <p:transition spd="slow" advTm="71476"/>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D72905A-3BA6-0157-B62D-F2B868665417}"/>
              </a:ext>
            </a:extLst>
          </p:cNvPr>
          <p:cNvSpPr>
            <a:spLocks noGrp="1"/>
          </p:cNvSpPr>
          <p:nvPr>
            <p:ph type="title"/>
          </p:nvPr>
        </p:nvSpPr>
        <p:spPr>
          <a:xfrm>
            <a:off x="475129" y="589225"/>
            <a:ext cx="11150814" cy="777036"/>
          </a:xfrm>
        </p:spPr>
        <p:txBody>
          <a:bodyPr/>
          <a:lstStyle/>
          <a:p>
            <a:r>
              <a:rPr lang="en-US" b="1">
                <a:solidFill>
                  <a:srgbClr val="7F7F7F"/>
                </a:solidFill>
              </a:rPr>
              <a:t>Domain 7: Reporting Mechanisms &amp; Responding to Complaints</a:t>
            </a:r>
          </a:p>
        </p:txBody>
      </p:sp>
      <p:sp>
        <p:nvSpPr>
          <p:cNvPr id="9" name="Text Placeholder 8">
            <a:extLst>
              <a:ext uri="{FF2B5EF4-FFF2-40B4-BE49-F238E27FC236}">
                <a16:creationId xmlns:a16="http://schemas.microsoft.com/office/drawing/2014/main" id="{DF15B2ED-ADF9-F22D-506B-FF64BBA9CF47}"/>
              </a:ext>
            </a:extLst>
          </p:cNvPr>
          <p:cNvSpPr>
            <a:spLocks noGrp="1"/>
          </p:cNvSpPr>
          <p:nvPr>
            <p:ph type="body" sz="quarter" idx="11"/>
          </p:nvPr>
        </p:nvSpPr>
        <p:spPr>
          <a:xfrm>
            <a:off x="784546" y="2312322"/>
            <a:ext cx="7912414" cy="2757518"/>
          </a:xfrm>
        </p:spPr>
        <p:txBody>
          <a:bodyPr/>
          <a:lstStyle/>
          <a:p>
            <a:pPr marL="0" marR="0" lvl="0" indent="0">
              <a:lnSpc>
                <a:spcPct val="107000"/>
              </a:lnSpc>
              <a:spcBef>
                <a:spcPts val="0"/>
              </a:spcBef>
              <a:spcAft>
                <a:spcPts val="0"/>
              </a:spcAft>
              <a:buNone/>
            </a:pPr>
            <a:r>
              <a:rPr lang="en-US" sz="2800">
                <a:latin typeface="Calibri" panose="020F0502020204030204" pitchFamily="34" charset="0"/>
                <a:ea typeface="Calibri" panose="020F0502020204030204" pitchFamily="34" charset="0"/>
                <a:cs typeface="Times New Roman" panose="02020603050405020304" pitchFamily="18" charset="0"/>
              </a:rPr>
              <a:t> </a:t>
            </a:r>
          </a:p>
        </p:txBody>
      </p:sp>
      <p:pic>
        <p:nvPicPr>
          <p:cNvPr id="5" name="Graphic 4" descr="Speaker phone with solid fill">
            <a:extLst>
              <a:ext uri="{FF2B5EF4-FFF2-40B4-BE49-F238E27FC236}">
                <a16:creationId xmlns:a16="http://schemas.microsoft.com/office/drawing/2014/main" id="{3ABCC723-F8F4-EEAB-08E2-E9BAF28CB56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8996910" y="1872095"/>
            <a:ext cx="3113809" cy="3113809"/>
          </a:xfrm>
          <a:prstGeom prst="rect">
            <a:avLst/>
          </a:prstGeom>
        </p:spPr>
      </p:pic>
      <p:sp>
        <p:nvSpPr>
          <p:cNvPr id="6" name="Text Placeholder 8">
            <a:extLst>
              <a:ext uri="{FF2B5EF4-FFF2-40B4-BE49-F238E27FC236}">
                <a16:creationId xmlns:a16="http://schemas.microsoft.com/office/drawing/2014/main" id="{64F4B07E-613A-C44C-40F7-2C33864B1F90}"/>
              </a:ext>
            </a:extLst>
          </p:cNvPr>
          <p:cNvSpPr txBox="1">
            <a:spLocks/>
          </p:cNvSpPr>
          <p:nvPr/>
        </p:nvSpPr>
        <p:spPr bwMode="auto">
          <a:xfrm>
            <a:off x="484596" y="1966881"/>
            <a:ext cx="8512314" cy="385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89" indent="-457189" algn="l" defTabSz="609585" rtl="0" eaLnBrk="0" fontAlgn="base" hangingPunct="0">
              <a:spcBef>
                <a:spcPct val="20000"/>
              </a:spcBef>
              <a:spcAft>
                <a:spcPct val="0"/>
              </a:spcAft>
              <a:buClr>
                <a:srgbClr val="006595"/>
              </a:buClr>
              <a:buFont typeface="Arial" panose="020B0604020202020204" pitchFamily="34" charset="0"/>
              <a:buChar char="•"/>
              <a:defRPr sz="3200" kern="1200">
                <a:solidFill>
                  <a:schemeClr val="tx1"/>
                </a:solidFill>
                <a:latin typeface="+mn-lt"/>
                <a:ea typeface="+mn-ea"/>
                <a:cs typeface="+mn-cs"/>
              </a:defRPr>
            </a:lvl1pPr>
            <a:lvl2pPr marL="990575" indent="-380990" algn="l" defTabSz="609585" rtl="0" eaLnBrk="0" fontAlgn="base" hangingPunct="0">
              <a:spcBef>
                <a:spcPct val="20000"/>
              </a:spcBef>
              <a:spcAft>
                <a:spcPct val="0"/>
              </a:spcAft>
              <a:buClr>
                <a:srgbClr val="006595"/>
              </a:buClr>
              <a:buFont typeface="Arial" panose="020B0604020202020204" pitchFamily="34" charset="0"/>
              <a:buChar char="–"/>
              <a:defRPr sz="2800" kern="1200">
                <a:solidFill>
                  <a:schemeClr val="tx1"/>
                </a:solidFill>
                <a:latin typeface="+mn-lt"/>
                <a:ea typeface="+mn-ea"/>
                <a:cs typeface="+mn-cs"/>
              </a:defRPr>
            </a:lvl2pPr>
            <a:lvl3pPr marL="1523962" indent="-304792" algn="l" defTabSz="609585" rtl="0" eaLnBrk="0" fontAlgn="base" hangingPunct="0">
              <a:spcBef>
                <a:spcPct val="20000"/>
              </a:spcBef>
              <a:spcAft>
                <a:spcPct val="0"/>
              </a:spcAft>
              <a:buClr>
                <a:srgbClr val="006595"/>
              </a:buClr>
              <a:buFont typeface="Arial" panose="020B0604020202020204" pitchFamily="34" charset="0"/>
              <a:buChar char="•"/>
              <a:defRPr sz="2800" kern="1200">
                <a:solidFill>
                  <a:schemeClr val="tx1"/>
                </a:solidFill>
                <a:latin typeface="+mn-lt"/>
                <a:ea typeface="+mn-ea"/>
                <a:cs typeface="+mn-cs"/>
              </a:defRPr>
            </a:lvl3pPr>
            <a:lvl4pPr marL="2133547" indent="-304792" algn="l" defTabSz="609585" rtl="0" eaLnBrk="0" fontAlgn="base" hangingPunct="0">
              <a:spcBef>
                <a:spcPct val="20000"/>
              </a:spcBef>
              <a:spcAft>
                <a:spcPct val="0"/>
              </a:spcAft>
              <a:buClr>
                <a:srgbClr val="006595"/>
              </a:buClr>
              <a:buFont typeface="Arial" panose="020B0604020202020204" pitchFamily="34" charset="0"/>
              <a:buChar char="–"/>
              <a:defRPr sz="2400" kern="1200">
                <a:solidFill>
                  <a:schemeClr val="tx1"/>
                </a:solidFill>
                <a:latin typeface="+mn-lt"/>
                <a:ea typeface="+mn-ea"/>
                <a:cs typeface="+mn-cs"/>
              </a:defRPr>
            </a:lvl4pPr>
            <a:lvl5pPr marL="2743131" indent="-304792" algn="l" defTabSz="609585" rtl="0" eaLnBrk="0" fontAlgn="base" hangingPunct="0">
              <a:spcBef>
                <a:spcPct val="20000"/>
              </a:spcBef>
              <a:spcAft>
                <a:spcPct val="0"/>
              </a:spcAft>
              <a:buClr>
                <a:srgbClr val="006595"/>
              </a:buClr>
              <a:buFont typeface="Arial" panose="020B0604020202020204" pitchFamily="34" charset="0"/>
              <a:buChar char="•"/>
              <a:defRPr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456565" indent="-456565">
              <a:lnSpc>
                <a:spcPct val="107000"/>
              </a:lnSpc>
              <a:spcBef>
                <a:spcPts val="0"/>
              </a:spcBef>
              <a:spcAft>
                <a:spcPts val="0"/>
              </a:spcAft>
            </a:pPr>
            <a:r>
              <a:rPr lang="en-US" sz="2800">
                <a:solidFill>
                  <a:srgbClr val="317093"/>
                </a:solidFill>
                <a:latin typeface="Calibri"/>
                <a:ea typeface="Calibri" panose="020F0502020204030204" pitchFamily="34" charset="0"/>
                <a:cs typeface="Times New Roman"/>
              </a:rPr>
              <a:t>Report</a:t>
            </a:r>
            <a:r>
              <a:rPr lang="en-US" sz="2800">
                <a:latin typeface="Calibri"/>
                <a:ea typeface="Calibri" panose="020F0502020204030204" pitchFamily="34" charset="0"/>
                <a:cs typeface="Times New Roman"/>
              </a:rPr>
              <a:t> suspected or known harm using FHI 360’s standard reporting mechanisms. </a:t>
            </a:r>
            <a:endParaRPr lang="en-US">
              <a:latin typeface="Calibri"/>
              <a:cs typeface="Times New Roman"/>
            </a:endParaRPr>
          </a:p>
          <a:p>
            <a:pPr marL="456565" indent="-456565">
              <a:lnSpc>
                <a:spcPct val="107000"/>
              </a:lnSpc>
              <a:spcBef>
                <a:spcPts val="0"/>
              </a:spcBef>
              <a:spcAft>
                <a:spcPts val="0"/>
              </a:spcAft>
            </a:pPr>
            <a:endParaRPr lang="en-US" sz="2800">
              <a:solidFill>
                <a:srgbClr val="317093"/>
              </a:solidFill>
              <a:latin typeface="Calibri" panose="020F0502020204030204" pitchFamily="34" charset="0"/>
              <a:ea typeface="Calibri" panose="020F0502020204030204" pitchFamily="34" charset="0"/>
              <a:cs typeface="Times New Roman" panose="02020603050405020304" pitchFamily="18" charset="0"/>
            </a:endParaRPr>
          </a:p>
          <a:p>
            <a:pPr marL="456565" indent="-456565">
              <a:lnSpc>
                <a:spcPct val="107000"/>
              </a:lnSpc>
              <a:spcBef>
                <a:spcPts val="0"/>
              </a:spcBef>
              <a:spcAft>
                <a:spcPts val="0"/>
              </a:spcAft>
            </a:pPr>
            <a:r>
              <a:rPr lang="en-US" sz="2800">
                <a:solidFill>
                  <a:srgbClr val="317093"/>
                </a:solidFill>
                <a:latin typeface="Calibri" panose="020F0502020204030204" pitchFamily="34" charset="0"/>
                <a:ea typeface="Calibri" panose="020F0502020204030204" pitchFamily="34" charset="0"/>
                <a:cs typeface="Times New Roman" panose="02020603050405020304" pitchFamily="18" charset="0"/>
              </a:rPr>
              <a:t>Identify</a:t>
            </a:r>
            <a:r>
              <a:rPr lang="en-US" sz="2800">
                <a:latin typeface="Calibri" panose="020F0502020204030204" pitchFamily="34" charset="0"/>
                <a:ea typeface="Calibri" panose="020F0502020204030204" pitchFamily="34" charset="0"/>
                <a:cs typeface="Times New Roman" panose="02020603050405020304" pitchFamily="18" charset="0"/>
              </a:rPr>
              <a:t> local victim/survivor support services.</a:t>
            </a:r>
          </a:p>
          <a:p>
            <a:pPr marL="456565" indent="-456565">
              <a:lnSpc>
                <a:spcPct val="107000"/>
              </a:lnSpc>
              <a:spcBef>
                <a:spcPts val="0"/>
              </a:spcBef>
              <a:spcAft>
                <a:spcPts val="0"/>
              </a:spcAft>
            </a:pPr>
            <a:endParaRPr lang="en-US" sz="2800">
              <a:solidFill>
                <a:srgbClr val="317093"/>
              </a:solidFill>
              <a:latin typeface="Calibri" panose="020F0502020204030204" pitchFamily="34" charset="0"/>
              <a:ea typeface="Calibri" panose="020F0502020204030204" pitchFamily="34" charset="0"/>
              <a:cs typeface="Times New Roman" panose="02020603050405020304" pitchFamily="18" charset="0"/>
            </a:endParaRPr>
          </a:p>
          <a:p>
            <a:pPr marL="456565" indent="-456565">
              <a:lnSpc>
                <a:spcPct val="107000"/>
              </a:lnSpc>
              <a:spcBef>
                <a:spcPts val="0"/>
              </a:spcBef>
              <a:spcAft>
                <a:spcPts val="0"/>
              </a:spcAft>
            </a:pPr>
            <a:r>
              <a:rPr lang="en-US" sz="2800">
                <a:solidFill>
                  <a:srgbClr val="317093"/>
                </a:solidFill>
                <a:latin typeface="Calibri" panose="020F0502020204030204" pitchFamily="34" charset="0"/>
                <a:ea typeface="Calibri" panose="020F0502020204030204" pitchFamily="34" charset="0"/>
                <a:cs typeface="Times New Roman" panose="02020603050405020304" pitchFamily="18" charset="0"/>
              </a:rPr>
              <a:t>Establish</a:t>
            </a:r>
            <a:r>
              <a:rPr lang="en-US" sz="2800">
                <a:latin typeface="Calibri" panose="020F0502020204030204" pitchFamily="34" charset="0"/>
                <a:ea typeface="Calibri" panose="020F0502020204030204" pitchFamily="34" charset="0"/>
                <a:cs typeface="Times New Roman" panose="02020603050405020304" pitchFamily="18" charset="0"/>
              </a:rPr>
              <a:t> a community-based complaint mechanism (CBCM) or project level reporting mechanism where needed or required.</a:t>
            </a:r>
          </a:p>
        </p:txBody>
      </p:sp>
    </p:spTree>
    <p:extLst>
      <p:ext uri="{BB962C8B-B14F-4D97-AF65-F5344CB8AC3E}">
        <p14:creationId xmlns:p14="http://schemas.microsoft.com/office/powerpoint/2010/main" val="1996540958"/>
      </p:ext>
    </p:extLst>
  </p:cSld>
  <p:clrMapOvr>
    <a:masterClrMapping/>
  </p:clrMapOvr>
  <mc:AlternateContent xmlns:mc="http://schemas.openxmlformats.org/markup-compatibility/2006">
    <mc:Choice xmlns:p14="http://schemas.microsoft.com/office/powerpoint/2010/main" Requires="p14">
      <p:transition spd="slow" p14:dur="2000" advTm="30432"/>
    </mc:Choice>
    <mc:Fallback>
      <p:transition spd="slow" advTm="30432"/>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D72905A-3BA6-0157-B62D-F2B868665417}"/>
              </a:ext>
            </a:extLst>
          </p:cNvPr>
          <p:cNvSpPr>
            <a:spLocks noGrp="1"/>
          </p:cNvSpPr>
          <p:nvPr>
            <p:ph type="title"/>
          </p:nvPr>
        </p:nvSpPr>
        <p:spPr>
          <a:xfrm>
            <a:off x="475129" y="589225"/>
            <a:ext cx="11150814" cy="777036"/>
          </a:xfrm>
        </p:spPr>
        <p:txBody>
          <a:bodyPr/>
          <a:lstStyle/>
          <a:p>
            <a:r>
              <a:rPr lang="en-US" b="1">
                <a:solidFill>
                  <a:srgbClr val="764268"/>
                </a:solidFill>
              </a:rPr>
              <a:t>Domain 8: Awareness-Raising among Program Participants and Staff</a:t>
            </a:r>
          </a:p>
        </p:txBody>
      </p:sp>
      <p:sp>
        <p:nvSpPr>
          <p:cNvPr id="9" name="Text Placeholder 8">
            <a:extLst>
              <a:ext uri="{FF2B5EF4-FFF2-40B4-BE49-F238E27FC236}">
                <a16:creationId xmlns:a16="http://schemas.microsoft.com/office/drawing/2014/main" id="{DF15B2ED-ADF9-F22D-506B-FF64BBA9CF47}"/>
              </a:ext>
            </a:extLst>
          </p:cNvPr>
          <p:cNvSpPr>
            <a:spLocks noGrp="1"/>
          </p:cNvSpPr>
          <p:nvPr>
            <p:ph type="body" sz="quarter" idx="11"/>
          </p:nvPr>
        </p:nvSpPr>
        <p:spPr>
          <a:xfrm>
            <a:off x="784546" y="2312322"/>
            <a:ext cx="7912414" cy="2757518"/>
          </a:xfrm>
        </p:spPr>
        <p:txBody>
          <a:bodyPr/>
          <a:lstStyle/>
          <a:p>
            <a:pPr marL="0" marR="0" lvl="0" indent="0">
              <a:lnSpc>
                <a:spcPct val="107000"/>
              </a:lnSpc>
              <a:spcBef>
                <a:spcPts val="0"/>
              </a:spcBef>
              <a:spcAft>
                <a:spcPts val="0"/>
              </a:spcAft>
              <a:buNone/>
            </a:pPr>
            <a:r>
              <a:rPr lang="en-US" sz="2800">
                <a:latin typeface="Calibri" panose="020F0502020204030204" pitchFamily="34" charset="0"/>
                <a:ea typeface="Calibri" panose="020F0502020204030204" pitchFamily="34" charset="0"/>
                <a:cs typeface="Times New Roman" panose="02020603050405020304" pitchFamily="18" charset="0"/>
              </a:rPr>
              <a:t> </a:t>
            </a:r>
          </a:p>
        </p:txBody>
      </p:sp>
      <p:sp>
        <p:nvSpPr>
          <p:cNvPr id="6" name="Text Placeholder 8">
            <a:extLst>
              <a:ext uri="{FF2B5EF4-FFF2-40B4-BE49-F238E27FC236}">
                <a16:creationId xmlns:a16="http://schemas.microsoft.com/office/drawing/2014/main" id="{64F4B07E-613A-C44C-40F7-2C33864B1F90}"/>
              </a:ext>
            </a:extLst>
          </p:cNvPr>
          <p:cNvSpPr txBox="1">
            <a:spLocks/>
          </p:cNvSpPr>
          <p:nvPr/>
        </p:nvSpPr>
        <p:spPr bwMode="auto">
          <a:xfrm>
            <a:off x="281396" y="1715536"/>
            <a:ext cx="5144044" cy="4289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89" indent="-457189" algn="l" defTabSz="609585" rtl="0" eaLnBrk="0" fontAlgn="base" hangingPunct="0">
              <a:spcBef>
                <a:spcPct val="20000"/>
              </a:spcBef>
              <a:spcAft>
                <a:spcPct val="0"/>
              </a:spcAft>
              <a:buClr>
                <a:srgbClr val="006595"/>
              </a:buClr>
              <a:buFont typeface="Arial" panose="020B0604020202020204" pitchFamily="34" charset="0"/>
              <a:buChar char="•"/>
              <a:defRPr sz="3200" kern="1200">
                <a:solidFill>
                  <a:schemeClr val="tx1"/>
                </a:solidFill>
                <a:latin typeface="+mn-lt"/>
                <a:ea typeface="+mn-ea"/>
                <a:cs typeface="+mn-cs"/>
              </a:defRPr>
            </a:lvl1pPr>
            <a:lvl2pPr marL="990575" indent="-380990" algn="l" defTabSz="609585" rtl="0" eaLnBrk="0" fontAlgn="base" hangingPunct="0">
              <a:spcBef>
                <a:spcPct val="20000"/>
              </a:spcBef>
              <a:spcAft>
                <a:spcPct val="0"/>
              </a:spcAft>
              <a:buClr>
                <a:srgbClr val="006595"/>
              </a:buClr>
              <a:buFont typeface="Arial" panose="020B0604020202020204" pitchFamily="34" charset="0"/>
              <a:buChar char="–"/>
              <a:defRPr sz="2800" kern="1200">
                <a:solidFill>
                  <a:schemeClr val="tx1"/>
                </a:solidFill>
                <a:latin typeface="+mn-lt"/>
                <a:ea typeface="+mn-ea"/>
                <a:cs typeface="+mn-cs"/>
              </a:defRPr>
            </a:lvl2pPr>
            <a:lvl3pPr marL="1523962" indent="-304792" algn="l" defTabSz="609585" rtl="0" eaLnBrk="0" fontAlgn="base" hangingPunct="0">
              <a:spcBef>
                <a:spcPct val="20000"/>
              </a:spcBef>
              <a:spcAft>
                <a:spcPct val="0"/>
              </a:spcAft>
              <a:buClr>
                <a:srgbClr val="006595"/>
              </a:buClr>
              <a:buFont typeface="Arial" panose="020B0604020202020204" pitchFamily="34" charset="0"/>
              <a:buChar char="•"/>
              <a:defRPr sz="2800" kern="1200">
                <a:solidFill>
                  <a:schemeClr val="tx1"/>
                </a:solidFill>
                <a:latin typeface="+mn-lt"/>
                <a:ea typeface="+mn-ea"/>
                <a:cs typeface="+mn-cs"/>
              </a:defRPr>
            </a:lvl3pPr>
            <a:lvl4pPr marL="2133547" indent="-304792" algn="l" defTabSz="609585" rtl="0" eaLnBrk="0" fontAlgn="base" hangingPunct="0">
              <a:spcBef>
                <a:spcPct val="20000"/>
              </a:spcBef>
              <a:spcAft>
                <a:spcPct val="0"/>
              </a:spcAft>
              <a:buClr>
                <a:srgbClr val="006595"/>
              </a:buClr>
              <a:buFont typeface="Arial" panose="020B0604020202020204" pitchFamily="34" charset="0"/>
              <a:buChar char="–"/>
              <a:defRPr sz="2400" kern="1200">
                <a:solidFill>
                  <a:schemeClr val="tx1"/>
                </a:solidFill>
                <a:latin typeface="+mn-lt"/>
                <a:ea typeface="+mn-ea"/>
                <a:cs typeface="+mn-cs"/>
              </a:defRPr>
            </a:lvl4pPr>
            <a:lvl5pPr marL="2743131" indent="-304792" algn="l" defTabSz="609585" rtl="0" eaLnBrk="0" fontAlgn="base" hangingPunct="0">
              <a:spcBef>
                <a:spcPct val="20000"/>
              </a:spcBef>
              <a:spcAft>
                <a:spcPct val="0"/>
              </a:spcAft>
              <a:buClr>
                <a:srgbClr val="006595"/>
              </a:buClr>
              <a:buFont typeface="Arial" panose="020B0604020202020204" pitchFamily="34" charset="0"/>
              <a:buChar char="•"/>
              <a:defRPr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a:lnSpc>
                <a:spcPct val="107000"/>
              </a:lnSpc>
              <a:spcBef>
                <a:spcPts val="0"/>
              </a:spcBef>
              <a:spcAft>
                <a:spcPts val="0"/>
              </a:spcAft>
            </a:pPr>
            <a:r>
              <a:rPr lang="en-US" sz="2800">
                <a:solidFill>
                  <a:srgbClr val="317093"/>
                </a:solidFill>
                <a:latin typeface="Calibri" panose="020F0502020204030204" pitchFamily="34" charset="0"/>
                <a:ea typeface="Calibri" panose="020F0502020204030204" pitchFamily="34" charset="0"/>
                <a:cs typeface="Times New Roman" panose="02020603050405020304" pitchFamily="18" charset="0"/>
              </a:rPr>
              <a:t>Ensure</a:t>
            </a:r>
            <a:r>
              <a:rPr lang="en-US" sz="2800">
                <a:latin typeface="Calibri" panose="020F0502020204030204" pitchFamily="34" charset="0"/>
                <a:ea typeface="Calibri" panose="020F0502020204030204" pitchFamily="34" charset="0"/>
                <a:cs typeface="Times New Roman" panose="02020603050405020304" pitchFamily="18" charset="0"/>
              </a:rPr>
              <a:t> OCIA posters are visible at FHI 360 offices/project sites.</a:t>
            </a:r>
          </a:p>
          <a:p>
            <a:pPr>
              <a:lnSpc>
                <a:spcPct val="107000"/>
              </a:lnSpc>
              <a:spcBef>
                <a:spcPts val="0"/>
              </a:spcBef>
              <a:spcAft>
                <a:spcPts val="0"/>
              </a:spcAft>
            </a:pPr>
            <a:endParaRPr lang="en-US" sz="2800">
              <a:solidFill>
                <a:srgbClr val="317093"/>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0"/>
              </a:spcAft>
            </a:pPr>
            <a:r>
              <a:rPr lang="en-US" sz="2800">
                <a:solidFill>
                  <a:srgbClr val="317093"/>
                </a:solidFill>
                <a:latin typeface="Calibri" panose="020F0502020204030204" pitchFamily="34" charset="0"/>
                <a:ea typeface="Calibri" panose="020F0502020204030204" pitchFamily="34" charset="0"/>
                <a:cs typeface="Times New Roman" panose="02020603050405020304" pitchFamily="18" charset="0"/>
              </a:rPr>
              <a:t>Ensure</a:t>
            </a:r>
            <a:r>
              <a:rPr lang="en-US" sz="2800">
                <a:latin typeface="Calibri" panose="020F0502020204030204" pitchFamily="34" charset="0"/>
                <a:ea typeface="Calibri" panose="020F0502020204030204" pitchFamily="34" charset="0"/>
                <a:cs typeface="Times New Roman" panose="02020603050405020304" pitchFamily="18" charset="0"/>
              </a:rPr>
              <a:t> staff and program participants are aware of key safeguarding messages and how to report harm (FHI 360 awareness-raising posters are available and can be adapted)</a:t>
            </a:r>
          </a:p>
        </p:txBody>
      </p:sp>
      <p:pic>
        <p:nvPicPr>
          <p:cNvPr id="7" name="Picture 6" descr="Text&#10;&#10;Description automatically generated with medium confidence">
            <a:extLst>
              <a:ext uri="{FF2B5EF4-FFF2-40B4-BE49-F238E27FC236}">
                <a16:creationId xmlns:a16="http://schemas.microsoft.com/office/drawing/2014/main" id="{D23640CD-2E16-3638-ACE7-981B07D758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98890" y="1115479"/>
            <a:ext cx="2827553" cy="4370879"/>
          </a:xfrm>
          <a:prstGeom prst="rect">
            <a:avLst/>
          </a:prstGeom>
        </p:spPr>
      </p:pic>
      <p:pic>
        <p:nvPicPr>
          <p:cNvPr id="3" name="Picture 2">
            <a:extLst>
              <a:ext uri="{FF2B5EF4-FFF2-40B4-BE49-F238E27FC236}">
                <a16:creationId xmlns:a16="http://schemas.microsoft.com/office/drawing/2014/main" id="{1640C3D4-657C-9D4D-B55D-484CE7073F8E}"/>
              </a:ext>
            </a:extLst>
          </p:cNvPr>
          <p:cNvPicPr>
            <a:picLocks noChangeAspect="1"/>
          </p:cNvPicPr>
          <p:nvPr/>
        </p:nvPicPr>
        <p:blipFill>
          <a:blip r:embed="rId4"/>
          <a:stretch>
            <a:fillRect/>
          </a:stretch>
        </p:blipFill>
        <p:spPr>
          <a:xfrm>
            <a:off x="5937622" y="1524042"/>
            <a:ext cx="3134931" cy="4480517"/>
          </a:xfrm>
          <a:prstGeom prst="rect">
            <a:avLst/>
          </a:prstGeom>
        </p:spPr>
      </p:pic>
    </p:spTree>
    <p:extLst>
      <p:ext uri="{BB962C8B-B14F-4D97-AF65-F5344CB8AC3E}">
        <p14:creationId xmlns:p14="http://schemas.microsoft.com/office/powerpoint/2010/main" val="1066898970"/>
      </p:ext>
    </p:extLst>
  </p:cSld>
  <p:clrMapOvr>
    <a:masterClrMapping/>
  </p:clrMapOvr>
  <mc:AlternateContent xmlns:mc="http://schemas.openxmlformats.org/markup-compatibility/2006">
    <mc:Choice xmlns:p14="http://schemas.microsoft.com/office/powerpoint/2010/main" Requires="p14">
      <p:transition spd="slow" p14:dur="2000" advTm="63354"/>
    </mc:Choice>
    <mc:Fallback>
      <p:transition spd="slow" advTm="63354"/>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8AA651F-FDF2-593D-A6EF-D9472D1F017A}"/>
              </a:ext>
            </a:extLst>
          </p:cNvPr>
          <p:cNvSpPr>
            <a:spLocks noGrp="1"/>
          </p:cNvSpPr>
          <p:nvPr>
            <p:ph type="title"/>
          </p:nvPr>
        </p:nvSpPr>
        <p:spPr/>
        <p:txBody>
          <a:bodyPr/>
          <a:lstStyle/>
          <a:p>
            <a:r>
              <a:rPr lang="en-US"/>
              <a:t>Example from our Vietnam Team!</a:t>
            </a:r>
          </a:p>
        </p:txBody>
      </p:sp>
      <p:sp>
        <p:nvSpPr>
          <p:cNvPr id="4" name="Text Placeholder 3">
            <a:extLst>
              <a:ext uri="{FF2B5EF4-FFF2-40B4-BE49-F238E27FC236}">
                <a16:creationId xmlns:a16="http://schemas.microsoft.com/office/drawing/2014/main" id="{1000560C-206A-2175-23AE-FEC7D799000D}"/>
              </a:ext>
            </a:extLst>
          </p:cNvPr>
          <p:cNvSpPr>
            <a:spLocks noGrp="1"/>
          </p:cNvSpPr>
          <p:nvPr>
            <p:ph type="body" sz="quarter" idx="11"/>
          </p:nvPr>
        </p:nvSpPr>
        <p:spPr>
          <a:xfrm>
            <a:off x="4410075" y="1274129"/>
            <a:ext cx="7629525" cy="4453571"/>
          </a:xfrm>
        </p:spPr>
        <p:txBody>
          <a:bodyPr/>
          <a:lstStyle/>
          <a:p>
            <a:r>
              <a:rPr lang="en-US"/>
              <a:t>Adapted the editable posters set up in PowerPoint by our Design Lab.</a:t>
            </a:r>
          </a:p>
          <a:p>
            <a:r>
              <a:rPr lang="en-US"/>
              <a:t>Included OCIA’s Vietnam hotline number.</a:t>
            </a:r>
          </a:p>
          <a:p>
            <a:r>
              <a:rPr lang="en-US"/>
              <a:t>Posted in visible location in office.</a:t>
            </a:r>
          </a:p>
          <a:p>
            <a:r>
              <a:rPr lang="en-US" b="1">
                <a:solidFill>
                  <a:srgbClr val="12B3EA"/>
                </a:solidFill>
              </a:rPr>
              <a:t>Well done Team Vietnam!</a:t>
            </a:r>
          </a:p>
          <a:p>
            <a:r>
              <a:rPr lang="en-US" b="1">
                <a:solidFill>
                  <a:srgbClr val="12B3EA"/>
                </a:solidFill>
              </a:rPr>
              <a:t>Thank you to everyone else who has adapted the materials and for taking steps to raise awareness.</a:t>
            </a:r>
          </a:p>
        </p:txBody>
      </p:sp>
      <p:pic>
        <p:nvPicPr>
          <p:cNvPr id="5" name="Picture 4">
            <a:extLst>
              <a:ext uri="{FF2B5EF4-FFF2-40B4-BE49-F238E27FC236}">
                <a16:creationId xmlns:a16="http://schemas.microsoft.com/office/drawing/2014/main" id="{9E429E61-C050-05BC-77E8-187EB7575D0F}"/>
              </a:ext>
            </a:extLst>
          </p:cNvPr>
          <p:cNvPicPr>
            <a:picLocks noChangeAspect="1"/>
          </p:cNvPicPr>
          <p:nvPr/>
        </p:nvPicPr>
        <p:blipFill>
          <a:blip r:embed="rId3"/>
          <a:stretch>
            <a:fillRect/>
          </a:stretch>
        </p:blipFill>
        <p:spPr>
          <a:xfrm>
            <a:off x="572119" y="1133412"/>
            <a:ext cx="3285659" cy="4735004"/>
          </a:xfrm>
          <a:prstGeom prst="rect">
            <a:avLst/>
          </a:prstGeom>
        </p:spPr>
      </p:pic>
    </p:spTree>
    <p:extLst>
      <p:ext uri="{BB962C8B-B14F-4D97-AF65-F5344CB8AC3E}">
        <p14:creationId xmlns:p14="http://schemas.microsoft.com/office/powerpoint/2010/main" val="3196421886"/>
      </p:ext>
    </p:extLst>
  </p:cSld>
  <p:clrMapOvr>
    <a:masterClrMapping/>
  </p:clrMapOvr>
  <mc:AlternateContent xmlns:mc="http://schemas.openxmlformats.org/markup-compatibility/2006">
    <mc:Choice xmlns:p14="http://schemas.microsoft.com/office/powerpoint/2010/main" Requires="p14">
      <p:transition spd="slow" p14:dur="2000" advTm="15474"/>
    </mc:Choice>
    <mc:Fallback>
      <p:transition spd="slow" advTm="15474"/>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03F4627-20E6-9268-B3BE-5266A44DBAC7}"/>
              </a:ext>
            </a:extLst>
          </p:cNvPr>
          <p:cNvSpPr>
            <a:spLocks noGrp="1"/>
          </p:cNvSpPr>
          <p:nvPr>
            <p:ph type="sldNum" sz="quarter" idx="10"/>
          </p:nvPr>
        </p:nvSpPr>
        <p:spPr/>
        <p:txBody>
          <a:bodyPr>
            <a:normAutofit/>
          </a:bodyPr>
          <a:lstStyle/>
          <a:p>
            <a:pPr>
              <a:lnSpc>
                <a:spcPct val="90000"/>
              </a:lnSpc>
              <a:spcAft>
                <a:spcPts val="600"/>
              </a:spcAft>
              <a:defRPr/>
            </a:pPr>
            <a:fld id="{17F1F82B-EACD-44DD-B37E-7A7D49CC393D}" type="slidenum">
              <a:rPr lang="en-US" sz="600" smtClean="0"/>
              <a:pPr>
                <a:lnSpc>
                  <a:spcPct val="90000"/>
                </a:lnSpc>
                <a:spcAft>
                  <a:spcPts val="600"/>
                </a:spcAft>
                <a:defRPr/>
              </a:pPr>
              <a:t>2</a:t>
            </a:fld>
            <a:endParaRPr lang="en-US" sz="600"/>
          </a:p>
        </p:txBody>
      </p:sp>
      <p:sp>
        <p:nvSpPr>
          <p:cNvPr id="3" name="Title 2">
            <a:extLst>
              <a:ext uri="{FF2B5EF4-FFF2-40B4-BE49-F238E27FC236}">
                <a16:creationId xmlns:a16="http://schemas.microsoft.com/office/drawing/2014/main" id="{988C9F50-1434-914C-6C33-D268E459091E}"/>
              </a:ext>
            </a:extLst>
          </p:cNvPr>
          <p:cNvSpPr>
            <a:spLocks noGrp="1"/>
          </p:cNvSpPr>
          <p:nvPr>
            <p:ph type="title"/>
          </p:nvPr>
        </p:nvSpPr>
        <p:spPr/>
        <p:txBody>
          <a:bodyPr wrap="square" anchor="ctr">
            <a:normAutofit/>
          </a:bodyPr>
          <a:lstStyle/>
          <a:p>
            <a:pPr>
              <a:lnSpc>
                <a:spcPct val="90000"/>
              </a:lnSpc>
            </a:pPr>
            <a:r>
              <a:rPr lang="en-US" sz="4000"/>
              <a:t>Topics covered in this information session</a:t>
            </a:r>
          </a:p>
        </p:txBody>
      </p:sp>
      <p:sp>
        <p:nvSpPr>
          <p:cNvPr id="10" name="Text Placeholder 3">
            <a:extLst>
              <a:ext uri="{FF2B5EF4-FFF2-40B4-BE49-F238E27FC236}">
                <a16:creationId xmlns:a16="http://schemas.microsoft.com/office/drawing/2014/main" id="{B546A808-7588-7677-06A3-B9B946FA9DC7}"/>
              </a:ext>
            </a:extLst>
          </p:cNvPr>
          <p:cNvSpPr>
            <a:spLocks noGrp="1"/>
          </p:cNvSpPr>
          <p:nvPr>
            <p:ph type="body" sz="quarter" idx="11"/>
          </p:nvPr>
        </p:nvSpPr>
        <p:spPr/>
        <p:txBody>
          <a:bodyPr/>
          <a:lstStyle/>
          <a:p>
            <a:pPr marL="514350" indent="-514350">
              <a:buFont typeface="+mj-lt"/>
              <a:buAutoNum type="arabicPeriod"/>
            </a:pPr>
            <a:r>
              <a:rPr lang="en-US"/>
              <a:t>Background (what was launched and why?)</a:t>
            </a:r>
          </a:p>
          <a:p>
            <a:pPr marL="514350" indent="-514350">
              <a:buFont typeface="+mj-lt"/>
              <a:buAutoNum type="arabicPeriod"/>
            </a:pPr>
            <a:r>
              <a:rPr lang="en-US"/>
              <a:t>Overview of the new materials (standards, five tools, toolkit)</a:t>
            </a:r>
          </a:p>
          <a:p>
            <a:pPr marL="514350" indent="-514350">
              <a:buFont typeface="+mj-lt"/>
              <a:buAutoNum type="arabicPeriod"/>
            </a:pPr>
            <a:r>
              <a:rPr lang="en-US"/>
              <a:t>Roles and responsibilities</a:t>
            </a:r>
          </a:p>
          <a:p>
            <a:pPr marL="514350" indent="-514350">
              <a:buFont typeface="+mj-lt"/>
              <a:buAutoNum type="arabicPeriod"/>
            </a:pPr>
            <a:r>
              <a:rPr lang="en-US"/>
              <a:t>Important due dates</a:t>
            </a:r>
          </a:p>
          <a:p>
            <a:pPr marL="514350" indent="-514350">
              <a:buFont typeface="+mj-lt"/>
              <a:buAutoNum type="arabicPeriod"/>
            </a:pPr>
            <a:r>
              <a:rPr lang="en-US"/>
              <a:t>How to cover/budget for safeguarding</a:t>
            </a:r>
          </a:p>
        </p:txBody>
      </p:sp>
    </p:spTree>
    <p:extLst>
      <p:ext uri="{BB962C8B-B14F-4D97-AF65-F5344CB8AC3E}">
        <p14:creationId xmlns:p14="http://schemas.microsoft.com/office/powerpoint/2010/main" val="3701110558"/>
      </p:ext>
    </p:extLst>
  </p:cSld>
  <p:clrMapOvr>
    <a:masterClrMapping/>
  </p:clrMapOvr>
  <mc:AlternateContent xmlns:mc="http://schemas.openxmlformats.org/markup-compatibility/2006">
    <mc:Choice xmlns:p14="http://schemas.microsoft.com/office/powerpoint/2010/main" Requires="p14">
      <p:transition spd="slow" p14:dur="2000" advTm="45683"/>
    </mc:Choice>
    <mc:Fallback>
      <p:transition spd="slow" advTm="45683"/>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B062674-E933-2C6C-8EAF-B05ED43D1D16}"/>
              </a:ext>
            </a:extLst>
          </p:cNvPr>
          <p:cNvSpPr>
            <a:spLocks noGrp="1"/>
          </p:cNvSpPr>
          <p:nvPr>
            <p:ph type="title"/>
          </p:nvPr>
        </p:nvSpPr>
        <p:spPr>
          <a:xfrm>
            <a:off x="369895" y="1028032"/>
            <a:ext cx="11267421" cy="787472"/>
          </a:xfrm>
        </p:spPr>
        <p:txBody>
          <a:bodyPr/>
          <a:lstStyle/>
          <a:p>
            <a:r>
              <a:rPr lang="en-US">
                <a:cs typeface="Calibri"/>
              </a:rPr>
              <a:t>Five Required Tools (Upload to Vine)</a:t>
            </a:r>
          </a:p>
        </p:txBody>
      </p:sp>
      <p:graphicFrame>
        <p:nvGraphicFramePr>
          <p:cNvPr id="3" name="Table 5">
            <a:extLst>
              <a:ext uri="{FF2B5EF4-FFF2-40B4-BE49-F238E27FC236}">
                <a16:creationId xmlns:a16="http://schemas.microsoft.com/office/drawing/2014/main" id="{B4C47964-F02C-C8F1-4388-957E40DFAB8D}"/>
              </a:ext>
            </a:extLst>
          </p:cNvPr>
          <p:cNvGraphicFramePr>
            <a:graphicFrameLocks noGrp="1"/>
          </p:cNvGraphicFramePr>
          <p:nvPr>
            <p:extLst>
              <p:ext uri="{D42A27DB-BD31-4B8C-83A1-F6EECF244321}">
                <p14:modId xmlns:p14="http://schemas.microsoft.com/office/powerpoint/2010/main" val="357838222"/>
              </p:ext>
            </p:extLst>
          </p:nvPr>
        </p:nvGraphicFramePr>
        <p:xfrm>
          <a:off x="477670" y="1876565"/>
          <a:ext cx="11534790" cy="4348871"/>
        </p:xfrm>
        <a:graphic>
          <a:graphicData uri="http://schemas.openxmlformats.org/drawingml/2006/table">
            <a:tbl>
              <a:tblPr firstRow="1" bandRow="1">
                <a:tableStyleId>{5C22544A-7EE6-4342-B048-85BDC9FD1C3A}</a:tableStyleId>
              </a:tblPr>
              <a:tblGrid>
                <a:gridCol w="540236">
                  <a:extLst>
                    <a:ext uri="{9D8B030D-6E8A-4147-A177-3AD203B41FA5}">
                      <a16:colId xmlns:a16="http://schemas.microsoft.com/office/drawing/2014/main" val="3465309462"/>
                    </a:ext>
                  </a:extLst>
                </a:gridCol>
                <a:gridCol w="4538776">
                  <a:extLst>
                    <a:ext uri="{9D8B030D-6E8A-4147-A177-3AD203B41FA5}">
                      <a16:colId xmlns:a16="http://schemas.microsoft.com/office/drawing/2014/main" val="768189697"/>
                    </a:ext>
                  </a:extLst>
                </a:gridCol>
                <a:gridCol w="4236424">
                  <a:extLst>
                    <a:ext uri="{9D8B030D-6E8A-4147-A177-3AD203B41FA5}">
                      <a16:colId xmlns:a16="http://schemas.microsoft.com/office/drawing/2014/main" val="1470201173"/>
                    </a:ext>
                  </a:extLst>
                </a:gridCol>
                <a:gridCol w="2219354">
                  <a:extLst>
                    <a:ext uri="{9D8B030D-6E8A-4147-A177-3AD203B41FA5}">
                      <a16:colId xmlns:a16="http://schemas.microsoft.com/office/drawing/2014/main" val="3056813094"/>
                    </a:ext>
                  </a:extLst>
                </a:gridCol>
              </a:tblGrid>
              <a:tr h="430858">
                <a:tc>
                  <a:txBody>
                    <a:bodyPr/>
                    <a:lstStyle/>
                    <a:p>
                      <a:pPr algn="ctr"/>
                      <a:r>
                        <a:rPr lang="en-US" sz="1800"/>
                        <a:t>#</a:t>
                      </a:r>
                    </a:p>
                  </a:txBody>
                  <a:tcPr/>
                </a:tc>
                <a:tc>
                  <a:txBody>
                    <a:bodyPr/>
                    <a:lstStyle/>
                    <a:p>
                      <a:r>
                        <a:rPr lang="en-US" sz="1800"/>
                        <a:t>Tool</a:t>
                      </a:r>
                    </a:p>
                  </a:txBody>
                  <a:tcPr/>
                </a:tc>
                <a:tc>
                  <a:txBody>
                    <a:bodyPr/>
                    <a:lstStyle/>
                    <a:p>
                      <a:r>
                        <a:rPr lang="en-US" sz="1800"/>
                        <a:t>When/ Frequency</a:t>
                      </a:r>
                    </a:p>
                  </a:txBody>
                  <a:tcPr/>
                </a:tc>
                <a:tc>
                  <a:txBody>
                    <a:bodyPr/>
                    <a:lstStyle/>
                    <a:p>
                      <a:r>
                        <a:rPr lang="en-US" sz="1800"/>
                        <a:t>Time to Complete</a:t>
                      </a:r>
                    </a:p>
                  </a:txBody>
                  <a:tcPr/>
                </a:tc>
                <a:extLst>
                  <a:ext uri="{0D108BD9-81ED-4DB2-BD59-A6C34878D82A}">
                    <a16:rowId xmlns:a16="http://schemas.microsoft.com/office/drawing/2014/main" val="2285038103"/>
                  </a:ext>
                </a:extLst>
              </a:tr>
              <a:tr h="668929">
                <a:tc>
                  <a:txBody>
                    <a:bodyPr/>
                    <a:lstStyle/>
                    <a:p>
                      <a:pPr algn="ctr"/>
                      <a:r>
                        <a:rPr lang="en-US" sz="1800"/>
                        <a:t>1</a:t>
                      </a:r>
                    </a:p>
                  </a:txBody>
                  <a:tcPr/>
                </a:tc>
                <a:tc>
                  <a:txBody>
                    <a:bodyPr/>
                    <a:lstStyle/>
                    <a:p>
                      <a:r>
                        <a:rPr lang="en-US" sz="1800"/>
                        <a:t>Vulnerability Profile Tool</a:t>
                      </a:r>
                    </a:p>
                  </a:txBody>
                  <a:tcPr/>
                </a:tc>
                <a:tc>
                  <a:txBody>
                    <a:bodyPr/>
                    <a:lstStyle/>
                    <a:p>
                      <a:r>
                        <a:rPr lang="en-US" sz="1800" b="1"/>
                        <a:t>One time</a:t>
                      </a:r>
                    </a:p>
                    <a:p>
                      <a:r>
                        <a:rPr lang="en-US" sz="1800"/>
                        <a:t>Within 90 days of project implementation</a:t>
                      </a:r>
                    </a:p>
                  </a:txBody>
                  <a:tcPr/>
                </a:tc>
                <a:tc>
                  <a:txBody>
                    <a:bodyPr/>
                    <a:lstStyle/>
                    <a:p>
                      <a:r>
                        <a:rPr lang="en-US" sz="1800"/>
                        <a:t>15-30 min</a:t>
                      </a:r>
                    </a:p>
                  </a:txBody>
                  <a:tcPr/>
                </a:tc>
                <a:extLst>
                  <a:ext uri="{0D108BD9-81ED-4DB2-BD59-A6C34878D82A}">
                    <a16:rowId xmlns:a16="http://schemas.microsoft.com/office/drawing/2014/main" val="1379371489"/>
                  </a:ext>
                </a:extLst>
              </a:tr>
              <a:tr h="668929">
                <a:tc>
                  <a:txBody>
                    <a:bodyPr/>
                    <a:lstStyle/>
                    <a:p>
                      <a:pPr algn="ctr"/>
                      <a:r>
                        <a:rPr lang="en-US" sz="1800"/>
                        <a:t>2</a:t>
                      </a:r>
                    </a:p>
                  </a:txBody>
                  <a:tcPr/>
                </a:tc>
                <a:tc>
                  <a:txBody>
                    <a:bodyPr/>
                    <a:lstStyle/>
                    <a:p>
                      <a:r>
                        <a:rPr lang="en-US" sz="1800"/>
                        <a:t>Universal Anti-Trafficking Compliance Plan</a:t>
                      </a:r>
                    </a:p>
                  </a:txBody>
                  <a:tcPr/>
                </a:tc>
                <a:tc>
                  <a:txBody>
                    <a:bodyPr/>
                    <a:lstStyle/>
                    <a:p>
                      <a:r>
                        <a:rPr lang="en-US" sz="1800" b="1"/>
                        <a:t>One time</a:t>
                      </a:r>
                    </a:p>
                    <a:p>
                      <a:pPr marL="0" marR="0" lvl="0" indent="0" algn="l" defTabSz="609585" rtl="0" eaLnBrk="1" fontAlgn="auto" latinLnBrk="0" hangingPunct="1">
                        <a:lnSpc>
                          <a:spcPct val="100000"/>
                        </a:lnSpc>
                        <a:spcBef>
                          <a:spcPts val="0"/>
                        </a:spcBef>
                        <a:spcAft>
                          <a:spcPts val="0"/>
                        </a:spcAft>
                        <a:buClrTx/>
                        <a:buSzTx/>
                        <a:buFontTx/>
                        <a:buNone/>
                        <a:tabLst/>
                        <a:defRPr/>
                      </a:pPr>
                      <a:r>
                        <a:rPr lang="en-US" sz="1800"/>
                        <a:t>Within 90 days of project implementation</a:t>
                      </a:r>
                    </a:p>
                  </a:txBody>
                  <a:tcPr/>
                </a:tc>
                <a:tc>
                  <a:txBody>
                    <a:bodyPr/>
                    <a:lstStyle/>
                    <a:p>
                      <a:r>
                        <a:rPr lang="en-US" sz="1800"/>
                        <a:t>1-2 hours</a:t>
                      </a:r>
                    </a:p>
                  </a:txBody>
                  <a:tcPr/>
                </a:tc>
                <a:extLst>
                  <a:ext uri="{0D108BD9-81ED-4DB2-BD59-A6C34878D82A}">
                    <a16:rowId xmlns:a16="http://schemas.microsoft.com/office/drawing/2014/main" val="347775954"/>
                  </a:ext>
                </a:extLst>
              </a:tr>
              <a:tr h="668929">
                <a:tc>
                  <a:txBody>
                    <a:bodyPr/>
                    <a:lstStyle/>
                    <a:p>
                      <a:pPr algn="ctr"/>
                      <a:r>
                        <a:rPr lang="en-US" sz="1800"/>
                        <a:t>3</a:t>
                      </a:r>
                    </a:p>
                  </a:txBody>
                  <a:tcPr/>
                </a:tc>
                <a:tc>
                  <a:txBody>
                    <a:bodyPr/>
                    <a:lstStyle/>
                    <a:p>
                      <a:r>
                        <a:rPr lang="en-US" sz="1800"/>
                        <a:t>Risk Assessment &amp; Action Planning (RAAP) Tool</a:t>
                      </a:r>
                    </a:p>
                  </a:txBody>
                  <a:tcPr/>
                </a:tc>
                <a:tc>
                  <a:txBody>
                    <a:bodyPr/>
                    <a:lstStyle/>
                    <a:p>
                      <a:r>
                        <a:rPr lang="en-US" sz="1800" b="1"/>
                        <a:t>Annually</a:t>
                      </a:r>
                    </a:p>
                    <a:p>
                      <a:pPr marL="0" marR="0" lvl="0" indent="0" algn="l" defTabSz="609585" rtl="0" eaLnBrk="1" fontAlgn="auto" latinLnBrk="0" hangingPunct="1">
                        <a:lnSpc>
                          <a:spcPct val="100000"/>
                        </a:lnSpc>
                        <a:spcBef>
                          <a:spcPts val="0"/>
                        </a:spcBef>
                        <a:spcAft>
                          <a:spcPts val="0"/>
                        </a:spcAft>
                        <a:buClrTx/>
                        <a:buSzTx/>
                        <a:buFontTx/>
                        <a:buNone/>
                        <a:tabLst/>
                        <a:defRPr/>
                      </a:pPr>
                      <a:r>
                        <a:rPr lang="en-US" sz="1800"/>
                        <a:t>Within 90 days of project implementation</a:t>
                      </a:r>
                    </a:p>
                  </a:txBody>
                  <a:tcPr/>
                </a:tc>
                <a:tc>
                  <a:txBody>
                    <a:bodyPr/>
                    <a:lstStyle/>
                    <a:p>
                      <a:r>
                        <a:rPr lang="en-US" sz="1800"/>
                        <a:t>3-5 hours</a:t>
                      </a:r>
                    </a:p>
                  </a:txBody>
                  <a:tcPr/>
                </a:tc>
                <a:extLst>
                  <a:ext uri="{0D108BD9-81ED-4DB2-BD59-A6C34878D82A}">
                    <a16:rowId xmlns:a16="http://schemas.microsoft.com/office/drawing/2014/main" val="3231362327"/>
                  </a:ext>
                </a:extLst>
              </a:tr>
              <a:tr h="955613">
                <a:tc>
                  <a:txBody>
                    <a:bodyPr/>
                    <a:lstStyle/>
                    <a:p>
                      <a:pPr algn="ctr"/>
                      <a:r>
                        <a:rPr lang="en-US" sz="1800"/>
                        <a:t>4</a:t>
                      </a:r>
                    </a:p>
                  </a:txBody>
                  <a:tcPr/>
                </a:tc>
                <a:tc>
                  <a:txBody>
                    <a:bodyPr/>
                    <a:lstStyle/>
                    <a:p>
                      <a:r>
                        <a:rPr lang="en-US" sz="1800"/>
                        <a:t>Safeguarding Self-Assessment Tool for FHI 360 Projects</a:t>
                      </a:r>
                    </a:p>
                  </a:txBody>
                  <a:tcPr/>
                </a:tc>
                <a:tc>
                  <a:txBody>
                    <a:bodyPr/>
                    <a:lstStyle/>
                    <a:p>
                      <a:r>
                        <a:rPr lang="en-US" sz="1800" b="1"/>
                        <a:t>Annually</a:t>
                      </a:r>
                    </a:p>
                    <a:p>
                      <a:pPr marL="0" marR="0" lvl="0" indent="0" algn="l" defTabSz="609585" rtl="0" eaLnBrk="1" fontAlgn="auto" latinLnBrk="0" hangingPunct="1">
                        <a:lnSpc>
                          <a:spcPct val="100000"/>
                        </a:lnSpc>
                        <a:spcBef>
                          <a:spcPts val="0"/>
                        </a:spcBef>
                        <a:spcAft>
                          <a:spcPts val="0"/>
                        </a:spcAft>
                        <a:buClrTx/>
                        <a:buSzTx/>
                        <a:buFontTx/>
                        <a:buNone/>
                        <a:tabLst/>
                        <a:defRPr/>
                      </a:pPr>
                      <a:r>
                        <a:rPr lang="en-US" sz="1800"/>
                        <a:t>Within 90 days of project implementation</a:t>
                      </a:r>
                    </a:p>
                    <a:p>
                      <a:endParaRPr lang="en-US" sz="1800"/>
                    </a:p>
                  </a:txBody>
                  <a:tcPr/>
                </a:tc>
                <a:tc>
                  <a:txBody>
                    <a:bodyPr/>
                    <a:lstStyle/>
                    <a:p>
                      <a:r>
                        <a:rPr lang="en-US" sz="1800"/>
                        <a:t>2-3 hours</a:t>
                      </a:r>
                    </a:p>
                  </a:txBody>
                  <a:tcPr/>
                </a:tc>
                <a:extLst>
                  <a:ext uri="{0D108BD9-81ED-4DB2-BD59-A6C34878D82A}">
                    <a16:rowId xmlns:a16="http://schemas.microsoft.com/office/drawing/2014/main" val="3887657393"/>
                  </a:ext>
                </a:extLst>
              </a:tr>
              <a:tr h="955613">
                <a:tc>
                  <a:txBody>
                    <a:bodyPr/>
                    <a:lstStyle/>
                    <a:p>
                      <a:pPr algn="ctr"/>
                      <a:r>
                        <a:rPr lang="en-US" sz="1800"/>
                        <a:t>5</a:t>
                      </a:r>
                    </a:p>
                  </a:txBody>
                  <a:tcPr/>
                </a:tc>
                <a:tc>
                  <a:txBody>
                    <a:bodyPr/>
                    <a:lstStyle/>
                    <a:p>
                      <a:r>
                        <a:rPr lang="en-US" sz="1800"/>
                        <a:t>Safeguarding Self-Assessment Tool for Implementing Partners (that interact with program participants)</a:t>
                      </a:r>
                    </a:p>
                  </a:txBody>
                  <a:tcPr/>
                </a:tc>
                <a:tc>
                  <a:txBody>
                    <a:bodyPr/>
                    <a:lstStyle/>
                    <a:p>
                      <a:r>
                        <a:rPr lang="en-US" sz="1800" b="1"/>
                        <a:t>Annually</a:t>
                      </a:r>
                    </a:p>
                    <a:p>
                      <a:r>
                        <a:rPr lang="en-US" sz="1800" b="0"/>
                        <a:t>Within 90 days of signing contract or agreement</a:t>
                      </a:r>
                    </a:p>
                  </a:txBody>
                  <a:tcPr/>
                </a:tc>
                <a:tc>
                  <a:txBody>
                    <a:bodyPr/>
                    <a:lstStyle/>
                    <a:p>
                      <a:r>
                        <a:rPr lang="en-US" sz="1800"/>
                        <a:t>(by partners)</a:t>
                      </a:r>
                    </a:p>
                  </a:txBody>
                  <a:tcPr/>
                </a:tc>
                <a:extLst>
                  <a:ext uri="{0D108BD9-81ED-4DB2-BD59-A6C34878D82A}">
                    <a16:rowId xmlns:a16="http://schemas.microsoft.com/office/drawing/2014/main" val="1945608680"/>
                  </a:ext>
                </a:extLst>
              </a:tr>
            </a:tbl>
          </a:graphicData>
        </a:graphic>
      </p:graphicFrame>
    </p:spTree>
    <p:extLst>
      <p:ext uri="{BB962C8B-B14F-4D97-AF65-F5344CB8AC3E}">
        <p14:creationId xmlns:p14="http://schemas.microsoft.com/office/powerpoint/2010/main" val="478909887"/>
      </p:ext>
    </p:extLst>
  </p:cSld>
  <p:clrMapOvr>
    <a:masterClrMapping/>
  </p:clrMapOvr>
  <mc:AlternateContent xmlns:mc="http://schemas.openxmlformats.org/markup-compatibility/2006">
    <mc:Choice xmlns:p14="http://schemas.microsoft.com/office/powerpoint/2010/main" Requires="p14">
      <p:transition spd="slow" p14:dur="2000" advTm="142975"/>
    </mc:Choice>
    <mc:Fallback>
      <p:transition spd="slow" advTm="142975"/>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7DB976A2-873B-9F9D-E4E5-707D9AE088DF}"/>
              </a:ext>
            </a:extLst>
          </p:cNvPr>
          <p:cNvSpPr>
            <a:spLocks noGrp="1"/>
          </p:cNvSpPr>
          <p:nvPr>
            <p:ph type="body" sz="quarter" idx="11"/>
          </p:nvPr>
        </p:nvSpPr>
        <p:spPr>
          <a:xfrm>
            <a:off x="380847" y="251661"/>
            <a:ext cx="6919605" cy="800548"/>
          </a:xfrm>
        </p:spPr>
        <p:txBody>
          <a:bodyPr/>
          <a:lstStyle/>
          <a:p>
            <a:r>
              <a:rPr lang="en-US" sz="2800"/>
              <a:t>How to upload completed tools to Vine</a:t>
            </a:r>
          </a:p>
        </p:txBody>
      </p:sp>
      <p:sp>
        <p:nvSpPr>
          <p:cNvPr id="11" name="Text Placeholder 10">
            <a:extLst>
              <a:ext uri="{FF2B5EF4-FFF2-40B4-BE49-F238E27FC236}">
                <a16:creationId xmlns:a16="http://schemas.microsoft.com/office/drawing/2014/main" id="{5CD5ECA5-EE69-8AF7-834D-4C3A03C3916D}"/>
              </a:ext>
            </a:extLst>
          </p:cNvPr>
          <p:cNvSpPr>
            <a:spLocks noGrp="1"/>
          </p:cNvSpPr>
          <p:nvPr>
            <p:ph type="body" sz="quarter" idx="12"/>
          </p:nvPr>
        </p:nvSpPr>
        <p:spPr/>
        <p:txBody>
          <a:bodyPr/>
          <a:lstStyle/>
          <a:p>
            <a:endParaRPr lang="en-US"/>
          </a:p>
          <a:p>
            <a:endParaRPr lang="en-US"/>
          </a:p>
        </p:txBody>
      </p:sp>
      <p:sp>
        <p:nvSpPr>
          <p:cNvPr id="2" name="Slide Number Placeholder 1">
            <a:extLst>
              <a:ext uri="{FF2B5EF4-FFF2-40B4-BE49-F238E27FC236}">
                <a16:creationId xmlns:a16="http://schemas.microsoft.com/office/drawing/2014/main" id="{E79E7E24-F82B-79A6-378F-3C0671B55414}"/>
              </a:ext>
            </a:extLst>
          </p:cNvPr>
          <p:cNvSpPr>
            <a:spLocks noGrp="1"/>
          </p:cNvSpPr>
          <p:nvPr>
            <p:ph type="sldNum" sz="quarter" idx="4294967295"/>
          </p:nvPr>
        </p:nvSpPr>
        <p:spPr>
          <a:xfrm>
            <a:off x="11527696" y="6536884"/>
            <a:ext cx="655637" cy="179388"/>
          </a:xfrm>
          <a:prstGeom prst="rect">
            <a:avLst/>
          </a:prstGeom>
        </p:spPr>
        <p:txBody>
          <a:bodyPr/>
          <a:lstStyle/>
          <a:p>
            <a:pPr>
              <a:defRPr/>
            </a:pPr>
            <a:fld id="{17F1F82B-EACD-44DD-B37E-7A7D49CC393D}" type="slidenum">
              <a:rPr lang="en-US" smtClean="0"/>
              <a:pPr>
                <a:defRPr/>
              </a:pPr>
              <a:t>21</a:t>
            </a:fld>
            <a:endParaRPr lang="en-US"/>
          </a:p>
        </p:txBody>
      </p:sp>
      <p:sp>
        <p:nvSpPr>
          <p:cNvPr id="23" name="TextBox 22">
            <a:extLst>
              <a:ext uri="{FF2B5EF4-FFF2-40B4-BE49-F238E27FC236}">
                <a16:creationId xmlns:a16="http://schemas.microsoft.com/office/drawing/2014/main" id="{C603237D-9AEF-C6FE-6AC0-DC421F5B2CD7}"/>
              </a:ext>
            </a:extLst>
          </p:cNvPr>
          <p:cNvSpPr txBox="1"/>
          <p:nvPr/>
        </p:nvSpPr>
        <p:spPr>
          <a:xfrm>
            <a:off x="206477" y="1052209"/>
            <a:ext cx="6803923" cy="5293757"/>
          </a:xfrm>
          <a:prstGeom prst="rect">
            <a:avLst/>
          </a:prstGeom>
          <a:noFill/>
        </p:spPr>
        <p:txBody>
          <a:bodyPr wrap="square" rtlCol="0">
            <a:spAutoFit/>
          </a:bodyPr>
          <a:lstStyle/>
          <a:p>
            <a:pPr marL="514350" indent="-514350">
              <a:buFont typeface="+mj-lt"/>
              <a:buAutoNum type="arabicPeriod"/>
            </a:pPr>
            <a:r>
              <a:rPr lang="en-US" sz="2600"/>
              <a:t>In Vine, search for the project by name or project number, click on the project name, and click on the Safeguarding tab. </a:t>
            </a:r>
          </a:p>
          <a:p>
            <a:pPr marL="514350" indent="-514350">
              <a:buFont typeface="+mj-lt"/>
              <a:buAutoNum type="arabicPeriod"/>
            </a:pPr>
            <a:r>
              <a:rPr lang="en-US" sz="2600"/>
              <a:t>Click the “Upload Safeguarding Documents” tab. </a:t>
            </a:r>
          </a:p>
          <a:p>
            <a:pPr marL="914400" lvl="1" indent="-457200">
              <a:buFont typeface="Courier New" panose="02070309020205020404" pitchFamily="49" charset="0"/>
              <a:buChar char="o"/>
            </a:pPr>
            <a:r>
              <a:rPr lang="en-US" sz="2600"/>
              <a:t>From the pull-down menu, select the name of the tool to upload. </a:t>
            </a:r>
          </a:p>
          <a:p>
            <a:pPr marL="914400" lvl="1" indent="-457200">
              <a:buFont typeface="Courier New" panose="02070309020205020404" pitchFamily="49" charset="0"/>
              <a:buChar char="o"/>
            </a:pPr>
            <a:r>
              <a:rPr lang="en-US" sz="2600"/>
              <a:t>Select the applicable year. </a:t>
            </a:r>
          </a:p>
          <a:p>
            <a:pPr marL="914400" lvl="1" indent="-457200">
              <a:buFont typeface="Courier New" panose="02070309020205020404" pitchFamily="49" charset="0"/>
              <a:buChar char="o"/>
            </a:pPr>
            <a:r>
              <a:rPr lang="en-US" sz="2600"/>
              <a:t>Click “choose file” to find the saved file on your computer and double click on the file. </a:t>
            </a:r>
          </a:p>
          <a:p>
            <a:pPr marL="914400" lvl="1" indent="-457200">
              <a:buFont typeface="Courier New" panose="02070309020205020404" pitchFamily="49" charset="0"/>
              <a:buChar char="o"/>
            </a:pPr>
            <a:r>
              <a:rPr lang="en-US" sz="2600"/>
              <a:t>Ensure the name of the file appears in the box, and then click “save file” to upload.</a:t>
            </a:r>
          </a:p>
        </p:txBody>
      </p:sp>
      <p:grpSp>
        <p:nvGrpSpPr>
          <p:cNvPr id="24" name="Group 23" descr="Screenshots of Vine, highlighting the steps listed of how to upload completed tools to Vine.&#10;">
            <a:extLst>
              <a:ext uri="{FF2B5EF4-FFF2-40B4-BE49-F238E27FC236}">
                <a16:creationId xmlns:a16="http://schemas.microsoft.com/office/drawing/2014/main" id="{9B728E3F-B37C-EEBF-8386-562AE42CFEE0}"/>
              </a:ext>
            </a:extLst>
          </p:cNvPr>
          <p:cNvGrpSpPr/>
          <p:nvPr/>
        </p:nvGrpSpPr>
        <p:grpSpPr>
          <a:xfrm>
            <a:off x="6813755" y="1"/>
            <a:ext cx="5378245" cy="6869112"/>
            <a:chOff x="0" y="0"/>
            <a:chExt cx="4124060" cy="5068289"/>
          </a:xfrm>
        </p:grpSpPr>
        <p:grpSp>
          <p:nvGrpSpPr>
            <p:cNvPr id="25" name="Group 24">
              <a:extLst>
                <a:ext uri="{FF2B5EF4-FFF2-40B4-BE49-F238E27FC236}">
                  <a16:creationId xmlns:a16="http://schemas.microsoft.com/office/drawing/2014/main" id="{A1481D52-74C7-F973-175F-E95394B849F6}"/>
                </a:ext>
              </a:extLst>
            </p:cNvPr>
            <p:cNvGrpSpPr/>
            <p:nvPr/>
          </p:nvGrpSpPr>
          <p:grpSpPr>
            <a:xfrm>
              <a:off x="231849" y="0"/>
              <a:ext cx="3892211" cy="5068289"/>
              <a:chOff x="0" y="0"/>
              <a:chExt cx="3892211" cy="5068289"/>
            </a:xfrm>
          </p:grpSpPr>
          <p:pic>
            <p:nvPicPr>
              <p:cNvPr id="28" name="Picture 27" descr="Text&#10;&#10;Description automatically generated with medium confidence">
                <a:extLst>
                  <a:ext uri="{FF2B5EF4-FFF2-40B4-BE49-F238E27FC236}">
                    <a16:creationId xmlns:a16="http://schemas.microsoft.com/office/drawing/2014/main" id="{314428C2-E8E3-14EE-487F-5D5704498DD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93" b="3334"/>
              <a:stretch/>
            </p:blipFill>
            <p:spPr bwMode="auto">
              <a:xfrm>
                <a:off x="0" y="0"/>
                <a:ext cx="3885565" cy="1722120"/>
              </a:xfrm>
              <a:prstGeom prst="rect">
                <a:avLst/>
              </a:prstGeom>
              <a:ln>
                <a:noFill/>
              </a:ln>
              <a:extLst>
                <a:ext uri="{53640926-AAD7-44D8-BBD7-CCE9431645EC}">
                  <a14:shadowObscured xmlns:a14="http://schemas.microsoft.com/office/drawing/2010/main"/>
                </a:ext>
              </a:extLst>
            </p:spPr>
          </p:pic>
          <p:pic>
            <p:nvPicPr>
              <p:cNvPr id="29" name="Picture 28" descr="Graphical user interface, application&#10;&#10;Description automatically generated">
                <a:extLst>
                  <a:ext uri="{FF2B5EF4-FFF2-40B4-BE49-F238E27FC236}">
                    <a16:creationId xmlns:a16="http://schemas.microsoft.com/office/drawing/2014/main" id="{3B0840FC-E466-676E-DA9A-CF3C9FB5DDA2}"/>
                  </a:ext>
                </a:extLst>
              </p:cNvPr>
              <p:cNvPicPr>
                <a:picLocks noChangeAspect="1"/>
              </p:cNvPicPr>
              <p:nvPr/>
            </p:nvPicPr>
            <p:blipFill rotWithShape="1">
              <a:blip r:embed="rId4">
                <a:extLst>
                  <a:ext uri="{28A0092B-C50C-407E-A947-70E740481C1C}">
                    <a14:useLocalDpi xmlns:a14="http://schemas.microsoft.com/office/drawing/2010/main" val="0"/>
                  </a:ext>
                </a:extLst>
              </a:blip>
              <a:srcRect l="827" t="32605" r="2164" b="1540"/>
              <a:stretch/>
            </p:blipFill>
            <p:spPr bwMode="auto">
              <a:xfrm>
                <a:off x="63796" y="1722474"/>
                <a:ext cx="3828415" cy="3345815"/>
              </a:xfrm>
              <a:prstGeom prst="rect">
                <a:avLst/>
              </a:prstGeom>
              <a:ln>
                <a:noFill/>
              </a:ln>
              <a:extLst>
                <a:ext uri="{53640926-AAD7-44D8-BBD7-CCE9431645EC}">
                  <a14:shadowObscured xmlns:a14="http://schemas.microsoft.com/office/drawing/2010/main"/>
                </a:ext>
              </a:extLst>
            </p:spPr>
          </p:pic>
        </p:grpSp>
        <p:sp>
          <p:nvSpPr>
            <p:cNvPr id="26" name="Oval 25">
              <a:extLst>
                <a:ext uri="{FF2B5EF4-FFF2-40B4-BE49-F238E27FC236}">
                  <a16:creationId xmlns:a16="http://schemas.microsoft.com/office/drawing/2014/main" id="{283CE1DD-FD4B-AFC3-93C3-D3AE3B7FDD86}"/>
                </a:ext>
              </a:extLst>
            </p:cNvPr>
            <p:cNvSpPr/>
            <p:nvPr/>
          </p:nvSpPr>
          <p:spPr>
            <a:xfrm>
              <a:off x="0" y="204086"/>
              <a:ext cx="286427" cy="291097"/>
            </a:xfrm>
            <a:prstGeom prst="ellipse">
              <a:avLst/>
            </a:prstGeom>
            <a:solidFill>
              <a:srgbClr val="FFFFFF"/>
            </a:solidFill>
            <a:ln w="34925" cap="flat" cmpd="sng" algn="ctr">
              <a:solidFill>
                <a:srgbClr val="EF192A"/>
              </a:solidFill>
              <a:prstDash val="solid"/>
              <a:miter lim="800000"/>
            </a:ln>
            <a:effectLst/>
          </p:spPr>
          <p:txBody>
            <a:bodyPr rot="0" spcFirstLastPara="0" vert="horz" wrap="square" lIns="0" tIns="0" rIns="0" bIns="0" numCol="1" spcCol="0" rtlCol="0" fromWordArt="0" anchor="t" anchorCtr="0" forceAA="0" compatLnSpc="1">
              <a:prstTxWarp prst="textNoShape">
                <a:avLst/>
              </a:prstTxWarp>
              <a:noAutofit/>
            </a:bodyPr>
            <a:lstStyle/>
            <a:p>
              <a:pPr marL="0" marR="0" lvl="0" indent="0" algn="ctr" defTabSz="914400" eaLnBrk="1" fontAlgn="auto" latinLnBrk="0" hangingPunct="1">
                <a:lnSpc>
                  <a:spcPct val="115000"/>
                </a:lnSpc>
                <a:spcBef>
                  <a:spcPts val="0"/>
                </a:spcBef>
                <a:spcAft>
                  <a:spcPts val="0"/>
                </a:spcAft>
                <a:buClrTx/>
                <a:buSzTx/>
                <a:buFontTx/>
                <a:buNone/>
                <a:tabLst/>
                <a:defRPr/>
              </a:pPr>
              <a:r>
                <a:rPr kumimoji="0" lang="en-US" sz="1200" b="0" i="0" u="none" strike="noStrike" kern="0" cap="none" spc="0" normalizeH="0" baseline="0" noProof="0">
                  <a:ln>
                    <a:noFill/>
                  </a:ln>
                  <a:solidFill>
                    <a:srgbClr val="FF0000"/>
                  </a:solidFill>
                  <a:effectLst/>
                  <a:uLnTx/>
                  <a:uFillTx/>
                  <a:latin typeface="Calibri Light" panose="020F0302020204030204" pitchFamily="34" charset="0"/>
                  <a:ea typeface="Yu Gothic" panose="020B0400000000000000" pitchFamily="34" charset="-128"/>
                  <a:cs typeface="Arial" panose="020B0604020202020204" pitchFamily="34" charset="0"/>
                </a:rPr>
                <a:t>1</a:t>
              </a:r>
              <a:endParaRPr kumimoji="0" lang="en-US" sz="900" b="0" i="0" u="none" strike="noStrike" kern="0" cap="none" spc="0" normalizeH="0" baseline="0" noProof="0">
                <a:ln>
                  <a:noFill/>
                </a:ln>
                <a:solidFill>
                  <a:srgbClr val="FFFFFF"/>
                </a:solidFill>
                <a:effectLst/>
                <a:uLnTx/>
                <a:uFillTx/>
                <a:latin typeface="Calibri Light" panose="020F0302020204030204" pitchFamily="34" charset="0"/>
                <a:ea typeface="Yu Gothic" panose="020B0400000000000000" pitchFamily="34" charset="-128"/>
                <a:cs typeface="Arial" panose="020B0604020202020204" pitchFamily="34" charset="0"/>
              </a:endParaRPr>
            </a:p>
          </p:txBody>
        </p:sp>
        <p:sp>
          <p:nvSpPr>
            <p:cNvPr id="27" name="Oval 26">
              <a:extLst>
                <a:ext uri="{FF2B5EF4-FFF2-40B4-BE49-F238E27FC236}">
                  <a16:creationId xmlns:a16="http://schemas.microsoft.com/office/drawing/2014/main" id="{62D2E6B9-BD9A-8570-F4D9-A0EFA9FEFB10}"/>
                </a:ext>
              </a:extLst>
            </p:cNvPr>
            <p:cNvSpPr/>
            <p:nvPr/>
          </p:nvSpPr>
          <p:spPr>
            <a:xfrm>
              <a:off x="2413591" y="1830867"/>
              <a:ext cx="286427" cy="291097"/>
            </a:xfrm>
            <a:prstGeom prst="ellipse">
              <a:avLst/>
            </a:prstGeom>
            <a:solidFill>
              <a:srgbClr val="FFFFFF"/>
            </a:solidFill>
            <a:ln w="34925" cap="flat" cmpd="sng" algn="ctr">
              <a:solidFill>
                <a:srgbClr val="EF192A"/>
              </a:solidFill>
              <a:prstDash val="solid"/>
              <a:miter lim="800000"/>
            </a:ln>
            <a:effectLst/>
          </p:spPr>
          <p:txBody>
            <a:bodyPr rot="0" spcFirstLastPara="0" vert="horz" wrap="square" lIns="0" tIns="0" rIns="0" bIns="0" numCol="1" spcCol="0" rtlCol="0" fromWordArt="0" anchor="t" anchorCtr="0" forceAA="0" compatLnSpc="1">
              <a:prstTxWarp prst="textNoShape">
                <a:avLst/>
              </a:prstTxWarp>
              <a:noAutofit/>
            </a:bodyPr>
            <a:lstStyle/>
            <a:p>
              <a:pPr marL="0" marR="0" lvl="0" indent="0" algn="ctr" defTabSz="914400" eaLnBrk="1" fontAlgn="auto" latinLnBrk="0" hangingPunct="1">
                <a:lnSpc>
                  <a:spcPct val="115000"/>
                </a:lnSpc>
                <a:spcBef>
                  <a:spcPts val="0"/>
                </a:spcBef>
                <a:spcAft>
                  <a:spcPts val="0"/>
                </a:spcAft>
                <a:buClrTx/>
                <a:buSzTx/>
                <a:buFontTx/>
                <a:buNone/>
                <a:tabLst/>
                <a:defRPr/>
              </a:pPr>
              <a:r>
                <a:rPr kumimoji="0" lang="en-US" sz="1200" b="0" i="0" u="none" strike="noStrike" kern="0" cap="none" spc="0" normalizeH="0" baseline="0" noProof="0">
                  <a:ln>
                    <a:noFill/>
                  </a:ln>
                  <a:solidFill>
                    <a:srgbClr val="FF0000"/>
                  </a:solidFill>
                  <a:effectLst/>
                  <a:uLnTx/>
                  <a:uFillTx/>
                  <a:latin typeface="Calibri Light" panose="020F0302020204030204" pitchFamily="34" charset="0"/>
                  <a:ea typeface="Yu Gothic" panose="020B0400000000000000" pitchFamily="34" charset="-128"/>
                  <a:cs typeface="Arial" panose="020B0604020202020204" pitchFamily="34" charset="0"/>
                </a:rPr>
                <a:t>2</a:t>
              </a:r>
              <a:endParaRPr kumimoji="0" lang="en-US" sz="900" b="0" i="0" u="none" strike="noStrike" kern="0" cap="none" spc="0" normalizeH="0" baseline="0" noProof="0">
                <a:ln>
                  <a:noFill/>
                </a:ln>
                <a:solidFill>
                  <a:srgbClr val="FFFFFF"/>
                </a:solidFill>
                <a:effectLst/>
                <a:uLnTx/>
                <a:uFillTx/>
                <a:latin typeface="Calibri Light" panose="020F0302020204030204" pitchFamily="34" charset="0"/>
                <a:ea typeface="Yu Gothic" panose="020B0400000000000000" pitchFamily="34" charset="-128"/>
                <a:cs typeface="Arial" panose="020B0604020202020204" pitchFamily="34" charset="0"/>
              </a:endParaRPr>
            </a:p>
          </p:txBody>
        </p:sp>
      </p:grpSp>
    </p:spTree>
    <p:extLst>
      <p:ext uri="{BB962C8B-B14F-4D97-AF65-F5344CB8AC3E}">
        <p14:creationId xmlns:p14="http://schemas.microsoft.com/office/powerpoint/2010/main" val="3383675199"/>
      </p:ext>
    </p:extLst>
  </p:cSld>
  <p:clrMapOvr>
    <a:masterClrMapping/>
  </p:clrMapOvr>
  <mc:AlternateContent xmlns:mc="http://schemas.openxmlformats.org/markup-compatibility/2006">
    <mc:Choice xmlns:p14="http://schemas.microsoft.com/office/powerpoint/2010/main" Requires="p14">
      <p:transition spd="slow" p14:dur="2000" advTm="59151"/>
    </mc:Choice>
    <mc:Fallback>
      <p:transition spd="slow" advTm="59151"/>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1986EBC-E498-B0D6-50F4-42DF87CF477B}"/>
              </a:ext>
            </a:extLst>
          </p:cNvPr>
          <p:cNvSpPr>
            <a:spLocks noGrp="1"/>
          </p:cNvSpPr>
          <p:nvPr>
            <p:ph type="body" sz="quarter" idx="4294967295"/>
          </p:nvPr>
        </p:nvSpPr>
        <p:spPr>
          <a:xfrm>
            <a:off x="204716" y="141832"/>
            <a:ext cx="6319838" cy="800100"/>
          </a:xfrm>
        </p:spPr>
        <p:txBody>
          <a:bodyPr/>
          <a:lstStyle/>
          <a:p>
            <a:pPr marL="0" indent="0">
              <a:buNone/>
            </a:pPr>
            <a:r>
              <a:rPr lang="en-US" sz="3700" b="1">
                <a:solidFill>
                  <a:srgbClr val="006699"/>
                </a:solidFill>
                <a:cs typeface="Calibri"/>
              </a:rPr>
              <a:t>Toolkit Contents</a:t>
            </a:r>
          </a:p>
        </p:txBody>
      </p:sp>
      <p:sp>
        <p:nvSpPr>
          <p:cNvPr id="6" name="Text Placeholder 6">
            <a:extLst>
              <a:ext uri="{FF2B5EF4-FFF2-40B4-BE49-F238E27FC236}">
                <a16:creationId xmlns:a16="http://schemas.microsoft.com/office/drawing/2014/main" id="{533B7FEA-7591-96F5-20B3-B127B1586864}"/>
              </a:ext>
            </a:extLst>
          </p:cNvPr>
          <p:cNvSpPr txBox="1">
            <a:spLocks/>
          </p:cNvSpPr>
          <p:nvPr/>
        </p:nvSpPr>
        <p:spPr bwMode="auto">
          <a:xfrm>
            <a:off x="8189124" y="420389"/>
            <a:ext cx="4299857" cy="6017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marR="0" indent="0" algn="r" defTabSz="609585" rtl="0" eaLnBrk="0" fontAlgn="base" latinLnBrk="0" hangingPunct="0">
              <a:lnSpc>
                <a:spcPts val="2160"/>
              </a:lnSpc>
              <a:spcBef>
                <a:spcPct val="20000"/>
              </a:spcBef>
              <a:spcAft>
                <a:spcPts val="4800"/>
              </a:spcAft>
              <a:buClr>
                <a:srgbClr val="279ECE"/>
              </a:buClr>
              <a:buSzTx/>
              <a:buFont typeface="Arial" panose="020B0604020202020204" pitchFamily="34" charset="0"/>
              <a:buNone/>
              <a:tabLst/>
              <a:defRPr sz="1800" kern="1200">
                <a:solidFill>
                  <a:srgbClr val="4A2156"/>
                </a:solidFill>
                <a:latin typeface="+mn-lt"/>
                <a:ea typeface="+mn-ea"/>
                <a:cs typeface="+mn-cs"/>
              </a:defRPr>
            </a:lvl1pPr>
            <a:lvl2pPr marL="609585" indent="0" algn="r" defTabSz="609585" rtl="0" eaLnBrk="0" fontAlgn="base" hangingPunct="0">
              <a:spcBef>
                <a:spcPct val="20000"/>
              </a:spcBef>
              <a:spcAft>
                <a:spcPct val="0"/>
              </a:spcAft>
              <a:buClr>
                <a:srgbClr val="279ECE"/>
              </a:buClr>
              <a:buFont typeface="Arial" panose="020B0604020202020204" pitchFamily="34" charset="0"/>
              <a:buNone/>
              <a:defRPr sz="1800" kern="1200">
                <a:solidFill>
                  <a:srgbClr val="02B7EA"/>
                </a:solidFill>
                <a:latin typeface="+mn-lt"/>
                <a:ea typeface="+mn-ea"/>
                <a:cs typeface="+mn-cs"/>
              </a:defRPr>
            </a:lvl2pPr>
            <a:lvl3pPr marL="1219170" indent="0" algn="r" defTabSz="609585" rtl="0" eaLnBrk="0" fontAlgn="base" hangingPunct="0">
              <a:spcBef>
                <a:spcPct val="20000"/>
              </a:spcBef>
              <a:spcAft>
                <a:spcPct val="0"/>
              </a:spcAft>
              <a:buClr>
                <a:srgbClr val="279ECE"/>
              </a:buClr>
              <a:buFont typeface="Arial" panose="020B0604020202020204" pitchFamily="34" charset="0"/>
              <a:buNone/>
              <a:defRPr sz="1800" kern="1200">
                <a:solidFill>
                  <a:srgbClr val="02B7EA"/>
                </a:solidFill>
                <a:latin typeface="+mn-lt"/>
                <a:ea typeface="+mn-ea"/>
                <a:cs typeface="+mn-cs"/>
              </a:defRPr>
            </a:lvl3pPr>
            <a:lvl4pPr marL="1828755" indent="0" algn="r" defTabSz="609585" rtl="0" eaLnBrk="0" fontAlgn="base" hangingPunct="0">
              <a:spcBef>
                <a:spcPct val="20000"/>
              </a:spcBef>
              <a:spcAft>
                <a:spcPct val="0"/>
              </a:spcAft>
              <a:buClr>
                <a:srgbClr val="279ECE"/>
              </a:buClr>
              <a:buFont typeface="Arial" panose="020B0604020202020204" pitchFamily="34" charset="0"/>
              <a:buNone/>
              <a:defRPr sz="1800" kern="1200">
                <a:solidFill>
                  <a:srgbClr val="02B7EA"/>
                </a:solidFill>
                <a:latin typeface="+mn-lt"/>
                <a:ea typeface="+mn-ea"/>
                <a:cs typeface="+mn-cs"/>
              </a:defRPr>
            </a:lvl4pPr>
            <a:lvl5pPr marL="2438339" indent="0" algn="r" defTabSz="609585" rtl="0" eaLnBrk="0" fontAlgn="base" hangingPunct="0">
              <a:spcBef>
                <a:spcPct val="20000"/>
              </a:spcBef>
              <a:spcAft>
                <a:spcPct val="0"/>
              </a:spcAft>
              <a:buClr>
                <a:srgbClr val="279ECE"/>
              </a:buClr>
              <a:buFont typeface="Arial" panose="020B0604020202020204" pitchFamily="34" charset="0"/>
              <a:buNone/>
              <a:defRPr sz="1800" kern="1200">
                <a:solidFill>
                  <a:srgbClr val="02B7EA"/>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91440" marR="0" lvl="0" indent="-342900" algn="l" defTabSz="609585" rtl="0" eaLnBrk="0" fontAlgn="base" latinLnBrk="0" hangingPunct="0">
              <a:lnSpc>
                <a:spcPct val="100000"/>
              </a:lnSpc>
              <a:spcBef>
                <a:spcPts val="300"/>
              </a:spcBef>
              <a:spcAft>
                <a:spcPts val="300"/>
              </a:spcAft>
              <a:buClr>
                <a:srgbClr val="279ECE"/>
              </a:buClr>
              <a:buSzTx/>
              <a:buFont typeface="Arial" panose="020B0604020202020204" pitchFamily="34" charset="0"/>
              <a:buChar char="•"/>
              <a:tabLst/>
              <a:defRPr/>
            </a:pPr>
            <a:endParaRPr kumimoji="0" lang="en-US" sz="2000" b="0" i="0" u="none" strike="noStrike" kern="1200" cap="none" spc="0" normalizeH="0" baseline="0" noProof="0">
              <a:ln>
                <a:noFill/>
              </a:ln>
              <a:solidFill>
                <a:srgbClr val="4A2156"/>
              </a:solidFill>
              <a:effectLst/>
              <a:uLnTx/>
              <a:uFillTx/>
              <a:latin typeface="Calibri"/>
              <a:ea typeface="+mn-ea"/>
              <a:cs typeface="Calibri"/>
            </a:endParaRPr>
          </a:p>
          <a:p>
            <a:pPr marL="342900" marR="0" lvl="0" indent="-342900" algn="l" defTabSz="609585" rtl="0" eaLnBrk="0" fontAlgn="base" latinLnBrk="0" hangingPunct="0">
              <a:lnSpc>
                <a:spcPct val="100000"/>
              </a:lnSpc>
              <a:spcBef>
                <a:spcPct val="20000"/>
              </a:spcBef>
              <a:spcAft>
                <a:spcPts val="4800"/>
              </a:spcAft>
              <a:buClr>
                <a:srgbClr val="279ECE"/>
              </a:buClr>
              <a:buSzTx/>
              <a:buFont typeface="Arial" panose="020B0604020202020204" pitchFamily="34" charset="0"/>
              <a:buChar char="•"/>
              <a:tabLst/>
              <a:defRPr/>
            </a:pPr>
            <a:endParaRPr kumimoji="0" lang="en-US" sz="2000" b="0" i="0" u="none" strike="noStrike" kern="1200" cap="none" spc="0" normalizeH="0" baseline="0" noProof="0">
              <a:ln>
                <a:noFill/>
              </a:ln>
              <a:solidFill>
                <a:srgbClr val="4A2156"/>
              </a:solidFill>
              <a:effectLst/>
              <a:uLnTx/>
              <a:uFillTx/>
              <a:latin typeface="Calibri"/>
              <a:ea typeface="+mn-ea"/>
              <a:cs typeface="Calibri"/>
            </a:endParaRPr>
          </a:p>
        </p:txBody>
      </p:sp>
      <p:sp>
        <p:nvSpPr>
          <p:cNvPr id="9" name="Text Placeholder 2">
            <a:extLst>
              <a:ext uri="{FF2B5EF4-FFF2-40B4-BE49-F238E27FC236}">
                <a16:creationId xmlns:a16="http://schemas.microsoft.com/office/drawing/2014/main" id="{37A7CAE7-3182-9F05-FD31-BAB1BEDC1752}"/>
              </a:ext>
            </a:extLst>
          </p:cNvPr>
          <p:cNvSpPr txBox="1">
            <a:spLocks/>
          </p:cNvSpPr>
          <p:nvPr/>
        </p:nvSpPr>
        <p:spPr bwMode="auto">
          <a:xfrm>
            <a:off x="334154" y="941932"/>
            <a:ext cx="7353273" cy="565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defTabSz="609585" rtl="0" eaLnBrk="0" fontAlgn="base" hangingPunct="0">
              <a:spcBef>
                <a:spcPct val="20000"/>
              </a:spcBef>
              <a:spcAft>
                <a:spcPct val="0"/>
              </a:spcAft>
              <a:buClr>
                <a:srgbClr val="279ECE"/>
              </a:buClr>
              <a:buFont typeface="Arial" panose="020B0604020202020204" pitchFamily="34" charset="0"/>
              <a:buNone/>
              <a:defRPr sz="4000" b="1" kern="1200" spc="0">
                <a:solidFill>
                  <a:srgbClr val="4A2156"/>
                </a:solidFill>
                <a:latin typeface="+mn-lt"/>
                <a:ea typeface="+mn-ea"/>
                <a:cs typeface="+mn-cs"/>
              </a:defRPr>
            </a:lvl1pPr>
            <a:lvl2pPr marL="609585" indent="0" algn="l" defTabSz="609585" rtl="0" eaLnBrk="0" fontAlgn="base" hangingPunct="0">
              <a:spcBef>
                <a:spcPct val="20000"/>
              </a:spcBef>
              <a:spcAft>
                <a:spcPct val="0"/>
              </a:spcAft>
              <a:buClr>
                <a:srgbClr val="279ECE"/>
              </a:buClr>
              <a:buFont typeface="Arial" panose="020B0604020202020204" pitchFamily="34" charset="0"/>
              <a:buNone/>
              <a:defRPr sz="3467" kern="1200">
                <a:solidFill>
                  <a:schemeClr val="tx1"/>
                </a:solidFill>
                <a:latin typeface="+mn-lt"/>
                <a:ea typeface="+mn-ea"/>
                <a:cs typeface="+mn-cs"/>
              </a:defRPr>
            </a:lvl2pPr>
            <a:lvl3pPr marL="1219170" indent="0" algn="l" defTabSz="609585" rtl="0" eaLnBrk="0" fontAlgn="base" hangingPunct="0">
              <a:spcBef>
                <a:spcPct val="20000"/>
              </a:spcBef>
              <a:spcAft>
                <a:spcPct val="0"/>
              </a:spcAft>
              <a:buClr>
                <a:srgbClr val="279ECE"/>
              </a:buClr>
              <a:buFont typeface="Arial" panose="020B0604020202020204" pitchFamily="34" charset="0"/>
              <a:buNone/>
              <a:defRPr sz="3200" kern="1200">
                <a:solidFill>
                  <a:schemeClr val="tx1"/>
                </a:solidFill>
                <a:latin typeface="+mn-lt"/>
                <a:ea typeface="+mn-ea"/>
                <a:cs typeface="+mn-cs"/>
              </a:defRPr>
            </a:lvl3pPr>
            <a:lvl4pPr marL="1828755" indent="0" algn="l" defTabSz="609585" rtl="0" eaLnBrk="0" fontAlgn="base" hangingPunct="0">
              <a:spcBef>
                <a:spcPct val="20000"/>
              </a:spcBef>
              <a:spcAft>
                <a:spcPct val="0"/>
              </a:spcAft>
              <a:buClr>
                <a:srgbClr val="279ECE"/>
              </a:buClr>
              <a:buFont typeface="Arial" panose="020B0604020202020204" pitchFamily="34" charset="0"/>
              <a:buNone/>
              <a:defRPr sz="2933" kern="1200">
                <a:solidFill>
                  <a:schemeClr val="tx1"/>
                </a:solidFill>
                <a:latin typeface="+mn-lt"/>
                <a:ea typeface="+mn-ea"/>
                <a:cs typeface="+mn-cs"/>
              </a:defRPr>
            </a:lvl4pPr>
            <a:lvl5pPr marL="2438339" indent="0" algn="l" defTabSz="609585" rtl="0" eaLnBrk="0" fontAlgn="base" hangingPunct="0">
              <a:spcBef>
                <a:spcPct val="20000"/>
              </a:spcBef>
              <a:spcAft>
                <a:spcPct val="0"/>
              </a:spcAft>
              <a:buClr>
                <a:srgbClr val="279ECE"/>
              </a:buClr>
              <a:buFont typeface="Arial" panose="020B0604020202020204" pitchFamily="34" charset="0"/>
              <a:buNone/>
              <a:defRPr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609585" rtl="0" eaLnBrk="0" fontAlgn="base" latinLnBrk="0" hangingPunct="0">
              <a:lnSpc>
                <a:spcPct val="100000"/>
              </a:lnSpc>
              <a:spcBef>
                <a:spcPts val="1000"/>
              </a:spcBef>
              <a:spcAft>
                <a:spcPts val="1000"/>
              </a:spcAft>
              <a:buClr>
                <a:srgbClr val="279ECE"/>
              </a:buClr>
              <a:buSzTx/>
              <a:buFont typeface="Arial" panose="020B0604020202020204" pitchFamily="34" charset="0"/>
              <a:buNone/>
              <a:tabLst/>
              <a:defRPr/>
            </a:pPr>
            <a:r>
              <a:rPr kumimoji="0" lang="en-US" sz="2100" b="1" i="0" u="none" strike="noStrike" kern="1200" cap="none" spc="0" normalizeH="0" baseline="0" noProof="0">
                <a:ln>
                  <a:noFill/>
                </a:ln>
                <a:solidFill>
                  <a:srgbClr val="4A2156"/>
                </a:solidFill>
                <a:effectLst/>
                <a:uLnTx/>
                <a:uFillTx/>
                <a:latin typeface="Calibri"/>
                <a:ea typeface="+mn-ea"/>
                <a:cs typeface="Calibri"/>
              </a:rPr>
              <a:t>Foreword by CEO Tessie San Martin</a:t>
            </a:r>
          </a:p>
          <a:p>
            <a:pPr marL="0" marR="0" lvl="0" indent="0" algn="l" defTabSz="609585" rtl="0" eaLnBrk="0" fontAlgn="base" latinLnBrk="0" hangingPunct="0">
              <a:lnSpc>
                <a:spcPct val="100000"/>
              </a:lnSpc>
              <a:spcBef>
                <a:spcPts val="1000"/>
              </a:spcBef>
              <a:spcAft>
                <a:spcPts val="1000"/>
              </a:spcAft>
              <a:buClr>
                <a:srgbClr val="279ECE"/>
              </a:buClr>
              <a:buSzTx/>
              <a:buFont typeface="Arial" panose="020B0604020202020204" pitchFamily="34" charset="0"/>
              <a:buNone/>
              <a:tabLst/>
              <a:defRPr/>
            </a:pPr>
            <a:r>
              <a:rPr kumimoji="0" lang="en-US" sz="2100" b="1" i="0" u="none" strike="noStrike" kern="1200" cap="none" spc="0" normalizeH="0" baseline="0" noProof="0">
                <a:ln>
                  <a:noFill/>
                </a:ln>
                <a:solidFill>
                  <a:srgbClr val="4A2156"/>
                </a:solidFill>
                <a:effectLst/>
                <a:uLnTx/>
                <a:uFillTx/>
                <a:latin typeface="Calibri"/>
                <a:ea typeface="+mn-ea"/>
                <a:cs typeface="Calibri"/>
              </a:rPr>
              <a:t>Abbreviations &amp; Acronyms</a:t>
            </a:r>
          </a:p>
          <a:p>
            <a:pPr marL="0" marR="0" lvl="0" indent="0" algn="l" defTabSz="609585" rtl="0" eaLnBrk="0" fontAlgn="base" latinLnBrk="0" hangingPunct="0">
              <a:lnSpc>
                <a:spcPct val="100000"/>
              </a:lnSpc>
              <a:spcBef>
                <a:spcPts val="1000"/>
              </a:spcBef>
              <a:spcAft>
                <a:spcPts val="1000"/>
              </a:spcAft>
              <a:buClr>
                <a:srgbClr val="279ECE"/>
              </a:buClr>
              <a:buSzTx/>
              <a:buFont typeface="Arial" panose="020B0604020202020204" pitchFamily="34" charset="0"/>
              <a:buNone/>
              <a:tabLst/>
              <a:defRPr/>
            </a:pPr>
            <a:r>
              <a:rPr kumimoji="0" lang="en-US" sz="2100" b="1" i="0" u="none" strike="noStrike" kern="1200" cap="none" spc="0" normalizeH="0" baseline="0" noProof="0">
                <a:ln>
                  <a:noFill/>
                </a:ln>
                <a:solidFill>
                  <a:srgbClr val="4A2156"/>
                </a:solidFill>
                <a:effectLst/>
                <a:uLnTx/>
                <a:uFillTx/>
                <a:latin typeface="Calibri"/>
                <a:ea typeface="+mn-ea"/>
                <a:cs typeface="Calibri"/>
              </a:rPr>
              <a:t>Key Definitions</a:t>
            </a:r>
          </a:p>
          <a:p>
            <a:pPr marL="0" marR="0" lvl="0" indent="0" algn="l" defTabSz="609585" rtl="0" eaLnBrk="0" fontAlgn="base" latinLnBrk="0" hangingPunct="0">
              <a:lnSpc>
                <a:spcPct val="100000"/>
              </a:lnSpc>
              <a:spcBef>
                <a:spcPts val="1000"/>
              </a:spcBef>
              <a:spcAft>
                <a:spcPts val="1000"/>
              </a:spcAft>
              <a:buClr>
                <a:srgbClr val="279ECE"/>
              </a:buClr>
              <a:buSzTx/>
              <a:buFont typeface="Arial" panose="020B0604020202020204" pitchFamily="34" charset="0"/>
              <a:buNone/>
              <a:tabLst/>
              <a:defRPr/>
            </a:pPr>
            <a:r>
              <a:rPr kumimoji="0" lang="en-US" sz="2100" b="1" i="0" u="none" strike="noStrike" kern="1200" cap="none" spc="0" normalizeH="0" baseline="0" noProof="0">
                <a:ln>
                  <a:noFill/>
                </a:ln>
                <a:solidFill>
                  <a:srgbClr val="4A2156"/>
                </a:solidFill>
                <a:effectLst/>
                <a:uLnTx/>
                <a:uFillTx/>
                <a:latin typeface="Calibri"/>
                <a:ea typeface="+mn-ea"/>
                <a:cs typeface="Calibri"/>
              </a:rPr>
              <a:t>Section 1: Background &amp; Introduction</a:t>
            </a:r>
          </a:p>
          <a:p>
            <a:pPr marL="0" marR="0" lvl="0" indent="0" algn="l" defTabSz="609585" rtl="0" eaLnBrk="0" fontAlgn="base" latinLnBrk="0" hangingPunct="0">
              <a:lnSpc>
                <a:spcPct val="100000"/>
              </a:lnSpc>
              <a:spcBef>
                <a:spcPts val="1000"/>
              </a:spcBef>
              <a:spcAft>
                <a:spcPts val="1000"/>
              </a:spcAft>
              <a:buClr>
                <a:srgbClr val="279ECE"/>
              </a:buClr>
              <a:buSzTx/>
              <a:buFont typeface="Arial" panose="020B0604020202020204" pitchFamily="34" charset="0"/>
              <a:buNone/>
              <a:tabLst/>
              <a:defRPr/>
            </a:pPr>
            <a:r>
              <a:rPr kumimoji="0" lang="en-US" sz="2100" b="1" i="0" u="none" strike="noStrike" kern="1200" cap="none" spc="0" normalizeH="0" baseline="0" noProof="0">
                <a:ln>
                  <a:noFill/>
                </a:ln>
                <a:solidFill>
                  <a:srgbClr val="4A2156"/>
                </a:solidFill>
                <a:effectLst/>
                <a:uLnTx/>
                <a:uFillTx/>
                <a:latin typeface="Calibri"/>
                <a:ea typeface="+mn-ea"/>
                <a:cs typeface="Calibri"/>
              </a:rPr>
              <a:t>Section 2: Overview of Safeguarding Policies</a:t>
            </a:r>
          </a:p>
          <a:p>
            <a:pPr marL="0" marR="0" lvl="0" indent="0" algn="l" defTabSz="609585" rtl="0" eaLnBrk="0" fontAlgn="base" latinLnBrk="0" hangingPunct="0">
              <a:lnSpc>
                <a:spcPct val="100000"/>
              </a:lnSpc>
              <a:spcBef>
                <a:spcPts val="1000"/>
              </a:spcBef>
              <a:spcAft>
                <a:spcPts val="1000"/>
              </a:spcAft>
              <a:buClr>
                <a:srgbClr val="279ECE"/>
              </a:buClr>
              <a:buSzTx/>
              <a:buFont typeface="Arial" panose="020B0604020202020204" pitchFamily="34" charset="0"/>
              <a:buNone/>
              <a:tabLst/>
              <a:defRPr/>
            </a:pPr>
            <a:r>
              <a:rPr kumimoji="0" lang="en-US" sz="2100" b="1" i="0" u="none" strike="noStrike" kern="1200" cap="none" spc="0" normalizeH="0" baseline="0" noProof="0">
                <a:ln>
                  <a:noFill/>
                </a:ln>
                <a:solidFill>
                  <a:srgbClr val="4A2156"/>
                </a:solidFill>
                <a:effectLst/>
                <a:uLnTx/>
                <a:uFillTx/>
                <a:latin typeface="Calibri"/>
                <a:ea typeface="+mn-ea"/>
                <a:cs typeface="Calibri"/>
              </a:rPr>
              <a:t>Section 3: Framework &amp; Minimum Standards</a:t>
            </a:r>
          </a:p>
          <a:p>
            <a:pPr marL="0" marR="0" lvl="0" indent="0" algn="l" defTabSz="609585" rtl="0" eaLnBrk="0" fontAlgn="base" latinLnBrk="0" hangingPunct="0">
              <a:lnSpc>
                <a:spcPct val="100000"/>
              </a:lnSpc>
              <a:spcBef>
                <a:spcPts val="1000"/>
              </a:spcBef>
              <a:spcAft>
                <a:spcPts val="1000"/>
              </a:spcAft>
              <a:buClr>
                <a:srgbClr val="279ECE"/>
              </a:buClr>
              <a:buSzTx/>
              <a:buFont typeface="Arial" panose="020B0604020202020204" pitchFamily="34" charset="0"/>
              <a:buNone/>
              <a:tabLst/>
              <a:defRPr/>
            </a:pPr>
            <a:r>
              <a:rPr kumimoji="0" lang="en-US" sz="2500" b="1" i="0" u="none" strike="noStrike" kern="1200" cap="none" spc="0" normalizeH="0" baseline="0" noProof="0">
                <a:ln>
                  <a:noFill/>
                </a:ln>
                <a:solidFill>
                  <a:srgbClr val="4A2156"/>
                </a:solidFill>
                <a:effectLst>
                  <a:innerShdw blurRad="63500" dist="50800" dir="10800000">
                    <a:prstClr val="black">
                      <a:alpha val="50000"/>
                    </a:prstClr>
                  </a:innerShdw>
                </a:effectLst>
                <a:uLnTx/>
                <a:uFillTx/>
                <a:latin typeface="Calibri"/>
                <a:ea typeface="+mn-ea"/>
                <a:cs typeface="Calibri"/>
              </a:rPr>
              <a:t>Section 4: How to Implement the Minimum Standards</a:t>
            </a:r>
          </a:p>
          <a:p>
            <a:pPr marL="0" marR="0" lvl="0" indent="0" algn="l" defTabSz="609585" rtl="0" eaLnBrk="0" fontAlgn="base" latinLnBrk="0" hangingPunct="0">
              <a:lnSpc>
                <a:spcPct val="100000"/>
              </a:lnSpc>
              <a:spcBef>
                <a:spcPts val="1000"/>
              </a:spcBef>
              <a:spcAft>
                <a:spcPts val="1000"/>
              </a:spcAft>
              <a:buClr>
                <a:srgbClr val="279ECE"/>
              </a:buClr>
              <a:buSzTx/>
              <a:buFont typeface="Arial" panose="020B0604020202020204" pitchFamily="34" charset="0"/>
              <a:buNone/>
              <a:tabLst/>
              <a:defRPr/>
            </a:pPr>
            <a:r>
              <a:rPr kumimoji="0" lang="en-US" sz="2100" b="1" i="0" u="none" strike="noStrike" kern="1200" cap="none" spc="0" normalizeH="0" baseline="0" noProof="0">
                <a:ln>
                  <a:noFill/>
                </a:ln>
                <a:solidFill>
                  <a:srgbClr val="4A2156"/>
                </a:solidFill>
                <a:effectLst/>
                <a:uLnTx/>
                <a:uFillTx/>
                <a:latin typeface="Calibri"/>
                <a:ea typeface="+mn-ea"/>
                <a:cs typeface="Calibri"/>
              </a:rPr>
              <a:t>Annexes</a:t>
            </a:r>
          </a:p>
          <a:p>
            <a:pPr marL="0" marR="0" lvl="0" indent="0" algn="l" defTabSz="609585" rtl="0" eaLnBrk="0" fontAlgn="base" latinLnBrk="0" hangingPunct="0">
              <a:lnSpc>
                <a:spcPct val="100000"/>
              </a:lnSpc>
              <a:spcBef>
                <a:spcPts val="1000"/>
              </a:spcBef>
              <a:spcAft>
                <a:spcPts val="1000"/>
              </a:spcAft>
              <a:buClr>
                <a:srgbClr val="279ECE"/>
              </a:buClr>
              <a:buSzTx/>
              <a:buFont typeface="Arial" panose="020B0604020202020204" pitchFamily="34" charset="0"/>
              <a:buNone/>
              <a:tabLst/>
              <a:defRPr/>
            </a:pPr>
            <a:r>
              <a:rPr kumimoji="0" lang="en-US" sz="2100" b="1" i="0" u="none" strike="noStrike" kern="1200" cap="none" spc="0" normalizeH="0" baseline="0" noProof="0">
                <a:ln>
                  <a:noFill/>
                </a:ln>
                <a:solidFill>
                  <a:srgbClr val="4A2156"/>
                </a:solidFill>
                <a:effectLst/>
                <a:uLnTx/>
                <a:uFillTx/>
                <a:latin typeface="Calibri"/>
                <a:ea typeface="+mn-ea"/>
                <a:cs typeface="Calibri"/>
              </a:rPr>
              <a:t>References</a:t>
            </a:r>
          </a:p>
        </p:txBody>
      </p:sp>
      <p:pic>
        <p:nvPicPr>
          <p:cNvPr id="4" name="Picture 3" descr="Text&#10;&#10;Description automatically generated with medium confidence">
            <a:extLst>
              <a:ext uri="{FF2B5EF4-FFF2-40B4-BE49-F238E27FC236}">
                <a16:creationId xmlns:a16="http://schemas.microsoft.com/office/drawing/2014/main" id="{A6D57A63-8905-8142-3245-951A6BB05F06}"/>
              </a:ext>
            </a:extLst>
          </p:cNvPr>
          <p:cNvPicPr>
            <a:picLocks noChangeAspect="1"/>
          </p:cNvPicPr>
          <p:nvPr/>
        </p:nvPicPr>
        <p:blipFill>
          <a:blip r:embed="rId3"/>
          <a:stretch>
            <a:fillRect/>
          </a:stretch>
        </p:blipFill>
        <p:spPr>
          <a:xfrm>
            <a:off x="7687427" y="420389"/>
            <a:ext cx="4445928" cy="5783955"/>
          </a:xfrm>
          <a:prstGeom prst="rect">
            <a:avLst/>
          </a:prstGeom>
        </p:spPr>
      </p:pic>
    </p:spTree>
    <p:extLst>
      <p:ext uri="{BB962C8B-B14F-4D97-AF65-F5344CB8AC3E}">
        <p14:creationId xmlns:p14="http://schemas.microsoft.com/office/powerpoint/2010/main" val="158025890"/>
      </p:ext>
    </p:extLst>
  </p:cSld>
  <p:clrMapOvr>
    <a:masterClrMapping/>
  </p:clrMapOvr>
  <mc:AlternateContent xmlns:mc="http://schemas.openxmlformats.org/markup-compatibility/2006">
    <mc:Choice xmlns:p14="http://schemas.microsoft.com/office/powerpoint/2010/main" Requires="p14">
      <p:transition spd="slow" p14:dur="2000" advTm="16078"/>
    </mc:Choice>
    <mc:Fallback>
      <p:transition spd="slow" advTm="16078"/>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DA6DD26F-28AE-EA19-DBEF-C0CE7576FDEF}"/>
              </a:ext>
            </a:extLst>
          </p:cNvPr>
          <p:cNvSpPr>
            <a:spLocks noGrp="1"/>
          </p:cNvSpPr>
          <p:nvPr>
            <p:ph type="title"/>
          </p:nvPr>
        </p:nvSpPr>
        <p:spPr>
          <a:xfrm>
            <a:off x="5361753" y="1538420"/>
            <a:ext cx="6578275" cy="4148154"/>
          </a:xfrm>
        </p:spPr>
        <p:txBody>
          <a:bodyPr/>
          <a:lstStyle/>
          <a:p>
            <a:r>
              <a:rPr lang="en-US" sz="4000" b="1">
                <a:solidFill>
                  <a:srgbClr val="006699"/>
                </a:solidFill>
                <a:cs typeface="Calibri"/>
              </a:rPr>
              <a:t>A companion document:</a:t>
            </a:r>
            <a:r>
              <a:rPr lang="en-US">
                <a:solidFill>
                  <a:srgbClr val="006699"/>
                </a:solidFill>
                <a:cs typeface="Calibri"/>
              </a:rPr>
              <a:t> Revised to align with our Safeguarding of Children Policy, major funder requirements, and international standards.</a:t>
            </a:r>
            <a:endParaRPr lang="en-US">
              <a:cs typeface="Calibri"/>
            </a:endParaRPr>
          </a:p>
        </p:txBody>
      </p:sp>
      <p:pic>
        <p:nvPicPr>
          <p:cNvPr id="3" name="Picture 2" descr="A picture containing diagram&#10;&#10;Description automatically generated">
            <a:extLst>
              <a:ext uri="{FF2B5EF4-FFF2-40B4-BE49-F238E27FC236}">
                <a16:creationId xmlns:a16="http://schemas.microsoft.com/office/drawing/2014/main" id="{BE0CD030-85AC-F0F6-55B6-59DC465CE7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1178560"/>
            <a:ext cx="3566125" cy="5100320"/>
          </a:xfrm>
          <a:prstGeom prst="rect">
            <a:avLst/>
          </a:prstGeom>
        </p:spPr>
      </p:pic>
    </p:spTree>
    <p:extLst>
      <p:ext uri="{BB962C8B-B14F-4D97-AF65-F5344CB8AC3E}">
        <p14:creationId xmlns:p14="http://schemas.microsoft.com/office/powerpoint/2010/main" val="2433034020"/>
      </p:ext>
    </p:extLst>
  </p:cSld>
  <p:clrMapOvr>
    <a:masterClrMapping/>
  </p:clrMapOvr>
  <mc:AlternateContent xmlns:mc="http://schemas.openxmlformats.org/markup-compatibility/2006">
    <mc:Choice xmlns:p14="http://schemas.microsoft.com/office/powerpoint/2010/main" Requires="p14">
      <p:transition spd="slow" p14:dur="2000" advTm="24994"/>
    </mc:Choice>
    <mc:Fallback>
      <p:transition spd="slow" advTm="24994"/>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row: Up 1">
            <a:extLst>
              <a:ext uri="{FF2B5EF4-FFF2-40B4-BE49-F238E27FC236}">
                <a16:creationId xmlns:a16="http://schemas.microsoft.com/office/drawing/2014/main" id="{894E700A-3B35-4129-B07F-041E92BC959E}"/>
              </a:ext>
            </a:extLst>
          </p:cNvPr>
          <p:cNvSpPr/>
          <p:nvPr/>
        </p:nvSpPr>
        <p:spPr>
          <a:xfrm>
            <a:off x="946150" y="2054225"/>
            <a:ext cx="914400" cy="914400"/>
          </a:xfrm>
          <a:prstGeom prst="up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7D83823C-F1A8-4E88-AAFC-EEF6ECAEA49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DF4C06-4BCE-431A-A5FC-FEE771961E6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4407A5BF-7D4A-42A3-8093-7B68A61C8797}"/>
              </a:ext>
            </a:extLst>
          </p:cNvPr>
          <p:cNvPicPr>
            <a:picLocks noChangeAspect="1"/>
          </p:cNvPicPr>
          <p:nvPr/>
        </p:nvPicPr>
        <p:blipFill>
          <a:blip r:embed="rId3"/>
          <a:stretch>
            <a:fillRect/>
          </a:stretch>
        </p:blipFill>
        <p:spPr>
          <a:xfrm>
            <a:off x="0" y="-2119"/>
            <a:ext cx="6638984" cy="3087445"/>
          </a:xfrm>
          <a:prstGeom prst="rect">
            <a:avLst/>
          </a:prstGeom>
        </p:spPr>
      </p:pic>
      <p:pic>
        <p:nvPicPr>
          <p:cNvPr id="11" name="Picture 10">
            <a:extLst>
              <a:ext uri="{FF2B5EF4-FFF2-40B4-BE49-F238E27FC236}">
                <a16:creationId xmlns:a16="http://schemas.microsoft.com/office/drawing/2014/main" id="{E726F93E-EC59-4D72-BFC3-5BDD837B7838}"/>
              </a:ext>
            </a:extLst>
          </p:cNvPr>
          <p:cNvPicPr>
            <a:picLocks noChangeAspect="1"/>
          </p:cNvPicPr>
          <p:nvPr/>
        </p:nvPicPr>
        <p:blipFill>
          <a:blip r:embed="rId4"/>
          <a:stretch>
            <a:fillRect/>
          </a:stretch>
        </p:blipFill>
        <p:spPr>
          <a:xfrm>
            <a:off x="2165867" y="2067866"/>
            <a:ext cx="9959026" cy="4652312"/>
          </a:xfrm>
          <a:prstGeom prst="rect">
            <a:avLst/>
          </a:prstGeom>
        </p:spPr>
      </p:pic>
    </p:spTree>
    <p:extLst>
      <p:ext uri="{BB962C8B-B14F-4D97-AF65-F5344CB8AC3E}">
        <p14:creationId xmlns:p14="http://schemas.microsoft.com/office/powerpoint/2010/main" val="1394226823"/>
      </p:ext>
    </p:extLst>
  </p:cSld>
  <p:clrMapOvr>
    <a:masterClrMapping/>
  </p:clrMapOvr>
  <mc:AlternateContent xmlns:mc="http://schemas.openxmlformats.org/markup-compatibility/2006">
    <mc:Choice xmlns:p14="http://schemas.microsoft.com/office/powerpoint/2010/main" Requires="p14">
      <p:transition spd="slow" p14:dur="2000" advTm="52294"/>
    </mc:Choice>
    <mc:Fallback>
      <p:transition spd="slow" advTm="52294"/>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0">
            <a:extLst>
              <a:ext uri="{FF2B5EF4-FFF2-40B4-BE49-F238E27FC236}">
                <a16:creationId xmlns:a16="http://schemas.microsoft.com/office/drawing/2014/main" id="{2D2B266D-3625-4584-A5C3-7D3F672CFF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2">
            <a:extLst>
              <a:ext uri="{FF2B5EF4-FFF2-40B4-BE49-F238E27FC236}">
                <a16:creationId xmlns:a16="http://schemas.microsoft.com/office/drawing/2014/main" id="{C463B99A-73EE-4FBB-B7C4-F9F9BCC25C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A5D2A5D1-BA0D-47D3-B051-DA7743C46E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219825"/>
          </a:xfrm>
          <a:custGeom>
            <a:avLst/>
            <a:gdLst>
              <a:gd name="connsiteX0" fmla="*/ 6789701 w 12192000"/>
              <a:gd name="connsiteY0" fmla="*/ 6151588 h 6219825"/>
              <a:gd name="connsiteX1" fmla="*/ 6788702 w 12192000"/>
              <a:gd name="connsiteY1" fmla="*/ 6151666 h 6219825"/>
              <a:gd name="connsiteX2" fmla="*/ 6788476 w 12192000"/>
              <a:gd name="connsiteY2" fmla="*/ 6152200 h 6219825"/>
              <a:gd name="connsiteX3" fmla="*/ 9834 w 12192000"/>
              <a:gd name="connsiteY3" fmla="*/ 0 h 6219825"/>
              <a:gd name="connsiteX4" fmla="*/ 12357 w 12192000"/>
              <a:gd name="connsiteY4" fmla="*/ 1 h 6219825"/>
              <a:gd name="connsiteX5" fmla="*/ 12192000 w 12192000"/>
              <a:gd name="connsiteY5" fmla="*/ 1 h 6219825"/>
              <a:gd name="connsiteX6" fmla="*/ 12192000 w 12192000"/>
              <a:gd name="connsiteY6" fmla="*/ 5105401 h 6219825"/>
              <a:gd name="connsiteX7" fmla="*/ 12191716 w 12192000"/>
              <a:gd name="connsiteY7" fmla="*/ 5105401 h 6219825"/>
              <a:gd name="connsiteX8" fmla="*/ 12192000 w 12192000"/>
              <a:gd name="connsiteY8" fmla="*/ 5256977 h 6219825"/>
              <a:gd name="connsiteX9" fmla="*/ 12061096 w 12192000"/>
              <a:gd name="connsiteY9" fmla="*/ 5296034 h 6219825"/>
              <a:gd name="connsiteX10" fmla="*/ 11676800 w 12192000"/>
              <a:gd name="connsiteY10" fmla="*/ 5399652 h 6219825"/>
              <a:gd name="connsiteX11" fmla="*/ 10425355 w 12192000"/>
              <a:gd name="connsiteY11" fmla="*/ 5683310 h 6219825"/>
              <a:gd name="connsiteX12" fmla="*/ 9424022 w 12192000"/>
              <a:gd name="connsiteY12" fmla="*/ 5858546 h 6219825"/>
              <a:gd name="connsiteX13" fmla="*/ 8458419 w 12192000"/>
              <a:gd name="connsiteY13" fmla="*/ 5992303 h 6219825"/>
              <a:gd name="connsiteX14" fmla="*/ 7715970 w 12192000"/>
              <a:gd name="connsiteY14" fmla="*/ 6072283 h 6219825"/>
              <a:gd name="connsiteX15" fmla="*/ 6951716 w 12192000"/>
              <a:gd name="connsiteY15" fmla="*/ 6138091 h 6219825"/>
              <a:gd name="connsiteX16" fmla="*/ 6936303 w 12192000"/>
              <a:gd name="connsiteY16" fmla="*/ 6140163 h 6219825"/>
              <a:gd name="connsiteX17" fmla="*/ 6790448 w 12192000"/>
              <a:gd name="connsiteY17" fmla="*/ 6151529 h 6219825"/>
              <a:gd name="connsiteX18" fmla="*/ 6799941 w 12192000"/>
              <a:gd name="connsiteY18" fmla="*/ 6153349 h 6219825"/>
              <a:gd name="connsiteX19" fmla="*/ 6835432 w 12192000"/>
              <a:gd name="connsiteY19" fmla="*/ 6151642 h 6219825"/>
              <a:gd name="connsiteX20" fmla="*/ 6884003 w 12192000"/>
              <a:gd name="connsiteY20" fmla="*/ 6148662 h 6219825"/>
              <a:gd name="connsiteX21" fmla="*/ 7578771 w 12192000"/>
              <a:gd name="connsiteY21" fmla="*/ 6116122 h 6219825"/>
              <a:gd name="connsiteX22" fmla="*/ 8623845 w 12192000"/>
              <a:gd name="connsiteY22" fmla="*/ 6029188 h 6219825"/>
              <a:gd name="connsiteX23" fmla="*/ 9479970 w 12192000"/>
              <a:gd name="connsiteY23" fmla="*/ 5925239 h 6219825"/>
              <a:gd name="connsiteX24" fmla="*/ 10629308 w 12192000"/>
              <a:gd name="connsiteY24" fmla="*/ 5731000 h 6219825"/>
              <a:gd name="connsiteX25" fmla="*/ 11998498 w 12192000"/>
              <a:gd name="connsiteY25" fmla="*/ 5404869 h 6219825"/>
              <a:gd name="connsiteX26" fmla="*/ 12192000 w 12192000"/>
              <a:gd name="connsiteY26" fmla="*/ 5347846 h 6219825"/>
              <a:gd name="connsiteX27" fmla="*/ 12192000 w 12192000"/>
              <a:gd name="connsiteY27" fmla="*/ 5402606 h 6219825"/>
              <a:gd name="connsiteX28" fmla="*/ 11829257 w 12192000"/>
              <a:gd name="connsiteY28" fmla="*/ 5507950 h 6219825"/>
              <a:gd name="connsiteX29" fmla="*/ 10939183 w 12192000"/>
              <a:gd name="connsiteY29" fmla="*/ 5722555 h 6219825"/>
              <a:gd name="connsiteX30" fmla="*/ 9985530 w 12192000"/>
              <a:gd name="connsiteY30" fmla="*/ 5902635 h 6219825"/>
              <a:gd name="connsiteX31" fmla="*/ 9186882 w 12192000"/>
              <a:gd name="connsiteY31" fmla="*/ 6018631 h 6219825"/>
              <a:gd name="connsiteX32" fmla="*/ 8578198 w 12192000"/>
              <a:gd name="connsiteY32" fmla="*/ 6088179 h 6219825"/>
              <a:gd name="connsiteX33" fmla="*/ 7864358 w 12192000"/>
              <a:gd name="connsiteY33" fmla="*/ 6149656 h 6219825"/>
              <a:gd name="connsiteX34" fmla="*/ 6935502 w 12192000"/>
              <a:gd name="connsiteY34" fmla="*/ 6201071 h 6219825"/>
              <a:gd name="connsiteX35" fmla="*/ 6477750 w 12192000"/>
              <a:gd name="connsiteY35" fmla="*/ 6214980 h 6219825"/>
              <a:gd name="connsiteX36" fmla="*/ 6362294 w 12192000"/>
              <a:gd name="connsiteY36" fmla="*/ 6219825 h 6219825"/>
              <a:gd name="connsiteX37" fmla="*/ 6057129 w 12192000"/>
              <a:gd name="connsiteY37" fmla="*/ 6219825 h 6219825"/>
              <a:gd name="connsiteX38" fmla="*/ 5977784 w 12192000"/>
              <a:gd name="connsiteY38" fmla="*/ 6215229 h 6219825"/>
              <a:gd name="connsiteX39" fmla="*/ 5265087 w 12192000"/>
              <a:gd name="connsiteY39" fmla="*/ 6178965 h 6219825"/>
              <a:gd name="connsiteX40" fmla="*/ 4346277 w 12192000"/>
              <a:gd name="connsiteY40" fmla="*/ 6116869 h 6219825"/>
              <a:gd name="connsiteX41" fmla="*/ 3373045 w 12192000"/>
              <a:gd name="connsiteY41" fmla="*/ 6018259 h 6219825"/>
              <a:gd name="connsiteX42" fmla="*/ 2362173 w 12192000"/>
              <a:gd name="connsiteY42" fmla="*/ 5899282 h 6219825"/>
              <a:gd name="connsiteX43" fmla="*/ 1233178 w 12192000"/>
              <a:gd name="connsiteY43" fmla="*/ 5726033 h 6219825"/>
              <a:gd name="connsiteX44" fmla="*/ 68500 w 12192000"/>
              <a:gd name="connsiteY44" fmla="*/ 5486226 h 6219825"/>
              <a:gd name="connsiteX45" fmla="*/ 0 w 12192000"/>
              <a:gd name="connsiteY45" fmla="*/ 5468863 h 6219825"/>
              <a:gd name="connsiteX46" fmla="*/ 0 w 12192000"/>
              <a:gd name="connsiteY46" fmla="*/ 5412351 h 6219825"/>
              <a:gd name="connsiteX47" fmla="*/ 72441 w 12192000"/>
              <a:gd name="connsiteY47" fmla="*/ 5431135 h 6219825"/>
              <a:gd name="connsiteX48" fmla="*/ 600716 w 12192000"/>
              <a:gd name="connsiteY48" fmla="*/ 5549555 h 6219825"/>
              <a:gd name="connsiteX49" fmla="*/ 1769512 w 12192000"/>
              <a:gd name="connsiteY49" fmla="*/ 5759811 h 6219825"/>
              <a:gd name="connsiteX50" fmla="*/ 2613554 w 12192000"/>
              <a:gd name="connsiteY50" fmla="*/ 5876802 h 6219825"/>
              <a:gd name="connsiteX51" fmla="*/ 2581134 w 12192000"/>
              <a:gd name="connsiteY51" fmla="*/ 5866867 h 6219825"/>
              <a:gd name="connsiteX52" fmla="*/ 1112635 w 12192000"/>
              <a:gd name="connsiteY52" fmla="*/ 5534031 h 6219825"/>
              <a:gd name="connsiteX53" fmla="*/ 420412 w 12192000"/>
              <a:gd name="connsiteY53" fmla="*/ 5334514 h 6219825"/>
              <a:gd name="connsiteX54" fmla="*/ 0 w 12192000"/>
              <a:gd name="connsiteY54" fmla="*/ 5195539 h 6219825"/>
              <a:gd name="connsiteX55" fmla="*/ 60 w 12192000"/>
              <a:gd name="connsiteY55" fmla="*/ 5105401 h 6219825"/>
              <a:gd name="connsiteX56" fmla="*/ 0 w 12192000"/>
              <a:gd name="connsiteY56" fmla="*/ 5105401 h 6219825"/>
              <a:gd name="connsiteX57" fmla="*/ 0 w 12192000"/>
              <a:gd name="connsiteY57" fmla="*/ 1 h 6219825"/>
              <a:gd name="connsiteX58" fmla="*/ 9834 w 12192000"/>
              <a:gd name="connsiteY58" fmla="*/ 1 h 621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2192000" h="6219825">
                <a:moveTo>
                  <a:pt x="6789701" y="6151588"/>
                </a:moveTo>
                <a:lnTo>
                  <a:pt x="6788702" y="6151666"/>
                </a:lnTo>
                <a:cubicBezTo>
                  <a:pt x="6788627" y="6151844"/>
                  <a:pt x="6788551" y="6152022"/>
                  <a:pt x="6788476" y="6152200"/>
                </a:cubicBezTo>
                <a:close/>
                <a:moveTo>
                  <a:pt x="9834" y="0"/>
                </a:moveTo>
                <a:lnTo>
                  <a:pt x="12357" y="1"/>
                </a:lnTo>
                <a:lnTo>
                  <a:pt x="12192000" y="1"/>
                </a:lnTo>
                <a:lnTo>
                  <a:pt x="12192000" y="5105401"/>
                </a:lnTo>
                <a:lnTo>
                  <a:pt x="12191716" y="5105401"/>
                </a:lnTo>
                <a:lnTo>
                  <a:pt x="12192000" y="5256977"/>
                </a:lnTo>
                <a:lnTo>
                  <a:pt x="12061096" y="5296034"/>
                </a:lnTo>
                <a:cubicBezTo>
                  <a:pt x="11933500" y="5332263"/>
                  <a:pt x="11805390" y="5366806"/>
                  <a:pt x="11676800" y="5399652"/>
                </a:cubicBezTo>
                <a:cubicBezTo>
                  <a:pt x="11262789" y="5507204"/>
                  <a:pt x="10845343" y="5600846"/>
                  <a:pt x="10425355" y="5683310"/>
                </a:cubicBezTo>
                <a:cubicBezTo>
                  <a:pt x="10092810" y="5748549"/>
                  <a:pt x="9759033" y="5806970"/>
                  <a:pt x="9424022" y="5858546"/>
                </a:cubicBezTo>
                <a:cubicBezTo>
                  <a:pt x="9102997" y="5908224"/>
                  <a:pt x="8781133" y="5952809"/>
                  <a:pt x="8458419" y="5992303"/>
                </a:cubicBezTo>
                <a:cubicBezTo>
                  <a:pt x="8211360" y="6022481"/>
                  <a:pt x="7963792" y="6048065"/>
                  <a:pt x="7715970" y="6072283"/>
                </a:cubicBezTo>
                <a:lnTo>
                  <a:pt x="6951716" y="6138091"/>
                </a:lnTo>
                <a:lnTo>
                  <a:pt x="6936303" y="6140163"/>
                </a:lnTo>
                <a:lnTo>
                  <a:pt x="6790448" y="6151529"/>
                </a:lnTo>
                <a:lnTo>
                  <a:pt x="6799941" y="6153349"/>
                </a:lnTo>
                <a:cubicBezTo>
                  <a:pt x="6811623" y="6153816"/>
                  <a:pt x="6823734" y="6151642"/>
                  <a:pt x="6835432" y="6151642"/>
                </a:cubicBezTo>
                <a:cubicBezTo>
                  <a:pt x="6851580" y="6151642"/>
                  <a:pt x="6867729" y="6149034"/>
                  <a:pt x="6884003" y="6148662"/>
                </a:cubicBezTo>
                <a:cubicBezTo>
                  <a:pt x="7115805" y="6143198"/>
                  <a:pt x="7347351" y="6131026"/>
                  <a:pt x="7578771" y="6116122"/>
                </a:cubicBezTo>
                <a:cubicBezTo>
                  <a:pt x="7927552" y="6093644"/>
                  <a:pt x="8276080" y="6065453"/>
                  <a:pt x="8623845" y="6029188"/>
                </a:cubicBezTo>
                <a:cubicBezTo>
                  <a:pt x="8909939" y="5999878"/>
                  <a:pt x="9195310" y="5965228"/>
                  <a:pt x="9479970" y="5925239"/>
                </a:cubicBezTo>
                <a:cubicBezTo>
                  <a:pt x="9864901" y="5870842"/>
                  <a:pt x="10248014" y="5806101"/>
                  <a:pt x="10629308" y="5731000"/>
                </a:cubicBezTo>
                <a:cubicBezTo>
                  <a:pt x="11090114" y="5639842"/>
                  <a:pt x="11546975" y="5532291"/>
                  <a:pt x="11998498" y="5404869"/>
                </a:cubicBezTo>
                <a:lnTo>
                  <a:pt x="12192000" y="5347846"/>
                </a:lnTo>
                <a:lnTo>
                  <a:pt x="12192000" y="5402606"/>
                </a:lnTo>
                <a:lnTo>
                  <a:pt x="11829257" y="5507950"/>
                </a:lnTo>
                <a:cubicBezTo>
                  <a:pt x="11534769" y="5587680"/>
                  <a:pt x="11238120" y="5658596"/>
                  <a:pt x="10939183" y="5722555"/>
                </a:cubicBezTo>
                <a:cubicBezTo>
                  <a:pt x="10622824" y="5790365"/>
                  <a:pt x="10304941" y="5850387"/>
                  <a:pt x="9985530" y="5902635"/>
                </a:cubicBezTo>
                <a:cubicBezTo>
                  <a:pt x="9720036" y="5946102"/>
                  <a:pt x="9453814" y="5984764"/>
                  <a:pt x="9186882" y="6018631"/>
                </a:cubicBezTo>
                <a:cubicBezTo>
                  <a:pt x="8984197" y="6044216"/>
                  <a:pt x="8781514" y="6068309"/>
                  <a:pt x="8578198" y="6088179"/>
                </a:cubicBezTo>
                <a:lnTo>
                  <a:pt x="7864358" y="6149656"/>
                </a:lnTo>
                <a:cubicBezTo>
                  <a:pt x="7554994" y="6172009"/>
                  <a:pt x="7245502" y="6189895"/>
                  <a:pt x="6935502" y="6201071"/>
                </a:cubicBezTo>
                <a:lnTo>
                  <a:pt x="6477750" y="6214980"/>
                </a:lnTo>
                <a:cubicBezTo>
                  <a:pt x="6439195" y="6212895"/>
                  <a:pt x="6400529" y="6214521"/>
                  <a:pt x="6362294" y="6219825"/>
                </a:cubicBezTo>
                <a:lnTo>
                  <a:pt x="6057129" y="6219825"/>
                </a:lnTo>
                <a:lnTo>
                  <a:pt x="5977784" y="6215229"/>
                </a:lnTo>
                <a:lnTo>
                  <a:pt x="5265087" y="6178965"/>
                </a:lnTo>
                <a:cubicBezTo>
                  <a:pt x="4958267" y="6166544"/>
                  <a:pt x="4651826" y="6146055"/>
                  <a:pt x="4346277" y="6116869"/>
                </a:cubicBezTo>
                <a:lnTo>
                  <a:pt x="3373045" y="6018259"/>
                </a:lnTo>
                <a:cubicBezTo>
                  <a:pt x="3035412" y="5983982"/>
                  <a:pt x="2698456" y="5944327"/>
                  <a:pt x="2362173" y="5899282"/>
                </a:cubicBezTo>
                <a:cubicBezTo>
                  <a:pt x="1984692" y="5849108"/>
                  <a:pt x="1608364" y="5791358"/>
                  <a:pt x="1233178" y="5726033"/>
                </a:cubicBezTo>
                <a:cubicBezTo>
                  <a:pt x="842181" y="5657291"/>
                  <a:pt x="453758" y="5578770"/>
                  <a:pt x="68500" y="5486226"/>
                </a:cubicBezTo>
                <a:lnTo>
                  <a:pt x="0" y="5468863"/>
                </a:lnTo>
                <a:lnTo>
                  <a:pt x="0" y="5412351"/>
                </a:lnTo>
                <a:lnTo>
                  <a:pt x="72441" y="5431135"/>
                </a:lnTo>
                <a:cubicBezTo>
                  <a:pt x="247961" y="5473331"/>
                  <a:pt x="424164" y="5512608"/>
                  <a:pt x="600716" y="5549555"/>
                </a:cubicBezTo>
                <a:cubicBezTo>
                  <a:pt x="988279" y="5630403"/>
                  <a:pt x="1378133" y="5699330"/>
                  <a:pt x="1769512" y="5759811"/>
                </a:cubicBezTo>
                <a:cubicBezTo>
                  <a:pt x="2052426" y="5803406"/>
                  <a:pt x="2335725" y="5843519"/>
                  <a:pt x="2613554" y="5876802"/>
                </a:cubicBezTo>
                <a:cubicBezTo>
                  <a:pt x="2605544" y="5879410"/>
                  <a:pt x="2594611" y="5869350"/>
                  <a:pt x="2581134" y="5866867"/>
                </a:cubicBezTo>
                <a:cubicBezTo>
                  <a:pt x="2087178" y="5774877"/>
                  <a:pt x="1597684" y="5663937"/>
                  <a:pt x="1112635" y="5534031"/>
                </a:cubicBezTo>
                <a:cubicBezTo>
                  <a:pt x="880453" y="5471934"/>
                  <a:pt x="649713" y="5405428"/>
                  <a:pt x="420412" y="5334514"/>
                </a:cubicBezTo>
                <a:lnTo>
                  <a:pt x="0" y="5195539"/>
                </a:lnTo>
                <a:lnTo>
                  <a:pt x="60" y="5105401"/>
                </a:lnTo>
                <a:lnTo>
                  <a:pt x="0" y="5105401"/>
                </a:lnTo>
                <a:lnTo>
                  <a:pt x="0" y="1"/>
                </a:lnTo>
                <a:lnTo>
                  <a:pt x="9834" y="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41B961A0-31EE-AA23-F7E5-3696272DE35E}"/>
              </a:ext>
            </a:extLst>
          </p:cNvPr>
          <p:cNvPicPr>
            <a:picLocks noChangeAspect="1"/>
          </p:cNvPicPr>
          <p:nvPr/>
        </p:nvPicPr>
        <p:blipFill>
          <a:blip r:embed="rId3"/>
          <a:stretch>
            <a:fillRect/>
          </a:stretch>
        </p:blipFill>
        <p:spPr>
          <a:xfrm>
            <a:off x="228600" y="300514"/>
            <a:ext cx="11658600" cy="4809172"/>
          </a:xfrm>
          <a:prstGeom prst="rect">
            <a:avLst/>
          </a:prstGeom>
        </p:spPr>
      </p:pic>
      <p:sp>
        <p:nvSpPr>
          <p:cNvPr id="4" name="Slide Number Placeholder 3">
            <a:extLst>
              <a:ext uri="{FF2B5EF4-FFF2-40B4-BE49-F238E27FC236}">
                <a16:creationId xmlns:a16="http://schemas.microsoft.com/office/drawing/2014/main" id="{B2A315A2-EC51-CAFF-781F-EC6FB6093D71}"/>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272DBD8C-4815-49A2-AC1D-7C5695E31DD8}" type="slidenum">
              <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25</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182180"/>
      </p:ext>
    </p:extLst>
  </p:cSld>
  <p:clrMapOvr>
    <a:masterClrMapping/>
  </p:clrMapOvr>
  <mc:AlternateContent xmlns:mc="http://schemas.openxmlformats.org/markup-compatibility/2006">
    <mc:Choice xmlns:p14="http://schemas.microsoft.com/office/powerpoint/2010/main" Requires="p14">
      <p:transition spd="slow" p14:dur="2000" advTm="24912"/>
    </mc:Choice>
    <mc:Fallback>
      <p:transition spd="slow" advTm="24912"/>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56EA487-3DB0-03E1-2CFC-790AA36712E3}"/>
              </a:ext>
            </a:extLst>
          </p:cNvPr>
          <p:cNvSpPr txBox="1"/>
          <p:nvPr/>
        </p:nvSpPr>
        <p:spPr bwMode="auto">
          <a:xfrm>
            <a:off x="512259" y="2225675"/>
            <a:ext cx="1590260" cy="1471682"/>
          </a:xfrm>
          <a:prstGeom prst="rect">
            <a:avLst/>
          </a:prstGeom>
          <a:noFill/>
          <a:ln>
            <a:noFill/>
          </a:ln>
        </p:spPr>
        <p:txBody>
          <a:bodyPr vert="horz" wrap="none" lIns="91440" tIns="45720" rIns="91440" bIns="45720" numCol="1" rtlCol="0" anchor="b" anchorCtr="0" compatLnSpc="1">
            <a:prstTxWarp prst="textNoShape">
              <a:avLst/>
            </a:prstTxWarp>
            <a:normAutofit/>
          </a:bodyPr>
          <a:lstStyle/>
          <a:p>
            <a:pPr marR="0" defTabSz="609585" eaLnBrk="0" fontAlgn="base" latinLnBrk="0" hangingPunct="0">
              <a:lnSpc>
                <a:spcPct val="90000"/>
              </a:lnSpc>
              <a:spcBef>
                <a:spcPct val="20000"/>
              </a:spcBef>
              <a:spcAft>
                <a:spcPct val="0"/>
              </a:spcAft>
              <a:buClr>
                <a:srgbClr val="279ECE"/>
              </a:buClr>
              <a:buSzTx/>
              <a:tabLst/>
              <a:defRPr/>
            </a:pPr>
            <a:r>
              <a:rPr kumimoji="0" lang="en-US" sz="10000" b="0" i="0" u="none" strike="noStrike" cap="none" spc="0" normalizeH="0" baseline="0" noProof="0">
                <a:ln>
                  <a:noFill/>
                </a:ln>
                <a:solidFill>
                  <a:srgbClr val="12B3EA"/>
                </a:solidFill>
                <a:effectLst/>
                <a:uLnTx/>
                <a:uFillTx/>
              </a:rPr>
              <a:t>3</a:t>
            </a:r>
            <a:endParaRPr kumimoji="0" lang="en-US" sz="10000" b="0" i="0" u="none" strike="noStrike" kern="1200" cap="none" spc="0" normalizeH="0" baseline="0" noProof="0">
              <a:ln>
                <a:noFill/>
              </a:ln>
              <a:solidFill>
                <a:srgbClr val="12B3EA"/>
              </a:solidFill>
              <a:effectLst/>
              <a:uLnTx/>
              <a:uFillTx/>
              <a:latin typeface="+mn-lt"/>
              <a:ea typeface="+mn-ea"/>
              <a:cs typeface="+mn-cs"/>
            </a:endParaRPr>
          </a:p>
        </p:txBody>
      </p:sp>
      <p:sp>
        <p:nvSpPr>
          <p:cNvPr id="6" name="Text Placeholder 5">
            <a:extLst>
              <a:ext uri="{FF2B5EF4-FFF2-40B4-BE49-F238E27FC236}">
                <a16:creationId xmlns:a16="http://schemas.microsoft.com/office/drawing/2014/main" id="{BF54C8EF-8554-F34C-A40E-4F7AC5E27848}"/>
              </a:ext>
            </a:extLst>
          </p:cNvPr>
          <p:cNvSpPr>
            <a:spLocks noGrp="1"/>
          </p:cNvSpPr>
          <p:nvPr>
            <p:ph type="body" sz="quarter" idx="10"/>
          </p:nvPr>
        </p:nvSpPr>
        <p:spPr>
          <a:xfrm>
            <a:off x="1563399" y="2238086"/>
            <a:ext cx="1590260" cy="1471682"/>
          </a:xfrm>
        </p:spPr>
        <p:txBody>
          <a:bodyPr vert="horz" wrap="none" lIns="91440" tIns="45720" rIns="91440" bIns="45720" numCol="1" anchor="ctr" anchorCtr="0" compatLnSpc="1">
            <a:prstTxWarp prst="textNoShape">
              <a:avLst/>
            </a:prstTxWarp>
            <a:normAutofit/>
          </a:bodyPr>
          <a:lstStyle/>
          <a:p>
            <a:r>
              <a:rPr lang="en-US" sz="7200" kern="1200">
                <a:solidFill>
                  <a:schemeClr val="bg1"/>
                </a:solidFill>
                <a:latin typeface="+mn-lt"/>
                <a:ea typeface="+mn-ea"/>
                <a:cs typeface="+mn-cs"/>
              </a:rPr>
              <a:t>Roles &amp; Responsibilities</a:t>
            </a:r>
          </a:p>
        </p:txBody>
      </p:sp>
    </p:spTree>
    <p:extLst>
      <p:ext uri="{BB962C8B-B14F-4D97-AF65-F5344CB8AC3E}">
        <p14:creationId xmlns:p14="http://schemas.microsoft.com/office/powerpoint/2010/main" val="1775869236"/>
      </p:ext>
    </p:extLst>
  </p:cSld>
  <p:clrMapOvr>
    <a:masterClrMapping/>
  </p:clrMapOvr>
  <mc:AlternateContent xmlns:mc="http://schemas.openxmlformats.org/markup-compatibility/2006">
    <mc:Choice xmlns:p14="http://schemas.microsoft.com/office/powerpoint/2010/main" Requires="p14">
      <p:transition spd="slow" p14:dur="2000" advTm="7587"/>
    </mc:Choice>
    <mc:Fallback>
      <p:transition spd="slow" advTm="7587"/>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C40D04-5FAF-7B4D-4662-90889BF9C142}"/>
              </a:ext>
            </a:extLst>
          </p:cNvPr>
          <p:cNvSpPr>
            <a:spLocks noGrp="1"/>
          </p:cNvSpPr>
          <p:nvPr>
            <p:ph type="title"/>
          </p:nvPr>
        </p:nvSpPr>
        <p:spPr/>
        <p:txBody>
          <a:bodyPr/>
          <a:lstStyle/>
          <a:p>
            <a:r>
              <a:rPr lang="en-US"/>
              <a:t>Project Directors/COPs are accountable</a:t>
            </a:r>
          </a:p>
        </p:txBody>
      </p:sp>
      <p:sp>
        <p:nvSpPr>
          <p:cNvPr id="4" name="Text Placeholder 3">
            <a:extLst>
              <a:ext uri="{FF2B5EF4-FFF2-40B4-BE49-F238E27FC236}">
                <a16:creationId xmlns:a16="http://schemas.microsoft.com/office/drawing/2014/main" id="{43C7BC63-E870-D918-A8CE-11C96CF319D2}"/>
              </a:ext>
            </a:extLst>
          </p:cNvPr>
          <p:cNvSpPr>
            <a:spLocks noGrp="1"/>
          </p:cNvSpPr>
          <p:nvPr>
            <p:ph type="body" sz="quarter" idx="11"/>
          </p:nvPr>
        </p:nvSpPr>
        <p:spPr>
          <a:xfrm>
            <a:off x="420662" y="2322513"/>
            <a:ext cx="11204601" cy="3753167"/>
          </a:xfrm>
        </p:spPr>
        <p:txBody>
          <a:bodyPr/>
          <a:lstStyle/>
          <a:p>
            <a:pPr marL="0" indent="0">
              <a:buNone/>
            </a:pPr>
            <a:r>
              <a:rPr lang="en-US" sz="2400" b="1"/>
              <a:t>Duties are integrated into existing roles or assigned to project staff (SFPs to champion)</a:t>
            </a:r>
          </a:p>
          <a:p>
            <a:r>
              <a:rPr lang="en-US" sz="2400"/>
              <a:t>HR representatives and hiring teams</a:t>
            </a:r>
          </a:p>
          <a:p>
            <a:r>
              <a:rPr lang="en-US" sz="2400"/>
              <a:t>Contracts and procurement staff</a:t>
            </a:r>
          </a:p>
          <a:p>
            <a:r>
              <a:rPr lang="en-US" sz="2400"/>
              <a:t>Monitoring and evaluation staff</a:t>
            </a:r>
          </a:p>
          <a:p>
            <a:r>
              <a:rPr lang="en-US" sz="2400"/>
              <a:t>Safeguarding focal points</a:t>
            </a:r>
          </a:p>
          <a:p>
            <a:r>
              <a:rPr lang="en-US" sz="2400"/>
              <a:t>Other project staff as assigned by PD/COP</a:t>
            </a:r>
          </a:p>
          <a:p>
            <a:pPr marL="0" indent="0">
              <a:buNone/>
            </a:pPr>
            <a:endParaRPr lang="en-US" sz="2400"/>
          </a:p>
          <a:p>
            <a:pPr marL="0" indent="0" algn="ctr">
              <a:buNone/>
            </a:pPr>
            <a:r>
              <a:rPr lang="en-US" sz="2800" b="1">
                <a:solidFill>
                  <a:srgbClr val="12B3EA"/>
                </a:solidFill>
              </a:rPr>
              <a:t>Everyone plays a role in safeguarding program participants!</a:t>
            </a:r>
          </a:p>
        </p:txBody>
      </p:sp>
    </p:spTree>
    <p:extLst>
      <p:ext uri="{BB962C8B-B14F-4D97-AF65-F5344CB8AC3E}">
        <p14:creationId xmlns:p14="http://schemas.microsoft.com/office/powerpoint/2010/main" val="3723505939"/>
      </p:ext>
    </p:extLst>
  </p:cSld>
  <p:clrMapOvr>
    <a:masterClrMapping/>
  </p:clrMapOvr>
  <mc:AlternateContent xmlns:mc="http://schemas.openxmlformats.org/markup-compatibility/2006">
    <mc:Choice xmlns:p14="http://schemas.microsoft.com/office/powerpoint/2010/main" Requires="p14">
      <p:transition spd="slow" p14:dur="2000" advTm="43756"/>
    </mc:Choice>
    <mc:Fallback>
      <p:transition spd="slow" advTm="43756"/>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56EA487-3DB0-03E1-2CFC-790AA36712E3}"/>
              </a:ext>
            </a:extLst>
          </p:cNvPr>
          <p:cNvSpPr txBox="1"/>
          <p:nvPr/>
        </p:nvSpPr>
        <p:spPr bwMode="auto">
          <a:xfrm>
            <a:off x="784080" y="2225675"/>
            <a:ext cx="1590260" cy="1471682"/>
          </a:xfrm>
          <a:prstGeom prst="rect">
            <a:avLst/>
          </a:prstGeom>
          <a:noFill/>
          <a:ln>
            <a:noFill/>
          </a:ln>
        </p:spPr>
        <p:txBody>
          <a:bodyPr vert="horz" wrap="none" lIns="91440" tIns="45720" rIns="91440" bIns="45720" numCol="1" rtlCol="0" anchor="b" anchorCtr="0" compatLnSpc="1">
            <a:prstTxWarp prst="textNoShape">
              <a:avLst/>
            </a:prstTxWarp>
            <a:normAutofit/>
          </a:bodyPr>
          <a:lstStyle/>
          <a:p>
            <a:pPr marR="0" defTabSz="609585" eaLnBrk="0" fontAlgn="base" latinLnBrk="0" hangingPunct="0">
              <a:lnSpc>
                <a:spcPct val="90000"/>
              </a:lnSpc>
              <a:spcBef>
                <a:spcPct val="20000"/>
              </a:spcBef>
              <a:spcAft>
                <a:spcPct val="0"/>
              </a:spcAft>
              <a:buClr>
                <a:srgbClr val="279ECE"/>
              </a:buClr>
              <a:buSzTx/>
              <a:tabLst/>
              <a:defRPr/>
            </a:pPr>
            <a:r>
              <a:rPr lang="en-US" sz="10000">
                <a:solidFill>
                  <a:srgbClr val="12B3EA"/>
                </a:solidFill>
              </a:rPr>
              <a:t>4</a:t>
            </a:r>
            <a:endParaRPr kumimoji="0" lang="en-US" sz="10000" b="0" i="0" u="none" strike="noStrike" kern="1200" cap="none" spc="0" normalizeH="0" baseline="0" noProof="0">
              <a:ln>
                <a:noFill/>
              </a:ln>
              <a:solidFill>
                <a:srgbClr val="12B3EA"/>
              </a:solidFill>
              <a:effectLst/>
              <a:uLnTx/>
              <a:uFillTx/>
              <a:latin typeface="+mn-lt"/>
              <a:ea typeface="+mn-ea"/>
              <a:cs typeface="+mn-cs"/>
            </a:endParaRPr>
          </a:p>
        </p:txBody>
      </p:sp>
      <p:sp>
        <p:nvSpPr>
          <p:cNvPr id="6" name="Text Placeholder 5">
            <a:extLst>
              <a:ext uri="{FF2B5EF4-FFF2-40B4-BE49-F238E27FC236}">
                <a16:creationId xmlns:a16="http://schemas.microsoft.com/office/drawing/2014/main" id="{BF54C8EF-8554-F34C-A40E-4F7AC5E27848}"/>
              </a:ext>
            </a:extLst>
          </p:cNvPr>
          <p:cNvSpPr>
            <a:spLocks noGrp="1"/>
          </p:cNvSpPr>
          <p:nvPr>
            <p:ph type="body" sz="quarter" idx="10"/>
          </p:nvPr>
        </p:nvSpPr>
        <p:spPr>
          <a:xfrm>
            <a:off x="1802390" y="2152938"/>
            <a:ext cx="1590260" cy="1471682"/>
          </a:xfrm>
        </p:spPr>
        <p:txBody>
          <a:bodyPr vert="horz" wrap="none" lIns="91440" tIns="45720" rIns="91440" bIns="45720" numCol="1" anchor="ctr" anchorCtr="0" compatLnSpc="1">
            <a:prstTxWarp prst="textNoShape">
              <a:avLst/>
            </a:prstTxWarp>
            <a:normAutofit/>
          </a:bodyPr>
          <a:lstStyle/>
          <a:p>
            <a:r>
              <a:rPr lang="en-US" sz="7200" kern="1200">
                <a:solidFill>
                  <a:schemeClr val="bg1"/>
                </a:solidFill>
                <a:latin typeface="+mn-lt"/>
                <a:ea typeface="+mn-ea"/>
                <a:cs typeface="+mn-cs"/>
              </a:rPr>
              <a:t>Important Due Dates</a:t>
            </a:r>
          </a:p>
        </p:txBody>
      </p:sp>
    </p:spTree>
    <p:extLst>
      <p:ext uri="{BB962C8B-B14F-4D97-AF65-F5344CB8AC3E}">
        <p14:creationId xmlns:p14="http://schemas.microsoft.com/office/powerpoint/2010/main" val="3059335173"/>
      </p:ext>
    </p:extLst>
  </p:cSld>
  <p:clrMapOvr>
    <a:masterClrMapping/>
  </p:clrMapOvr>
  <mc:AlternateContent xmlns:mc="http://schemas.openxmlformats.org/markup-compatibility/2006">
    <mc:Choice xmlns:p14="http://schemas.microsoft.com/office/powerpoint/2010/main" Requires="p14">
      <p:transition spd="slow" p14:dur="2000" advTm="3595"/>
    </mc:Choice>
    <mc:Fallback>
      <p:transition spd="slow" advTm="3595"/>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AA813C8-B020-E5CF-EA02-98D92F164CAA}"/>
              </a:ext>
            </a:extLst>
          </p:cNvPr>
          <p:cNvSpPr>
            <a:spLocks noGrp="1"/>
          </p:cNvSpPr>
          <p:nvPr>
            <p:ph type="title"/>
          </p:nvPr>
        </p:nvSpPr>
        <p:spPr>
          <a:xfrm>
            <a:off x="421340" y="1003437"/>
            <a:ext cx="11204602" cy="992188"/>
          </a:xfrm>
        </p:spPr>
        <p:txBody>
          <a:bodyPr/>
          <a:lstStyle/>
          <a:p>
            <a:r>
              <a:rPr lang="en-US"/>
              <a:t>Due Dates</a:t>
            </a:r>
          </a:p>
        </p:txBody>
      </p:sp>
      <p:sp>
        <p:nvSpPr>
          <p:cNvPr id="4" name="Text Placeholder 3">
            <a:extLst>
              <a:ext uri="{FF2B5EF4-FFF2-40B4-BE49-F238E27FC236}">
                <a16:creationId xmlns:a16="http://schemas.microsoft.com/office/drawing/2014/main" id="{FC1AA3BA-86FD-9DE5-5675-D967E55C627A}"/>
              </a:ext>
            </a:extLst>
          </p:cNvPr>
          <p:cNvSpPr>
            <a:spLocks noGrp="1"/>
          </p:cNvSpPr>
          <p:nvPr>
            <p:ph type="body" sz="quarter" idx="11"/>
          </p:nvPr>
        </p:nvSpPr>
        <p:spPr>
          <a:xfrm>
            <a:off x="421341" y="2060756"/>
            <a:ext cx="11204601" cy="3793807"/>
          </a:xfrm>
        </p:spPr>
        <p:txBody>
          <a:bodyPr/>
          <a:lstStyle/>
          <a:p>
            <a:pPr marL="456565" indent="-456565"/>
            <a:r>
              <a:rPr lang="en-US" sz="2800" b="1">
                <a:solidFill>
                  <a:srgbClr val="12B3EA"/>
                </a:solidFill>
              </a:rPr>
              <a:t>Projects with a start date of July 31, 2022, or before </a:t>
            </a:r>
            <a:r>
              <a:rPr lang="en-US" sz="2800"/>
              <a:t>have until November 30, 2022, to fully implement standards and complete tools.</a:t>
            </a:r>
            <a:endParaRPr lang="en-US"/>
          </a:p>
          <a:p>
            <a:pPr marL="456565" indent="-456565"/>
            <a:endParaRPr lang="en-US" sz="2800" b="1">
              <a:solidFill>
                <a:srgbClr val="12B3EA"/>
              </a:solidFill>
              <a:cs typeface="Calibri"/>
            </a:endParaRPr>
          </a:p>
          <a:p>
            <a:pPr marL="456565" indent="-456565"/>
            <a:r>
              <a:rPr lang="en-US" sz="2800" b="1">
                <a:solidFill>
                  <a:srgbClr val="12B3EA"/>
                </a:solidFill>
              </a:rPr>
              <a:t>Projects with a start date of August 1, 2022, or after</a:t>
            </a:r>
            <a:r>
              <a:rPr lang="en-US" sz="2800" b="1"/>
              <a:t> </a:t>
            </a:r>
            <a:r>
              <a:rPr lang="en-US" sz="2800"/>
              <a:t>follow the due dates listed in the minimum standards (based on project start date).</a:t>
            </a:r>
            <a:endParaRPr lang="en-US" sz="2800">
              <a:cs typeface="Calibri"/>
            </a:endParaRPr>
          </a:p>
          <a:p>
            <a:pPr marL="456565" indent="-456565"/>
            <a:endParaRPr lang="en-US" sz="2800">
              <a:cs typeface="Calibri"/>
            </a:endParaRPr>
          </a:p>
          <a:p>
            <a:pPr marL="0" indent="0">
              <a:buNone/>
            </a:pPr>
            <a:r>
              <a:rPr lang="en-US" sz="2400" b="1">
                <a:solidFill>
                  <a:srgbClr val="831D9B"/>
                </a:solidFill>
              </a:rPr>
              <a:t>*Projects closing before March 31, 2023</a:t>
            </a:r>
            <a:r>
              <a:rPr lang="en-US" sz="2400">
                <a:solidFill>
                  <a:srgbClr val="831D9B"/>
                </a:solidFill>
              </a:rPr>
              <a:t>, </a:t>
            </a:r>
            <a:r>
              <a:rPr lang="en-US" sz="2400"/>
              <a:t>except crisis response projects, are not required to complete five tools, but they still need to implement other standards.</a:t>
            </a:r>
          </a:p>
        </p:txBody>
      </p:sp>
    </p:spTree>
    <p:extLst>
      <p:ext uri="{BB962C8B-B14F-4D97-AF65-F5344CB8AC3E}">
        <p14:creationId xmlns:p14="http://schemas.microsoft.com/office/powerpoint/2010/main" val="1909277828"/>
      </p:ext>
    </p:extLst>
  </p:cSld>
  <p:clrMapOvr>
    <a:masterClrMapping/>
  </p:clrMapOvr>
  <mc:AlternateContent xmlns:mc="http://schemas.openxmlformats.org/markup-compatibility/2006">
    <mc:Choice xmlns:p14="http://schemas.microsoft.com/office/powerpoint/2010/main" Requires="p14">
      <p:transition spd="slow" p14:dur="2000" advTm="48053"/>
    </mc:Choice>
    <mc:Fallback>
      <p:transition spd="slow" advTm="48053"/>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56EA487-3DB0-03E1-2CFC-790AA36712E3}"/>
              </a:ext>
            </a:extLst>
          </p:cNvPr>
          <p:cNvSpPr txBox="1"/>
          <p:nvPr/>
        </p:nvSpPr>
        <p:spPr bwMode="auto">
          <a:xfrm>
            <a:off x="695533" y="2279650"/>
            <a:ext cx="1590260" cy="1471682"/>
          </a:xfrm>
          <a:prstGeom prst="rect">
            <a:avLst/>
          </a:prstGeom>
          <a:noFill/>
          <a:ln>
            <a:noFill/>
          </a:ln>
        </p:spPr>
        <p:txBody>
          <a:bodyPr vert="horz" wrap="none" lIns="91440" tIns="45720" rIns="91440" bIns="45720" numCol="1" rtlCol="0" anchor="b" anchorCtr="0" compatLnSpc="1">
            <a:prstTxWarp prst="textNoShape">
              <a:avLst/>
            </a:prstTxWarp>
            <a:normAutofit/>
          </a:bodyPr>
          <a:lstStyle/>
          <a:p>
            <a:pPr marR="0" defTabSz="609585" eaLnBrk="0" fontAlgn="base" latinLnBrk="0" hangingPunct="0">
              <a:lnSpc>
                <a:spcPct val="90000"/>
              </a:lnSpc>
              <a:spcBef>
                <a:spcPct val="20000"/>
              </a:spcBef>
              <a:spcAft>
                <a:spcPct val="0"/>
              </a:spcAft>
              <a:buClr>
                <a:srgbClr val="279ECE"/>
              </a:buClr>
              <a:buSzTx/>
              <a:tabLst/>
              <a:defRPr/>
            </a:pPr>
            <a:r>
              <a:rPr kumimoji="0" lang="en-US" sz="10000" b="0" i="0" u="none" strike="noStrike" kern="1200" cap="none" spc="0" normalizeH="0" baseline="0" noProof="0">
                <a:ln>
                  <a:noFill/>
                </a:ln>
                <a:solidFill>
                  <a:srgbClr val="02B7EA"/>
                </a:solidFill>
                <a:effectLst/>
                <a:uLnTx/>
                <a:uFillTx/>
                <a:latin typeface="+mn-lt"/>
                <a:ea typeface="+mn-ea"/>
                <a:cs typeface="+mn-cs"/>
              </a:rPr>
              <a:t>1</a:t>
            </a:r>
          </a:p>
        </p:txBody>
      </p:sp>
      <p:sp>
        <p:nvSpPr>
          <p:cNvPr id="6" name="Text Placeholder 5">
            <a:extLst>
              <a:ext uri="{FF2B5EF4-FFF2-40B4-BE49-F238E27FC236}">
                <a16:creationId xmlns:a16="http://schemas.microsoft.com/office/drawing/2014/main" id="{BF54C8EF-8554-F34C-A40E-4F7AC5E27848}"/>
              </a:ext>
            </a:extLst>
          </p:cNvPr>
          <p:cNvSpPr>
            <a:spLocks noGrp="1"/>
          </p:cNvSpPr>
          <p:nvPr>
            <p:ph type="body" sz="quarter" idx="11"/>
          </p:nvPr>
        </p:nvSpPr>
        <p:spPr>
          <a:xfrm>
            <a:off x="1688542" y="2279650"/>
            <a:ext cx="7620414" cy="1471682"/>
          </a:xfrm>
        </p:spPr>
        <p:txBody>
          <a:bodyPr vert="horz" wrap="none" lIns="91440" tIns="45720" rIns="91440" bIns="45720" numCol="1" anchor="ctr" anchorCtr="0" compatLnSpc="1">
            <a:prstTxWarp prst="textNoShape">
              <a:avLst/>
            </a:prstTxWarp>
            <a:normAutofit/>
          </a:bodyPr>
          <a:lstStyle/>
          <a:p>
            <a:r>
              <a:rPr lang="en-US" kern="1200">
                <a:latin typeface="+mn-lt"/>
                <a:ea typeface="+mn-ea"/>
                <a:cs typeface="+mn-cs"/>
              </a:rPr>
              <a:t>Background</a:t>
            </a:r>
          </a:p>
        </p:txBody>
      </p:sp>
    </p:spTree>
    <p:extLst>
      <p:ext uri="{BB962C8B-B14F-4D97-AF65-F5344CB8AC3E}">
        <p14:creationId xmlns:p14="http://schemas.microsoft.com/office/powerpoint/2010/main" val="2760989237"/>
      </p:ext>
    </p:extLst>
  </p:cSld>
  <p:clrMapOvr>
    <a:masterClrMapping/>
  </p:clrMapOvr>
  <mc:AlternateContent xmlns:mc="http://schemas.openxmlformats.org/markup-compatibility/2006">
    <mc:Choice xmlns:p14="http://schemas.microsoft.com/office/powerpoint/2010/main" Requires="p14">
      <p:transition spd="slow" p14:dur="2000" advTm="3469"/>
    </mc:Choice>
    <mc:Fallback>
      <p:transition spd="slow" advTm="3469"/>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56EA487-3DB0-03E1-2CFC-790AA36712E3}"/>
              </a:ext>
            </a:extLst>
          </p:cNvPr>
          <p:cNvSpPr txBox="1"/>
          <p:nvPr/>
        </p:nvSpPr>
        <p:spPr bwMode="auto">
          <a:xfrm>
            <a:off x="784080" y="2225675"/>
            <a:ext cx="1590260" cy="1471682"/>
          </a:xfrm>
          <a:prstGeom prst="rect">
            <a:avLst/>
          </a:prstGeom>
          <a:noFill/>
          <a:ln>
            <a:noFill/>
          </a:ln>
        </p:spPr>
        <p:txBody>
          <a:bodyPr vert="horz" wrap="none" lIns="91440" tIns="45720" rIns="91440" bIns="45720" numCol="1" rtlCol="0" anchor="b" anchorCtr="0" compatLnSpc="1">
            <a:prstTxWarp prst="textNoShape">
              <a:avLst/>
            </a:prstTxWarp>
            <a:normAutofit/>
          </a:bodyPr>
          <a:lstStyle/>
          <a:p>
            <a:pPr marR="0" defTabSz="609585" eaLnBrk="0" fontAlgn="base" latinLnBrk="0" hangingPunct="0">
              <a:lnSpc>
                <a:spcPct val="90000"/>
              </a:lnSpc>
              <a:spcBef>
                <a:spcPct val="20000"/>
              </a:spcBef>
              <a:spcAft>
                <a:spcPct val="0"/>
              </a:spcAft>
              <a:buClr>
                <a:srgbClr val="279ECE"/>
              </a:buClr>
              <a:buSzTx/>
              <a:tabLst/>
              <a:defRPr/>
            </a:pPr>
            <a:r>
              <a:rPr kumimoji="0" lang="en-US" sz="10000" b="0" i="0" u="none" strike="noStrike" kern="1200" cap="none" spc="0" normalizeH="0" baseline="0" noProof="0">
                <a:ln>
                  <a:noFill/>
                </a:ln>
                <a:solidFill>
                  <a:srgbClr val="12B3EA"/>
                </a:solidFill>
                <a:effectLst/>
                <a:uLnTx/>
                <a:uFillTx/>
                <a:latin typeface="+mn-lt"/>
                <a:ea typeface="+mn-ea"/>
                <a:cs typeface="+mn-cs"/>
              </a:rPr>
              <a:t>5</a:t>
            </a:r>
          </a:p>
        </p:txBody>
      </p:sp>
      <p:sp>
        <p:nvSpPr>
          <p:cNvPr id="6" name="Text Placeholder 5">
            <a:extLst>
              <a:ext uri="{FF2B5EF4-FFF2-40B4-BE49-F238E27FC236}">
                <a16:creationId xmlns:a16="http://schemas.microsoft.com/office/drawing/2014/main" id="{BF54C8EF-8554-F34C-A40E-4F7AC5E27848}"/>
              </a:ext>
            </a:extLst>
          </p:cNvPr>
          <p:cNvSpPr>
            <a:spLocks noGrp="1"/>
          </p:cNvSpPr>
          <p:nvPr>
            <p:ph type="body" sz="quarter" idx="10"/>
          </p:nvPr>
        </p:nvSpPr>
        <p:spPr>
          <a:xfrm>
            <a:off x="1802390" y="2152938"/>
            <a:ext cx="9056110" cy="1471682"/>
          </a:xfrm>
        </p:spPr>
        <p:txBody>
          <a:bodyPr vert="horz" wrap="none" lIns="91440" tIns="45720" rIns="91440" bIns="45720" numCol="1" anchor="ctr" anchorCtr="0" compatLnSpc="1">
            <a:prstTxWarp prst="textNoShape">
              <a:avLst/>
            </a:prstTxWarp>
            <a:normAutofit/>
          </a:bodyPr>
          <a:lstStyle/>
          <a:p>
            <a:r>
              <a:rPr lang="en-US" sz="4800" kern="1200">
                <a:solidFill>
                  <a:schemeClr val="bg1"/>
                </a:solidFill>
              </a:rPr>
              <a:t>How to cover/budget for s</a:t>
            </a:r>
            <a:r>
              <a:rPr lang="en-US" sz="4800">
                <a:solidFill>
                  <a:schemeClr val="bg1"/>
                </a:solidFill>
              </a:rPr>
              <a:t>afeguarding </a:t>
            </a:r>
            <a:endParaRPr lang="en-US" sz="4800" kern="1200">
              <a:solidFill>
                <a:schemeClr val="bg1"/>
              </a:solidFill>
            </a:endParaRPr>
          </a:p>
        </p:txBody>
      </p:sp>
    </p:spTree>
    <p:extLst>
      <p:ext uri="{BB962C8B-B14F-4D97-AF65-F5344CB8AC3E}">
        <p14:creationId xmlns:p14="http://schemas.microsoft.com/office/powerpoint/2010/main" val="1464678988"/>
      </p:ext>
    </p:extLst>
  </p:cSld>
  <p:clrMapOvr>
    <a:masterClrMapping/>
  </p:clrMapOvr>
  <mc:AlternateContent xmlns:mc="http://schemas.openxmlformats.org/markup-compatibility/2006">
    <mc:Choice xmlns:p14="http://schemas.microsoft.com/office/powerpoint/2010/main" Requires="p14">
      <p:transition spd="slow" p14:dur="2000" advTm="9460"/>
    </mc:Choice>
    <mc:Fallback>
      <p:transition spd="slow" advTm="946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AA813C8-B020-E5CF-EA02-98D92F164CAA}"/>
              </a:ext>
            </a:extLst>
          </p:cNvPr>
          <p:cNvSpPr>
            <a:spLocks noGrp="1"/>
          </p:cNvSpPr>
          <p:nvPr>
            <p:ph type="title"/>
          </p:nvPr>
        </p:nvSpPr>
        <p:spPr/>
        <p:txBody>
          <a:bodyPr/>
          <a:lstStyle/>
          <a:p>
            <a:r>
              <a:rPr lang="en-US" sz="3200"/>
              <a:t>How do we cover/budget for safeguarding at FHI 360?</a:t>
            </a:r>
          </a:p>
        </p:txBody>
      </p:sp>
      <p:sp>
        <p:nvSpPr>
          <p:cNvPr id="4" name="Text Placeholder 3">
            <a:extLst>
              <a:ext uri="{FF2B5EF4-FFF2-40B4-BE49-F238E27FC236}">
                <a16:creationId xmlns:a16="http://schemas.microsoft.com/office/drawing/2014/main" id="{FC1AA3BA-86FD-9DE5-5675-D967E55C627A}"/>
              </a:ext>
            </a:extLst>
          </p:cNvPr>
          <p:cNvSpPr>
            <a:spLocks noGrp="1"/>
          </p:cNvSpPr>
          <p:nvPr>
            <p:ph type="body" sz="quarter" idx="11"/>
          </p:nvPr>
        </p:nvSpPr>
        <p:spPr>
          <a:xfrm>
            <a:off x="421342" y="2122578"/>
            <a:ext cx="11204601" cy="3814127"/>
          </a:xfrm>
        </p:spPr>
        <p:txBody>
          <a:bodyPr/>
          <a:lstStyle/>
          <a:p>
            <a:r>
              <a:rPr lang="en-US">
                <a:solidFill>
                  <a:srgbClr val="12B3EA"/>
                </a:solidFill>
              </a:rPr>
              <a:t>HQ </a:t>
            </a:r>
            <a:r>
              <a:rPr lang="en-US"/>
              <a:t>develops frameworks, approaches, structures, tools, systems to support integration at the project level.</a:t>
            </a:r>
          </a:p>
          <a:p>
            <a:r>
              <a:rPr lang="en-US">
                <a:solidFill>
                  <a:srgbClr val="12B3EA"/>
                </a:solidFill>
              </a:rPr>
              <a:t>Projects</a:t>
            </a:r>
            <a:r>
              <a:rPr lang="en-US"/>
              <a:t> are responsible for covering the integration of standards and any related costs.</a:t>
            </a:r>
          </a:p>
          <a:p>
            <a:r>
              <a:rPr lang="en-US"/>
              <a:t>Efforts to be proactive in building safeguarding into proposals.</a:t>
            </a:r>
          </a:p>
          <a:p>
            <a:pPr marL="0" indent="0" algn="ctr">
              <a:buNone/>
            </a:pPr>
            <a:endParaRPr lang="en-US" sz="2400" b="1" i="1">
              <a:solidFill>
                <a:srgbClr val="12B3EA"/>
              </a:solidFill>
            </a:endParaRPr>
          </a:p>
          <a:p>
            <a:pPr marL="0" indent="0" algn="ctr">
              <a:buNone/>
            </a:pPr>
            <a:r>
              <a:rPr lang="en-US" sz="2400" b="1" i="1">
                <a:solidFill>
                  <a:srgbClr val="12B3EA"/>
                </a:solidFill>
              </a:rPr>
              <a:t>How-to note: “Incorporating Safeguarding into Proposals, Work Plans, and Budgets”</a:t>
            </a:r>
          </a:p>
        </p:txBody>
      </p:sp>
    </p:spTree>
    <p:extLst>
      <p:ext uri="{BB962C8B-B14F-4D97-AF65-F5344CB8AC3E}">
        <p14:creationId xmlns:p14="http://schemas.microsoft.com/office/powerpoint/2010/main" val="1851882010"/>
      </p:ext>
    </p:extLst>
  </p:cSld>
  <p:clrMapOvr>
    <a:masterClrMapping/>
  </p:clrMapOvr>
  <mc:AlternateContent xmlns:mc="http://schemas.openxmlformats.org/markup-compatibility/2006">
    <mc:Choice xmlns:p14="http://schemas.microsoft.com/office/powerpoint/2010/main" Requires="p14">
      <p:transition spd="slow" p14:dur="2000" advTm="38810"/>
    </mc:Choice>
    <mc:Fallback>
      <p:transition spd="slow" advTm="3881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FDC46FB-BEDF-5C53-0924-3C5DE6907603}"/>
              </a:ext>
            </a:extLst>
          </p:cNvPr>
          <p:cNvSpPr>
            <a:spLocks noGrp="1"/>
          </p:cNvSpPr>
          <p:nvPr>
            <p:ph type="body" sz="quarter" idx="10"/>
          </p:nvPr>
        </p:nvSpPr>
        <p:spPr/>
        <p:txBody>
          <a:bodyPr/>
          <a:lstStyle/>
          <a:p>
            <a:r>
              <a:rPr lang="en-US"/>
              <a:t>Thank you!</a:t>
            </a:r>
          </a:p>
        </p:txBody>
      </p:sp>
    </p:spTree>
    <p:extLst>
      <p:ext uri="{BB962C8B-B14F-4D97-AF65-F5344CB8AC3E}">
        <p14:creationId xmlns:p14="http://schemas.microsoft.com/office/powerpoint/2010/main" val="3861172783"/>
      </p:ext>
    </p:extLst>
  </p:cSld>
  <p:clrMapOvr>
    <a:masterClrMapping/>
  </p:clrMapOvr>
  <mc:AlternateContent xmlns:mc="http://schemas.openxmlformats.org/markup-compatibility/2006">
    <mc:Choice xmlns:p14="http://schemas.microsoft.com/office/powerpoint/2010/main" Requires="p14">
      <p:transition spd="slow" p14:dur="2000" advTm="18794"/>
    </mc:Choice>
    <mc:Fallback>
      <p:transition spd="slow" advTm="18794"/>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4029F7A-35B9-0D1C-81CF-EE5A2A8E9CB3}"/>
              </a:ext>
            </a:extLst>
          </p:cNvPr>
          <p:cNvSpPr>
            <a:spLocks noGrp="1"/>
          </p:cNvSpPr>
          <p:nvPr>
            <p:ph type="title"/>
          </p:nvPr>
        </p:nvSpPr>
        <p:spPr>
          <a:xfrm>
            <a:off x="272143" y="108857"/>
            <a:ext cx="11353801" cy="883332"/>
          </a:xfrm>
        </p:spPr>
        <p:txBody>
          <a:bodyPr/>
          <a:lstStyle/>
          <a:p>
            <a:r>
              <a:rPr lang="en-US" b="1">
                <a:solidFill>
                  <a:srgbClr val="AFBD21"/>
                </a:solidFill>
              </a:rPr>
              <a:t>Launched July 2022</a:t>
            </a:r>
          </a:p>
        </p:txBody>
      </p:sp>
      <p:sp>
        <p:nvSpPr>
          <p:cNvPr id="6" name="Text Placeholder 5">
            <a:extLst>
              <a:ext uri="{FF2B5EF4-FFF2-40B4-BE49-F238E27FC236}">
                <a16:creationId xmlns:a16="http://schemas.microsoft.com/office/drawing/2014/main" id="{10CD58E1-E447-5C25-CD79-F610E832F7B8}"/>
              </a:ext>
            </a:extLst>
          </p:cNvPr>
          <p:cNvSpPr>
            <a:spLocks noGrp="1"/>
          </p:cNvSpPr>
          <p:nvPr>
            <p:ph type="body" sz="quarter" idx="11"/>
          </p:nvPr>
        </p:nvSpPr>
        <p:spPr>
          <a:xfrm>
            <a:off x="272143" y="1126014"/>
            <a:ext cx="7130144" cy="5242129"/>
          </a:xfrm>
        </p:spPr>
        <p:txBody>
          <a:bodyPr/>
          <a:lstStyle/>
          <a:p>
            <a:pPr marL="0" indent="0">
              <a:buNone/>
            </a:pPr>
            <a:r>
              <a:rPr lang="en-US" b="1">
                <a:solidFill>
                  <a:srgbClr val="330B3D"/>
                </a:solidFill>
              </a:rPr>
              <a:t>Announced by CEO Tessie San Martin</a:t>
            </a:r>
          </a:p>
          <a:p>
            <a:r>
              <a:rPr lang="en-US" b="1">
                <a:solidFill>
                  <a:srgbClr val="006699"/>
                </a:solidFill>
              </a:rPr>
              <a:t>Framework &amp; Minimum Standards for Safeguarding Program Participants</a:t>
            </a:r>
          </a:p>
          <a:p>
            <a:r>
              <a:rPr lang="en-US">
                <a:solidFill>
                  <a:srgbClr val="0070C0"/>
                </a:solidFill>
              </a:rPr>
              <a:t>Five required tools/upload to Vine</a:t>
            </a:r>
          </a:p>
          <a:p>
            <a:r>
              <a:rPr lang="en-US">
                <a:solidFill>
                  <a:srgbClr val="0070C0"/>
                </a:solidFill>
              </a:rPr>
              <a:t>FHI 360 Toolkit: How to implement FHI 360’s minimum standards for safeguarding program participants</a:t>
            </a:r>
          </a:p>
          <a:p>
            <a:r>
              <a:rPr lang="en-US">
                <a:solidFill>
                  <a:srgbClr val="0070C0"/>
                </a:solidFill>
              </a:rPr>
              <a:t>Child Safeguarding Procedures (companion document to toolkit)</a:t>
            </a:r>
          </a:p>
        </p:txBody>
      </p:sp>
      <p:pic>
        <p:nvPicPr>
          <p:cNvPr id="14" name="Picture 13">
            <a:extLst>
              <a:ext uri="{FF2B5EF4-FFF2-40B4-BE49-F238E27FC236}">
                <a16:creationId xmlns:a16="http://schemas.microsoft.com/office/drawing/2014/main" id="{43E57E46-50CA-6092-D187-4AA2B2E20257}"/>
              </a:ext>
            </a:extLst>
          </p:cNvPr>
          <p:cNvPicPr>
            <a:picLocks noChangeAspect="1"/>
          </p:cNvPicPr>
          <p:nvPr/>
        </p:nvPicPr>
        <p:blipFill>
          <a:blip r:embed="rId3"/>
          <a:stretch>
            <a:fillRect/>
          </a:stretch>
        </p:blipFill>
        <p:spPr>
          <a:xfrm>
            <a:off x="7913281" y="207623"/>
            <a:ext cx="3508059" cy="4432664"/>
          </a:xfrm>
          <a:prstGeom prst="rect">
            <a:avLst/>
          </a:prstGeom>
        </p:spPr>
      </p:pic>
      <p:pic>
        <p:nvPicPr>
          <p:cNvPr id="3" name="Picture 2">
            <a:extLst>
              <a:ext uri="{FF2B5EF4-FFF2-40B4-BE49-F238E27FC236}">
                <a16:creationId xmlns:a16="http://schemas.microsoft.com/office/drawing/2014/main" id="{9A209518-28D7-58E2-5BC4-E36BB4818C76}"/>
              </a:ext>
            </a:extLst>
          </p:cNvPr>
          <p:cNvPicPr>
            <a:picLocks noChangeAspect="1"/>
          </p:cNvPicPr>
          <p:nvPr/>
        </p:nvPicPr>
        <p:blipFill>
          <a:blip r:embed="rId4"/>
          <a:stretch>
            <a:fillRect/>
          </a:stretch>
        </p:blipFill>
        <p:spPr>
          <a:xfrm>
            <a:off x="10054053" y="3448593"/>
            <a:ext cx="1989010" cy="2844710"/>
          </a:xfrm>
          <a:prstGeom prst="rect">
            <a:avLst/>
          </a:prstGeom>
        </p:spPr>
      </p:pic>
    </p:spTree>
    <p:extLst>
      <p:ext uri="{BB962C8B-B14F-4D97-AF65-F5344CB8AC3E}">
        <p14:creationId xmlns:p14="http://schemas.microsoft.com/office/powerpoint/2010/main" val="4133545553"/>
      </p:ext>
    </p:extLst>
  </p:cSld>
  <p:clrMapOvr>
    <a:masterClrMapping/>
  </p:clrMapOvr>
  <mc:AlternateContent xmlns:mc="http://schemas.openxmlformats.org/markup-compatibility/2006">
    <mc:Choice xmlns:p14="http://schemas.microsoft.com/office/powerpoint/2010/main" Requires="p14">
      <p:transition spd="slow" p14:dur="2000" advTm="84523"/>
    </mc:Choice>
    <mc:Fallback>
      <p:transition spd="slow" advTm="84523"/>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8F2CD643-08D5-BC41-B1EC-F5DFDEB9AC56}"/>
              </a:ext>
            </a:extLst>
          </p:cNvPr>
          <p:cNvSpPr>
            <a:spLocks noGrp="1"/>
          </p:cNvSpPr>
          <p:nvPr>
            <p:ph type="body" sz="quarter" idx="11"/>
          </p:nvPr>
        </p:nvSpPr>
        <p:spPr>
          <a:xfrm>
            <a:off x="5582585" y="635198"/>
            <a:ext cx="6433866" cy="5681189"/>
          </a:xfrm>
        </p:spPr>
        <p:txBody>
          <a:bodyPr/>
          <a:lstStyle/>
          <a:p>
            <a:pPr marL="15875" indent="0">
              <a:buNone/>
            </a:pPr>
            <a:r>
              <a:rPr lang="en-US" altLang="en-US" b="1">
                <a:solidFill>
                  <a:srgbClr val="4A2156"/>
                </a:solidFill>
              </a:rPr>
              <a:t>To ensure uniform application of:</a:t>
            </a:r>
            <a:endParaRPr lang="en-US" altLang="en-US" b="1">
              <a:solidFill>
                <a:srgbClr val="4A2156"/>
              </a:solidFill>
              <a:cs typeface="Calibri"/>
            </a:endParaRPr>
          </a:p>
          <a:p>
            <a:pPr marL="15875" indent="0">
              <a:buNone/>
            </a:pPr>
            <a:endParaRPr lang="en-US" altLang="en-US">
              <a:solidFill>
                <a:srgbClr val="4A2156"/>
              </a:solidFill>
              <a:cs typeface="Calibri"/>
            </a:endParaRPr>
          </a:p>
          <a:p>
            <a:pPr marL="473075" indent="-457200">
              <a:buFont typeface="Arial" panose="020B0604020202020204" pitchFamily="34" charset="0"/>
              <a:buChar char="•"/>
            </a:pPr>
            <a:r>
              <a:rPr lang="en-US" altLang="en-US">
                <a:solidFill>
                  <a:srgbClr val="4A2156"/>
                </a:solidFill>
                <a:cs typeface="Calibri"/>
              </a:rPr>
              <a:t>Our organizational values (Do No Harm)</a:t>
            </a:r>
            <a:endParaRPr lang="en-US" altLang="en-US">
              <a:solidFill>
                <a:srgbClr val="4A2156"/>
              </a:solidFill>
            </a:endParaRPr>
          </a:p>
          <a:p>
            <a:pPr marL="473075" indent="-457200">
              <a:buFont typeface="Arial" panose="020B0604020202020204" pitchFamily="34" charset="0"/>
              <a:buChar char="•"/>
            </a:pPr>
            <a:endParaRPr lang="en-US" altLang="en-US">
              <a:solidFill>
                <a:srgbClr val="4A2156"/>
              </a:solidFill>
            </a:endParaRPr>
          </a:p>
          <a:p>
            <a:pPr marL="473075" indent="-457200">
              <a:buFont typeface="Arial" panose="020B0604020202020204" pitchFamily="34" charset="0"/>
              <a:buChar char="•"/>
            </a:pPr>
            <a:r>
              <a:rPr lang="en-US" altLang="en-US">
                <a:solidFill>
                  <a:srgbClr val="4A2156"/>
                </a:solidFill>
              </a:rPr>
              <a:t>FHI 360 safeguarding policies</a:t>
            </a:r>
            <a:endParaRPr lang="en-US">
              <a:solidFill>
                <a:srgbClr val="4A2156"/>
              </a:solidFill>
              <a:cs typeface="Calibri"/>
            </a:endParaRPr>
          </a:p>
          <a:p>
            <a:pPr marL="473075" indent="-457200">
              <a:buFont typeface="Arial" panose="020B0604020202020204" pitchFamily="34" charset="0"/>
              <a:buChar char="•"/>
            </a:pPr>
            <a:endParaRPr lang="en-US" altLang="en-US">
              <a:solidFill>
                <a:srgbClr val="4A2156"/>
              </a:solidFill>
              <a:cs typeface="Calibri"/>
            </a:endParaRPr>
          </a:p>
          <a:p>
            <a:pPr marL="473075" indent="-457200">
              <a:buFont typeface="Arial" panose="020B0604020202020204" pitchFamily="34" charset="0"/>
              <a:buChar char="•"/>
            </a:pPr>
            <a:r>
              <a:rPr lang="en-US" altLang="en-US">
                <a:solidFill>
                  <a:srgbClr val="4A2156"/>
                </a:solidFill>
              </a:rPr>
              <a:t>Major funder requirements</a:t>
            </a:r>
            <a:endParaRPr lang="en-US" altLang="en-US">
              <a:solidFill>
                <a:srgbClr val="4A2156"/>
              </a:solidFill>
              <a:cs typeface="Calibri"/>
            </a:endParaRPr>
          </a:p>
          <a:p>
            <a:pPr marL="473075" indent="-457200">
              <a:buFont typeface="Arial" panose="020B0604020202020204" pitchFamily="34" charset="0"/>
              <a:buChar char="•"/>
            </a:pPr>
            <a:endParaRPr lang="en-US" altLang="en-US">
              <a:solidFill>
                <a:srgbClr val="4A2156"/>
              </a:solidFill>
              <a:cs typeface="Calibri"/>
            </a:endParaRPr>
          </a:p>
          <a:p>
            <a:pPr marL="473075" indent="-457200">
              <a:buFont typeface="Arial" panose="020B0604020202020204" pitchFamily="34" charset="0"/>
              <a:buChar char="•"/>
            </a:pPr>
            <a:r>
              <a:rPr lang="en-US" altLang="en-US">
                <a:solidFill>
                  <a:srgbClr val="4A2156"/>
                </a:solidFill>
              </a:rPr>
              <a:t>Industry standards</a:t>
            </a:r>
            <a:endParaRPr lang="en-US">
              <a:solidFill>
                <a:srgbClr val="4A2156"/>
              </a:solidFill>
              <a:cs typeface="Calibri"/>
            </a:endParaRPr>
          </a:p>
        </p:txBody>
      </p:sp>
      <p:sp>
        <p:nvSpPr>
          <p:cNvPr id="10242" name="Title 1"/>
          <p:cNvSpPr>
            <a:spLocks noGrp="1"/>
          </p:cNvSpPr>
          <p:nvPr>
            <p:ph type="title" idx="4294967295"/>
          </p:nvPr>
        </p:nvSpPr>
        <p:spPr>
          <a:xfrm>
            <a:off x="500495" y="0"/>
            <a:ext cx="4378224" cy="6172200"/>
          </a:xfrm>
        </p:spPr>
        <p:txBody>
          <a:bodyPr>
            <a:normAutofit/>
          </a:bodyPr>
          <a:lstStyle/>
          <a:p>
            <a:r>
              <a:rPr lang="en-US" altLang="en-US" sz="4400" b="0">
                <a:solidFill>
                  <a:srgbClr val="02B7EA"/>
                </a:solidFill>
              </a:rPr>
              <a:t>Why did FHI 360 develop minimum standards for safeguarding program participants?</a:t>
            </a:r>
          </a:p>
        </p:txBody>
      </p:sp>
    </p:spTree>
  </p:cSld>
  <p:clrMapOvr>
    <a:masterClrMapping/>
  </p:clrMapOvr>
  <mc:AlternateContent xmlns:mc="http://schemas.openxmlformats.org/markup-compatibility/2006">
    <mc:Choice xmlns:p14="http://schemas.microsoft.com/office/powerpoint/2010/main" Requires="p14">
      <p:transition spd="slow" p14:dur="2000" advTm="30394"/>
    </mc:Choice>
    <mc:Fallback>
      <p:transition spd="slow" advTm="30394"/>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61A3588-CC29-F775-0FCD-B7C7359C3794}"/>
              </a:ext>
            </a:extLst>
          </p:cNvPr>
          <p:cNvSpPr>
            <a:spLocks noGrp="1"/>
          </p:cNvSpPr>
          <p:nvPr>
            <p:ph type="body" sz="quarter" idx="4294967295"/>
          </p:nvPr>
        </p:nvSpPr>
        <p:spPr>
          <a:xfrm>
            <a:off x="2287812" y="149962"/>
            <a:ext cx="7616375" cy="500063"/>
          </a:xfrm>
        </p:spPr>
        <p:txBody>
          <a:bodyPr/>
          <a:lstStyle/>
          <a:p>
            <a:pPr marL="0" indent="0" algn="ctr">
              <a:buNone/>
            </a:pPr>
            <a:r>
              <a:rPr lang="en-US" sz="3700"/>
              <a:t>Aligns with FHI 360 Directives Pyramid from our Operating Model</a:t>
            </a:r>
          </a:p>
        </p:txBody>
      </p:sp>
      <p:pic>
        <p:nvPicPr>
          <p:cNvPr id="9" name="Picture 8">
            <a:extLst>
              <a:ext uri="{FF2B5EF4-FFF2-40B4-BE49-F238E27FC236}">
                <a16:creationId xmlns:a16="http://schemas.microsoft.com/office/drawing/2014/main" id="{E9348FD3-2AC7-9F34-D2C5-B65E37333627}"/>
              </a:ext>
            </a:extLst>
          </p:cNvPr>
          <p:cNvPicPr>
            <a:picLocks noChangeAspect="1"/>
          </p:cNvPicPr>
          <p:nvPr/>
        </p:nvPicPr>
        <p:blipFill>
          <a:blip r:embed="rId3"/>
          <a:stretch>
            <a:fillRect/>
          </a:stretch>
        </p:blipFill>
        <p:spPr>
          <a:xfrm>
            <a:off x="2183568" y="1538490"/>
            <a:ext cx="6674493" cy="5169548"/>
          </a:xfrm>
          <a:prstGeom prst="rect">
            <a:avLst/>
          </a:prstGeom>
        </p:spPr>
      </p:pic>
      <p:sp>
        <p:nvSpPr>
          <p:cNvPr id="28" name="Arrow: Left 27">
            <a:extLst>
              <a:ext uri="{FF2B5EF4-FFF2-40B4-BE49-F238E27FC236}">
                <a16:creationId xmlns:a16="http://schemas.microsoft.com/office/drawing/2014/main" id="{0E379419-6D7C-CC36-947C-687C09B256E3}"/>
              </a:ext>
            </a:extLst>
          </p:cNvPr>
          <p:cNvSpPr/>
          <p:nvPr/>
        </p:nvSpPr>
        <p:spPr>
          <a:xfrm>
            <a:off x="7529886" y="3963529"/>
            <a:ext cx="1036597" cy="1156947"/>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2774852056"/>
      </p:ext>
    </p:extLst>
  </p:cSld>
  <p:clrMapOvr>
    <a:masterClrMapping/>
  </p:clrMapOvr>
  <mc:AlternateContent xmlns:mc="http://schemas.openxmlformats.org/markup-compatibility/2006">
    <mc:Choice xmlns:p14="http://schemas.microsoft.com/office/powerpoint/2010/main" Requires="p14">
      <p:transition spd="slow" p14:dur="2000" advTm="64607"/>
    </mc:Choice>
    <mc:Fallback>
      <p:transition spd="slow" advTm="64607"/>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56EA487-3DB0-03E1-2CFC-790AA36712E3}"/>
              </a:ext>
            </a:extLst>
          </p:cNvPr>
          <p:cNvSpPr txBox="1"/>
          <p:nvPr/>
        </p:nvSpPr>
        <p:spPr bwMode="auto">
          <a:xfrm>
            <a:off x="695533" y="2238086"/>
            <a:ext cx="1590260" cy="1471682"/>
          </a:xfrm>
          <a:prstGeom prst="rect">
            <a:avLst/>
          </a:prstGeom>
          <a:noFill/>
          <a:ln>
            <a:noFill/>
          </a:ln>
        </p:spPr>
        <p:txBody>
          <a:bodyPr vert="horz" wrap="none" lIns="91440" tIns="45720" rIns="91440" bIns="45720" numCol="1" rtlCol="0" anchor="b" anchorCtr="0" compatLnSpc="1">
            <a:prstTxWarp prst="textNoShape">
              <a:avLst/>
            </a:prstTxWarp>
            <a:normAutofit/>
          </a:bodyPr>
          <a:lstStyle/>
          <a:p>
            <a:pPr marR="0" defTabSz="609585" eaLnBrk="0" fontAlgn="base" latinLnBrk="0" hangingPunct="0">
              <a:lnSpc>
                <a:spcPct val="90000"/>
              </a:lnSpc>
              <a:spcBef>
                <a:spcPct val="20000"/>
              </a:spcBef>
              <a:spcAft>
                <a:spcPct val="0"/>
              </a:spcAft>
              <a:buClr>
                <a:srgbClr val="279ECE"/>
              </a:buClr>
              <a:buSzTx/>
              <a:tabLst/>
              <a:defRPr/>
            </a:pPr>
            <a:r>
              <a:rPr lang="en-US" sz="10000">
                <a:solidFill>
                  <a:srgbClr val="12B3EA"/>
                </a:solidFill>
              </a:rPr>
              <a:t>2</a:t>
            </a:r>
            <a:endParaRPr kumimoji="0" lang="en-US" sz="10000" b="0" i="0" u="none" strike="noStrike" kern="1200" cap="none" spc="0" normalizeH="0" baseline="0" noProof="0">
              <a:ln>
                <a:noFill/>
              </a:ln>
              <a:solidFill>
                <a:srgbClr val="12B3EA"/>
              </a:solidFill>
              <a:effectLst/>
              <a:uLnTx/>
              <a:uFillTx/>
              <a:latin typeface="+mn-lt"/>
              <a:ea typeface="+mn-ea"/>
              <a:cs typeface="+mn-cs"/>
            </a:endParaRPr>
          </a:p>
        </p:txBody>
      </p:sp>
      <p:sp>
        <p:nvSpPr>
          <p:cNvPr id="6" name="Text Placeholder 5">
            <a:extLst>
              <a:ext uri="{FF2B5EF4-FFF2-40B4-BE49-F238E27FC236}">
                <a16:creationId xmlns:a16="http://schemas.microsoft.com/office/drawing/2014/main" id="{BF54C8EF-8554-F34C-A40E-4F7AC5E27848}"/>
              </a:ext>
            </a:extLst>
          </p:cNvPr>
          <p:cNvSpPr>
            <a:spLocks noGrp="1"/>
          </p:cNvSpPr>
          <p:nvPr>
            <p:ph type="body" sz="quarter" idx="10"/>
          </p:nvPr>
        </p:nvSpPr>
        <p:spPr>
          <a:xfrm>
            <a:off x="1604963" y="2238086"/>
            <a:ext cx="1590260" cy="1471682"/>
          </a:xfrm>
        </p:spPr>
        <p:txBody>
          <a:bodyPr vert="horz" wrap="none" lIns="91440" tIns="45720" rIns="91440" bIns="45720" numCol="1" anchor="ctr" anchorCtr="0" compatLnSpc="1">
            <a:prstTxWarp prst="textNoShape">
              <a:avLst/>
            </a:prstTxWarp>
            <a:normAutofit/>
          </a:bodyPr>
          <a:lstStyle/>
          <a:p>
            <a:pPr>
              <a:lnSpc>
                <a:spcPct val="90000"/>
              </a:lnSpc>
            </a:pPr>
            <a:r>
              <a:rPr lang="en-US" sz="6000" kern="1200">
                <a:solidFill>
                  <a:schemeClr val="bg1"/>
                </a:solidFill>
                <a:latin typeface="+mn-lt"/>
                <a:ea typeface="+mn-ea"/>
                <a:cs typeface="+mn-cs"/>
              </a:rPr>
              <a:t>Overview of the New </a:t>
            </a:r>
            <a:r>
              <a:rPr lang="en-US" sz="6000">
                <a:solidFill>
                  <a:schemeClr val="bg1"/>
                </a:solidFill>
              </a:rPr>
              <a:t>M</a:t>
            </a:r>
            <a:r>
              <a:rPr lang="en-US" sz="6000" kern="1200">
                <a:solidFill>
                  <a:schemeClr val="bg1"/>
                </a:solidFill>
                <a:latin typeface="+mn-lt"/>
                <a:ea typeface="+mn-ea"/>
                <a:cs typeface="+mn-cs"/>
              </a:rPr>
              <a:t>aterials</a:t>
            </a:r>
          </a:p>
        </p:txBody>
      </p:sp>
    </p:spTree>
    <p:extLst>
      <p:ext uri="{BB962C8B-B14F-4D97-AF65-F5344CB8AC3E}">
        <p14:creationId xmlns:p14="http://schemas.microsoft.com/office/powerpoint/2010/main" val="2685735913"/>
      </p:ext>
    </p:extLst>
  </p:cSld>
  <p:clrMapOvr>
    <a:masterClrMapping/>
  </p:clrMapOvr>
  <mc:AlternateContent xmlns:mc="http://schemas.openxmlformats.org/markup-compatibility/2006">
    <mc:Choice xmlns:p14="http://schemas.microsoft.com/office/powerpoint/2010/main" Requires="p14">
      <p:transition spd="slow" p14:dur="2000" advTm="7277"/>
    </mc:Choice>
    <mc:Fallback>
      <p:transition spd="slow" advTm="7277"/>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2439596-EBDD-B281-634F-ADA46C18C032}"/>
              </a:ext>
            </a:extLst>
          </p:cNvPr>
          <p:cNvSpPr>
            <a:spLocks noGrp="1"/>
          </p:cNvSpPr>
          <p:nvPr>
            <p:ph type="body" sz="quarter" idx="12"/>
          </p:nvPr>
        </p:nvSpPr>
        <p:spPr/>
        <p:txBody>
          <a:bodyPr/>
          <a:lstStyle/>
          <a:p>
            <a:endParaRPr lang="en-US" sz="2000"/>
          </a:p>
          <a:p>
            <a:endParaRPr lang="en-US" sz="2000"/>
          </a:p>
        </p:txBody>
      </p:sp>
      <p:pic>
        <p:nvPicPr>
          <p:cNvPr id="9" name="Picture 8">
            <a:extLst>
              <a:ext uri="{FF2B5EF4-FFF2-40B4-BE49-F238E27FC236}">
                <a16:creationId xmlns:a16="http://schemas.microsoft.com/office/drawing/2014/main" id="{88D9CD32-E9C5-F1D6-8817-A3B3D17B64CF}"/>
              </a:ext>
            </a:extLst>
          </p:cNvPr>
          <p:cNvPicPr>
            <a:picLocks noChangeAspect="1"/>
          </p:cNvPicPr>
          <p:nvPr/>
        </p:nvPicPr>
        <p:blipFill>
          <a:blip r:embed="rId3"/>
          <a:stretch>
            <a:fillRect/>
          </a:stretch>
        </p:blipFill>
        <p:spPr>
          <a:xfrm>
            <a:off x="152400" y="11113"/>
            <a:ext cx="6858000" cy="6858000"/>
          </a:xfrm>
          <a:prstGeom prst="rect">
            <a:avLst/>
          </a:prstGeom>
        </p:spPr>
      </p:pic>
      <p:sp>
        <p:nvSpPr>
          <p:cNvPr id="10" name="Text Placeholder 6">
            <a:extLst>
              <a:ext uri="{FF2B5EF4-FFF2-40B4-BE49-F238E27FC236}">
                <a16:creationId xmlns:a16="http://schemas.microsoft.com/office/drawing/2014/main" id="{18B7E4EB-4929-8824-7719-711FA262F2A6}"/>
              </a:ext>
            </a:extLst>
          </p:cNvPr>
          <p:cNvSpPr txBox="1">
            <a:spLocks/>
          </p:cNvSpPr>
          <p:nvPr/>
        </p:nvSpPr>
        <p:spPr bwMode="auto">
          <a:xfrm>
            <a:off x="7548563" y="468086"/>
            <a:ext cx="4560310" cy="596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marR="0" indent="0" algn="r" defTabSz="609585" rtl="0" eaLnBrk="0" fontAlgn="base" latinLnBrk="0" hangingPunct="0">
              <a:lnSpc>
                <a:spcPts val="2160"/>
              </a:lnSpc>
              <a:spcBef>
                <a:spcPct val="20000"/>
              </a:spcBef>
              <a:spcAft>
                <a:spcPts val="4800"/>
              </a:spcAft>
              <a:buClr>
                <a:srgbClr val="279ECE"/>
              </a:buClr>
              <a:buSzTx/>
              <a:buFont typeface="Arial" panose="020B0604020202020204" pitchFamily="34" charset="0"/>
              <a:buNone/>
              <a:tabLst/>
              <a:defRPr sz="1800" kern="1200">
                <a:solidFill>
                  <a:srgbClr val="4A2156"/>
                </a:solidFill>
                <a:latin typeface="+mn-lt"/>
                <a:ea typeface="+mn-ea"/>
                <a:cs typeface="+mn-cs"/>
              </a:defRPr>
            </a:lvl1pPr>
            <a:lvl2pPr marL="609585" indent="0" algn="r" defTabSz="609585" rtl="0" eaLnBrk="0" fontAlgn="base" hangingPunct="0">
              <a:spcBef>
                <a:spcPct val="20000"/>
              </a:spcBef>
              <a:spcAft>
                <a:spcPct val="0"/>
              </a:spcAft>
              <a:buClr>
                <a:srgbClr val="279ECE"/>
              </a:buClr>
              <a:buFont typeface="Arial" panose="020B0604020202020204" pitchFamily="34" charset="0"/>
              <a:buNone/>
              <a:defRPr sz="1800" kern="1200">
                <a:solidFill>
                  <a:srgbClr val="02B7EA"/>
                </a:solidFill>
                <a:latin typeface="+mn-lt"/>
                <a:ea typeface="+mn-ea"/>
                <a:cs typeface="+mn-cs"/>
              </a:defRPr>
            </a:lvl2pPr>
            <a:lvl3pPr marL="1219170" indent="0" algn="r" defTabSz="609585" rtl="0" eaLnBrk="0" fontAlgn="base" hangingPunct="0">
              <a:spcBef>
                <a:spcPct val="20000"/>
              </a:spcBef>
              <a:spcAft>
                <a:spcPct val="0"/>
              </a:spcAft>
              <a:buClr>
                <a:srgbClr val="279ECE"/>
              </a:buClr>
              <a:buFont typeface="Arial" panose="020B0604020202020204" pitchFamily="34" charset="0"/>
              <a:buNone/>
              <a:defRPr sz="1800" kern="1200">
                <a:solidFill>
                  <a:srgbClr val="02B7EA"/>
                </a:solidFill>
                <a:latin typeface="+mn-lt"/>
                <a:ea typeface="+mn-ea"/>
                <a:cs typeface="+mn-cs"/>
              </a:defRPr>
            </a:lvl3pPr>
            <a:lvl4pPr marL="1828755" indent="0" algn="r" defTabSz="609585" rtl="0" eaLnBrk="0" fontAlgn="base" hangingPunct="0">
              <a:spcBef>
                <a:spcPct val="20000"/>
              </a:spcBef>
              <a:spcAft>
                <a:spcPct val="0"/>
              </a:spcAft>
              <a:buClr>
                <a:srgbClr val="279ECE"/>
              </a:buClr>
              <a:buFont typeface="Arial" panose="020B0604020202020204" pitchFamily="34" charset="0"/>
              <a:buNone/>
              <a:defRPr sz="1800" kern="1200">
                <a:solidFill>
                  <a:srgbClr val="02B7EA"/>
                </a:solidFill>
                <a:latin typeface="+mn-lt"/>
                <a:ea typeface="+mn-ea"/>
                <a:cs typeface="+mn-cs"/>
              </a:defRPr>
            </a:lvl4pPr>
            <a:lvl5pPr marL="2438339" indent="0" algn="r" defTabSz="609585" rtl="0" eaLnBrk="0" fontAlgn="base" hangingPunct="0">
              <a:spcBef>
                <a:spcPct val="20000"/>
              </a:spcBef>
              <a:spcAft>
                <a:spcPct val="0"/>
              </a:spcAft>
              <a:buClr>
                <a:srgbClr val="279ECE"/>
              </a:buClr>
              <a:buFont typeface="Arial" panose="020B0604020202020204" pitchFamily="34" charset="0"/>
              <a:buNone/>
              <a:defRPr sz="1800" kern="1200">
                <a:solidFill>
                  <a:srgbClr val="02B7EA"/>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609585" rtl="0" eaLnBrk="0" fontAlgn="base" latinLnBrk="0" hangingPunct="0">
              <a:lnSpc>
                <a:spcPct val="100000"/>
              </a:lnSpc>
              <a:spcBef>
                <a:spcPts val="300"/>
              </a:spcBef>
              <a:spcAft>
                <a:spcPts val="300"/>
              </a:spcAft>
              <a:buClr>
                <a:srgbClr val="279ECE"/>
              </a:buClr>
              <a:buSzTx/>
              <a:buFont typeface="Arial" panose="020B0604020202020204" pitchFamily="34" charset="0"/>
              <a:buNone/>
              <a:tabLst/>
              <a:defRPr/>
            </a:pPr>
            <a:r>
              <a:rPr kumimoji="0" lang="en-US" sz="2800" b="1" i="0" u="none" strike="noStrike" kern="1200" cap="none" spc="0" normalizeH="0" baseline="0" noProof="0">
                <a:ln>
                  <a:noFill/>
                </a:ln>
                <a:solidFill>
                  <a:srgbClr val="4A2156"/>
                </a:solidFill>
                <a:effectLst/>
                <a:uLnTx/>
                <a:uFillTx/>
                <a:latin typeface="Calibri"/>
                <a:ea typeface="+mn-ea"/>
                <a:cs typeface="+mn-cs"/>
              </a:rPr>
              <a:t>The minimum standards:</a:t>
            </a:r>
          </a:p>
          <a:p>
            <a:pPr marL="342900" marR="0" lvl="0" indent="-342900" algn="l" defTabSz="609585" rtl="0" eaLnBrk="0" fontAlgn="base" latinLnBrk="0" hangingPunct="0">
              <a:lnSpc>
                <a:spcPct val="100000"/>
              </a:lnSpc>
              <a:spcBef>
                <a:spcPts val="300"/>
              </a:spcBef>
              <a:spcAft>
                <a:spcPts val="300"/>
              </a:spcAft>
              <a:buClr>
                <a:srgbClr val="279ECE"/>
              </a:buClr>
              <a:buSzTx/>
              <a:buFont typeface="Arial" panose="020B0604020202020204" pitchFamily="34" charset="0"/>
              <a:buChar char="•"/>
              <a:tabLst/>
              <a:defRPr/>
            </a:pPr>
            <a:r>
              <a:rPr kumimoji="0" lang="en-US" sz="2800" b="0" i="0" u="none" strike="noStrike" kern="1200" cap="none" spc="0" normalizeH="0" baseline="0" noProof="0">
                <a:ln>
                  <a:noFill/>
                </a:ln>
                <a:solidFill>
                  <a:srgbClr val="4A2156"/>
                </a:solidFill>
                <a:effectLst/>
                <a:uLnTx/>
                <a:uFillTx/>
                <a:latin typeface="Calibri"/>
                <a:ea typeface="+mn-ea"/>
                <a:cs typeface="+mn-cs"/>
              </a:rPr>
              <a:t>Organized under 8 domains</a:t>
            </a:r>
          </a:p>
          <a:p>
            <a:pPr marL="342900" marR="0" lvl="0" indent="-342900" algn="l" defTabSz="609585" rtl="0" eaLnBrk="0" fontAlgn="base" latinLnBrk="0" hangingPunct="0">
              <a:lnSpc>
                <a:spcPct val="100000"/>
              </a:lnSpc>
              <a:spcBef>
                <a:spcPts val="300"/>
              </a:spcBef>
              <a:spcAft>
                <a:spcPts val="300"/>
              </a:spcAft>
              <a:buClr>
                <a:srgbClr val="279ECE"/>
              </a:buClr>
              <a:buSzTx/>
              <a:buFont typeface="Arial" panose="020B0604020202020204" pitchFamily="34" charset="0"/>
              <a:buChar char="•"/>
              <a:tabLst/>
              <a:defRPr/>
            </a:pPr>
            <a:r>
              <a:rPr kumimoji="0" lang="en-US" sz="2800" b="0" i="0" u="none" strike="noStrike" kern="1200" cap="none" spc="0" normalizeH="0" baseline="0" noProof="0">
                <a:ln>
                  <a:noFill/>
                </a:ln>
                <a:solidFill>
                  <a:srgbClr val="4A2156"/>
                </a:solidFill>
                <a:effectLst/>
                <a:uLnTx/>
                <a:uFillTx/>
                <a:latin typeface="Calibri"/>
                <a:ea typeface="+mn-ea"/>
                <a:cs typeface="+mn-cs"/>
              </a:rPr>
              <a:t>Apply to all FHI 360 projects that involve interaction with program participants</a:t>
            </a:r>
          </a:p>
          <a:p>
            <a:pPr marL="0" marR="0" lvl="0" indent="0" algn="l" defTabSz="609585" rtl="0" eaLnBrk="0" fontAlgn="base" latinLnBrk="0" hangingPunct="0">
              <a:lnSpc>
                <a:spcPct val="100000"/>
              </a:lnSpc>
              <a:spcBef>
                <a:spcPts val="300"/>
              </a:spcBef>
              <a:spcAft>
                <a:spcPts val="300"/>
              </a:spcAft>
              <a:buClr>
                <a:srgbClr val="279ECE"/>
              </a:buClr>
              <a:buSzTx/>
              <a:buFont typeface="Arial" panose="020B0604020202020204" pitchFamily="34" charset="0"/>
              <a:buNone/>
              <a:tabLst/>
              <a:defRPr/>
            </a:pPr>
            <a:endParaRPr kumimoji="0" lang="en-US" sz="2800" b="0" i="0" u="none" strike="noStrike" kern="1200" cap="none" spc="0" normalizeH="0" baseline="0" noProof="0">
              <a:ln>
                <a:noFill/>
              </a:ln>
              <a:solidFill>
                <a:srgbClr val="4A2156"/>
              </a:solidFill>
              <a:effectLst/>
              <a:uLnTx/>
              <a:uFillTx/>
              <a:latin typeface="Calibri"/>
              <a:ea typeface="+mn-ea"/>
              <a:cs typeface="+mn-cs"/>
            </a:endParaRPr>
          </a:p>
          <a:p>
            <a:pPr marL="0" marR="0" lvl="0" indent="0" algn="l" defTabSz="609585" rtl="0" eaLnBrk="0" fontAlgn="base" latinLnBrk="0" hangingPunct="0">
              <a:lnSpc>
                <a:spcPct val="100000"/>
              </a:lnSpc>
              <a:spcBef>
                <a:spcPts val="300"/>
              </a:spcBef>
              <a:spcAft>
                <a:spcPts val="300"/>
              </a:spcAft>
              <a:buClr>
                <a:srgbClr val="279ECE"/>
              </a:buClr>
              <a:buSzTx/>
              <a:buFont typeface="Arial" panose="020B0604020202020204" pitchFamily="34" charset="0"/>
              <a:buNone/>
              <a:tabLst/>
              <a:defRPr/>
            </a:pPr>
            <a:r>
              <a:rPr kumimoji="0" lang="en-US" sz="2800" b="1" i="0" u="none" strike="noStrike" kern="1200" cap="none" spc="0" normalizeH="0" baseline="0" noProof="0">
                <a:ln>
                  <a:noFill/>
                </a:ln>
                <a:solidFill>
                  <a:srgbClr val="4A2156"/>
                </a:solidFill>
                <a:effectLst/>
                <a:uLnTx/>
                <a:uFillTx/>
                <a:latin typeface="Calibri"/>
                <a:ea typeface="+mn-ea"/>
                <a:cs typeface="+mn-cs"/>
              </a:rPr>
              <a:t>When fully and effectively implemented, </a:t>
            </a:r>
            <a:r>
              <a:rPr kumimoji="0" lang="en-US" sz="2800" b="0" i="0" u="none" strike="noStrike" kern="1200" cap="none" spc="0" normalizeH="0" baseline="0" noProof="0">
                <a:ln>
                  <a:noFill/>
                </a:ln>
                <a:solidFill>
                  <a:srgbClr val="4A2156"/>
                </a:solidFill>
                <a:effectLst/>
                <a:uLnTx/>
                <a:uFillTx/>
                <a:latin typeface="Calibri"/>
                <a:ea typeface="+mn-ea"/>
                <a:cs typeface="+mn-cs"/>
              </a:rPr>
              <a:t>the standards mitigate risk of SEA/other harm toward program participants</a:t>
            </a:r>
          </a:p>
          <a:p>
            <a:pPr marL="342900" marR="0" lvl="0" indent="-342900" algn="l" defTabSz="609585" rtl="0" eaLnBrk="0" fontAlgn="base" latinLnBrk="0" hangingPunct="0">
              <a:lnSpc>
                <a:spcPct val="100000"/>
              </a:lnSpc>
              <a:spcBef>
                <a:spcPct val="20000"/>
              </a:spcBef>
              <a:spcAft>
                <a:spcPts val="4800"/>
              </a:spcAft>
              <a:buClr>
                <a:srgbClr val="279ECE"/>
              </a:buClr>
              <a:buSzTx/>
              <a:buFont typeface="Arial" panose="020B0604020202020204" pitchFamily="34" charset="0"/>
              <a:buChar char="•"/>
              <a:tabLst/>
              <a:defRPr/>
            </a:pPr>
            <a:endParaRPr kumimoji="0" lang="en-US" sz="2800" b="0" i="0" u="none" strike="noStrike" kern="1200" cap="none" spc="0" normalizeH="0" baseline="0" noProof="0">
              <a:ln>
                <a:noFill/>
              </a:ln>
              <a:solidFill>
                <a:srgbClr val="4A2156"/>
              </a:solidFill>
              <a:effectLst/>
              <a:uLnTx/>
              <a:uFillTx/>
              <a:latin typeface="Calibri"/>
              <a:ea typeface="+mn-ea"/>
              <a:cs typeface="+mn-cs"/>
            </a:endParaRPr>
          </a:p>
        </p:txBody>
      </p:sp>
    </p:spTree>
    <p:extLst>
      <p:ext uri="{BB962C8B-B14F-4D97-AF65-F5344CB8AC3E}">
        <p14:creationId xmlns:p14="http://schemas.microsoft.com/office/powerpoint/2010/main" val="3527607106"/>
      </p:ext>
    </p:extLst>
  </p:cSld>
  <p:clrMapOvr>
    <a:masterClrMapping/>
  </p:clrMapOvr>
  <mc:AlternateContent xmlns:mc="http://schemas.openxmlformats.org/markup-compatibility/2006">
    <mc:Choice xmlns:p14="http://schemas.microsoft.com/office/powerpoint/2010/main" Requires="p14">
      <p:transition spd="slow" p14:dur="2000" advTm="64890"/>
    </mc:Choice>
    <mc:Fallback>
      <p:transition spd="slow" advTm="6489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DCF73EA-5985-6136-DF93-500232D126D4}"/>
              </a:ext>
            </a:extLst>
          </p:cNvPr>
          <p:cNvSpPr>
            <a:spLocks noGrp="1"/>
          </p:cNvSpPr>
          <p:nvPr>
            <p:ph type="body" sz="quarter" idx="11"/>
          </p:nvPr>
        </p:nvSpPr>
        <p:spPr>
          <a:xfrm>
            <a:off x="690563" y="694806"/>
            <a:ext cx="6526666" cy="800548"/>
          </a:xfrm>
        </p:spPr>
        <p:txBody>
          <a:bodyPr/>
          <a:lstStyle/>
          <a:p>
            <a:r>
              <a:rPr lang="en-US" sz="3900"/>
              <a:t>Who is a program participant?</a:t>
            </a:r>
          </a:p>
        </p:txBody>
      </p:sp>
      <p:sp>
        <p:nvSpPr>
          <p:cNvPr id="6" name="Text Placeholder 5">
            <a:extLst>
              <a:ext uri="{FF2B5EF4-FFF2-40B4-BE49-F238E27FC236}">
                <a16:creationId xmlns:a16="http://schemas.microsoft.com/office/drawing/2014/main" id="{E50DCC0F-2D9A-3A40-25FF-F90C842E6156}"/>
              </a:ext>
            </a:extLst>
          </p:cNvPr>
          <p:cNvSpPr>
            <a:spLocks noGrp="1"/>
          </p:cNvSpPr>
          <p:nvPr>
            <p:ph type="body" sz="quarter" idx="12"/>
          </p:nvPr>
        </p:nvSpPr>
        <p:spPr>
          <a:xfrm>
            <a:off x="690563" y="1608060"/>
            <a:ext cx="6319837" cy="3864590"/>
          </a:xfrm>
        </p:spPr>
        <p:txBody>
          <a:bodyPr/>
          <a:lstStyle/>
          <a:p>
            <a:pPr>
              <a:lnSpc>
                <a:spcPct val="100000"/>
              </a:lnSpc>
            </a:pPr>
            <a:r>
              <a:rPr lang="en-US" sz="3200" b="0">
                <a:solidFill>
                  <a:srgbClr val="000000"/>
                </a:solidFill>
                <a:latin typeface="FilsonPro"/>
              </a:rPr>
              <a:t>“A program participant is </a:t>
            </a:r>
            <a:r>
              <a:rPr lang="en-US" sz="3200" b="0">
                <a:solidFill>
                  <a:srgbClr val="02B7EA"/>
                </a:solidFill>
                <a:latin typeface="FilsonPro"/>
              </a:rPr>
              <a:t>any person who is served by an FHI 360 program</a:t>
            </a:r>
            <a:r>
              <a:rPr lang="en-US" sz="3200" b="0">
                <a:solidFill>
                  <a:srgbClr val="000000"/>
                </a:solidFill>
                <a:latin typeface="FilsonPro"/>
              </a:rPr>
              <a:t> or has contact with FHI 360 personnel or supplier personnel in connection with or as a result of FHI 360’s programs or business activities.”</a:t>
            </a:r>
          </a:p>
        </p:txBody>
      </p:sp>
      <p:sp>
        <p:nvSpPr>
          <p:cNvPr id="7" name="Text Placeholder 6">
            <a:extLst>
              <a:ext uri="{FF2B5EF4-FFF2-40B4-BE49-F238E27FC236}">
                <a16:creationId xmlns:a16="http://schemas.microsoft.com/office/drawing/2014/main" id="{436DF7B0-57A3-41B6-D1CB-E6BB4FC2EACB}"/>
              </a:ext>
            </a:extLst>
          </p:cNvPr>
          <p:cNvSpPr>
            <a:spLocks noGrp="1"/>
          </p:cNvSpPr>
          <p:nvPr>
            <p:ph type="body" sz="quarter" idx="13"/>
          </p:nvPr>
        </p:nvSpPr>
        <p:spPr>
          <a:xfrm>
            <a:off x="7587343" y="420389"/>
            <a:ext cx="4299857" cy="6017222"/>
          </a:xfrm>
        </p:spPr>
        <p:txBody>
          <a:bodyPr/>
          <a:lstStyle/>
          <a:p>
            <a:pPr marL="91440" algn="l">
              <a:spcBef>
                <a:spcPts val="300"/>
              </a:spcBef>
              <a:spcAft>
                <a:spcPts val="300"/>
              </a:spcAft>
            </a:pPr>
            <a:r>
              <a:rPr lang="en-US" sz="2000">
                <a:solidFill>
                  <a:srgbClr val="006699"/>
                </a:solidFill>
              </a:rPr>
              <a:t>Some program participants are more vulnerable to sexual exploitation (SEA) and other abuse, especially during the delivery of certain services and/or under certain conditions:</a:t>
            </a:r>
            <a:endParaRPr lang="en-US" sz="2000">
              <a:solidFill>
                <a:srgbClr val="006699"/>
              </a:solidFill>
              <a:cs typeface="Calibri"/>
            </a:endParaRPr>
          </a:p>
          <a:p>
            <a:pPr marL="91440" indent="-342900" algn="l">
              <a:lnSpc>
                <a:spcPct val="100000"/>
              </a:lnSpc>
              <a:spcBef>
                <a:spcPts val="300"/>
              </a:spcBef>
              <a:spcAft>
                <a:spcPts val="300"/>
              </a:spcAft>
              <a:buFont typeface="Arial" panose="020B0604020202020204" pitchFamily="34" charset="0"/>
              <a:buChar char="•"/>
            </a:pPr>
            <a:r>
              <a:rPr lang="en-US" sz="2000">
                <a:solidFill>
                  <a:srgbClr val="006699"/>
                </a:solidFill>
              </a:rPr>
              <a:t>Women</a:t>
            </a:r>
            <a:endParaRPr lang="en-US" sz="2000">
              <a:solidFill>
                <a:srgbClr val="006699"/>
              </a:solidFill>
              <a:cs typeface="Calibri"/>
            </a:endParaRPr>
          </a:p>
          <a:p>
            <a:pPr marL="91440" indent="-342900" algn="l">
              <a:lnSpc>
                <a:spcPct val="100000"/>
              </a:lnSpc>
              <a:spcBef>
                <a:spcPts val="300"/>
              </a:spcBef>
              <a:spcAft>
                <a:spcPts val="300"/>
              </a:spcAft>
              <a:buFont typeface="Arial" panose="020B0604020202020204" pitchFamily="34" charset="0"/>
              <a:buChar char="•"/>
            </a:pPr>
            <a:r>
              <a:rPr lang="en-US" sz="2000">
                <a:solidFill>
                  <a:srgbClr val="006699"/>
                </a:solidFill>
              </a:rPr>
              <a:t>Children</a:t>
            </a:r>
            <a:endParaRPr lang="en-US" sz="2000">
              <a:solidFill>
                <a:srgbClr val="006699"/>
              </a:solidFill>
              <a:cs typeface="Calibri"/>
            </a:endParaRPr>
          </a:p>
          <a:p>
            <a:pPr marL="91440" indent="-342900" algn="l">
              <a:lnSpc>
                <a:spcPct val="100000"/>
              </a:lnSpc>
              <a:spcBef>
                <a:spcPts val="300"/>
              </a:spcBef>
              <a:spcAft>
                <a:spcPts val="300"/>
              </a:spcAft>
              <a:buFont typeface="Arial" panose="020B0604020202020204" pitchFamily="34" charset="0"/>
              <a:buChar char="•"/>
            </a:pPr>
            <a:r>
              <a:rPr lang="en-US" sz="2000">
                <a:solidFill>
                  <a:srgbClr val="006699"/>
                </a:solidFill>
              </a:rPr>
              <a:t>Refugees</a:t>
            </a:r>
            <a:endParaRPr lang="en-US" sz="2000">
              <a:solidFill>
                <a:srgbClr val="006699"/>
              </a:solidFill>
              <a:cs typeface="Calibri"/>
            </a:endParaRPr>
          </a:p>
          <a:p>
            <a:pPr marL="91440" indent="-342900" algn="l">
              <a:lnSpc>
                <a:spcPct val="100000"/>
              </a:lnSpc>
              <a:spcBef>
                <a:spcPts val="300"/>
              </a:spcBef>
              <a:spcAft>
                <a:spcPts val="300"/>
              </a:spcAft>
              <a:buFont typeface="Arial" panose="020B0604020202020204" pitchFamily="34" charset="0"/>
              <a:buChar char="•"/>
            </a:pPr>
            <a:r>
              <a:rPr lang="en-US" sz="2000">
                <a:solidFill>
                  <a:srgbClr val="006699"/>
                </a:solidFill>
              </a:rPr>
              <a:t>Internally displaced people</a:t>
            </a:r>
            <a:endParaRPr lang="en-US" sz="2000">
              <a:solidFill>
                <a:srgbClr val="006699"/>
              </a:solidFill>
              <a:cs typeface="Calibri"/>
            </a:endParaRPr>
          </a:p>
          <a:p>
            <a:pPr marL="91440" indent="-342900" algn="l">
              <a:lnSpc>
                <a:spcPct val="100000"/>
              </a:lnSpc>
              <a:spcBef>
                <a:spcPts val="300"/>
              </a:spcBef>
              <a:spcAft>
                <a:spcPts val="300"/>
              </a:spcAft>
              <a:buFont typeface="Arial" panose="020B0604020202020204" pitchFamily="34" charset="0"/>
              <a:buChar char="•"/>
            </a:pPr>
            <a:r>
              <a:rPr lang="en-US" sz="2000">
                <a:solidFill>
                  <a:srgbClr val="006699"/>
                </a:solidFill>
              </a:rPr>
              <a:t>LGBTQI+ people</a:t>
            </a:r>
            <a:endParaRPr lang="en-US" sz="2000">
              <a:solidFill>
                <a:srgbClr val="006699"/>
              </a:solidFill>
              <a:cs typeface="Calibri"/>
            </a:endParaRPr>
          </a:p>
          <a:p>
            <a:pPr marL="91440" indent="-342900" algn="l">
              <a:lnSpc>
                <a:spcPct val="100000"/>
              </a:lnSpc>
              <a:spcBef>
                <a:spcPts val="300"/>
              </a:spcBef>
              <a:spcAft>
                <a:spcPts val="300"/>
              </a:spcAft>
              <a:buFont typeface="Arial" panose="020B0604020202020204" pitchFamily="34" charset="0"/>
              <a:buChar char="•"/>
            </a:pPr>
            <a:r>
              <a:rPr lang="en-US" sz="2000">
                <a:solidFill>
                  <a:srgbClr val="006699"/>
                </a:solidFill>
              </a:rPr>
              <a:t>People who are homeless</a:t>
            </a:r>
            <a:endParaRPr lang="en-US" sz="2000">
              <a:solidFill>
                <a:srgbClr val="006699"/>
              </a:solidFill>
              <a:cs typeface="Calibri"/>
            </a:endParaRPr>
          </a:p>
          <a:p>
            <a:pPr marL="91440" indent="-342900" algn="l">
              <a:lnSpc>
                <a:spcPct val="100000"/>
              </a:lnSpc>
              <a:spcBef>
                <a:spcPts val="300"/>
              </a:spcBef>
              <a:spcAft>
                <a:spcPts val="300"/>
              </a:spcAft>
              <a:buFont typeface="Arial" panose="020B0604020202020204" pitchFamily="34" charset="0"/>
              <a:buChar char="•"/>
            </a:pPr>
            <a:r>
              <a:rPr lang="en-US" sz="2000">
                <a:solidFill>
                  <a:srgbClr val="006699"/>
                </a:solidFill>
              </a:rPr>
              <a:t>People who sell sex</a:t>
            </a:r>
            <a:endParaRPr lang="en-US" sz="2000">
              <a:solidFill>
                <a:srgbClr val="006699"/>
              </a:solidFill>
              <a:cs typeface="Calibri"/>
            </a:endParaRPr>
          </a:p>
          <a:p>
            <a:pPr marL="91440" indent="-342900" algn="l">
              <a:spcBef>
                <a:spcPts val="300"/>
              </a:spcBef>
              <a:spcAft>
                <a:spcPts val="300"/>
              </a:spcAft>
              <a:buFont typeface="Arial" panose="020B0604020202020204" pitchFamily="34" charset="0"/>
              <a:buChar char="•"/>
            </a:pPr>
            <a:r>
              <a:rPr lang="en-US" sz="2000">
                <a:solidFill>
                  <a:srgbClr val="006699"/>
                </a:solidFill>
              </a:rPr>
              <a:t>People who are incarcerated</a:t>
            </a:r>
            <a:endParaRPr lang="en-US" sz="2000">
              <a:solidFill>
                <a:srgbClr val="006699"/>
              </a:solidFill>
              <a:cs typeface="Calibri"/>
            </a:endParaRPr>
          </a:p>
          <a:p>
            <a:pPr marL="91440" indent="-342900" algn="l">
              <a:lnSpc>
                <a:spcPct val="100000"/>
              </a:lnSpc>
              <a:spcBef>
                <a:spcPts val="300"/>
              </a:spcBef>
              <a:spcAft>
                <a:spcPts val="300"/>
              </a:spcAft>
              <a:buFont typeface="Arial" panose="020B0604020202020204" pitchFamily="34" charset="0"/>
              <a:buChar char="•"/>
            </a:pPr>
            <a:r>
              <a:rPr lang="en-US" sz="2000">
                <a:solidFill>
                  <a:srgbClr val="006699"/>
                </a:solidFill>
              </a:rPr>
              <a:t>People with disabilities</a:t>
            </a:r>
            <a:endParaRPr lang="en-US" sz="2000">
              <a:solidFill>
                <a:srgbClr val="006699"/>
              </a:solidFill>
              <a:cs typeface="Calibri"/>
            </a:endParaRPr>
          </a:p>
          <a:p>
            <a:pPr marL="91440" indent="-342900" algn="l">
              <a:lnSpc>
                <a:spcPct val="100000"/>
              </a:lnSpc>
              <a:spcBef>
                <a:spcPts val="300"/>
              </a:spcBef>
              <a:spcAft>
                <a:spcPts val="300"/>
              </a:spcAft>
              <a:buFont typeface="Arial" panose="020B0604020202020204" pitchFamily="34" charset="0"/>
              <a:buChar char="•"/>
            </a:pPr>
            <a:r>
              <a:rPr lang="en-US" sz="2000">
                <a:solidFill>
                  <a:srgbClr val="006699"/>
                </a:solidFill>
              </a:rPr>
              <a:t>Other marginalized groups</a:t>
            </a:r>
            <a:endParaRPr lang="en-US" sz="2000">
              <a:solidFill>
                <a:srgbClr val="006699"/>
              </a:solidFill>
              <a:cs typeface="Calibri"/>
            </a:endParaRPr>
          </a:p>
          <a:p>
            <a:pPr marL="91440" indent="-342900" algn="l">
              <a:lnSpc>
                <a:spcPct val="100000"/>
              </a:lnSpc>
              <a:spcBef>
                <a:spcPts val="300"/>
              </a:spcBef>
              <a:spcAft>
                <a:spcPts val="300"/>
              </a:spcAft>
              <a:buFont typeface="Arial" panose="020B0604020202020204" pitchFamily="34" charset="0"/>
              <a:buChar char="•"/>
            </a:pPr>
            <a:endParaRPr lang="en-US" sz="2000"/>
          </a:p>
          <a:p>
            <a:pPr marL="342900" indent="-342900" algn="l">
              <a:lnSpc>
                <a:spcPct val="100000"/>
              </a:lnSpc>
              <a:buFont typeface="Arial" panose="020B0604020202020204" pitchFamily="34" charset="0"/>
              <a:buChar char="•"/>
            </a:pPr>
            <a:endParaRPr lang="en-US" sz="2000"/>
          </a:p>
        </p:txBody>
      </p:sp>
    </p:spTree>
    <p:extLst>
      <p:ext uri="{BB962C8B-B14F-4D97-AF65-F5344CB8AC3E}">
        <p14:creationId xmlns:p14="http://schemas.microsoft.com/office/powerpoint/2010/main" val="3199054422"/>
      </p:ext>
    </p:extLst>
  </p:cSld>
  <p:clrMapOvr>
    <a:masterClrMapping/>
  </p:clrMapOvr>
  <mc:AlternateContent xmlns:mc="http://schemas.openxmlformats.org/markup-compatibility/2006">
    <mc:Choice xmlns:p14="http://schemas.microsoft.com/office/powerpoint/2010/main" Requires="p14">
      <p:transition spd="slow" p14:dur="2000" advTm="103362"/>
    </mc:Choice>
    <mc:Fallback>
      <p:transition spd="slow" advTm="103362"/>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5.1"/>
</p:tagLst>
</file>

<file path=ppt/theme/theme1.xml><?xml version="1.0" encoding="utf-8"?>
<a:theme xmlns:a="http://schemas.openxmlformats.org/drawingml/2006/main" name="FHI 360 Theme">
  <a:themeElements>
    <a:clrScheme name="FHI 360 Orange Palette">
      <a:dk1>
        <a:srgbClr val="000000"/>
      </a:dk1>
      <a:lt1>
        <a:srgbClr val="FFFFFF"/>
      </a:lt1>
      <a:dk2>
        <a:srgbClr val="000000"/>
      </a:dk2>
      <a:lt2>
        <a:srgbClr val="FFFFFF"/>
      </a:lt2>
      <a:accent1>
        <a:srgbClr val="F37421"/>
      </a:accent1>
      <a:accent2>
        <a:srgbClr val="ADAFA7"/>
      </a:accent2>
      <a:accent3>
        <a:srgbClr val="5C707C"/>
      </a:accent3>
      <a:accent4>
        <a:srgbClr val="3B352F"/>
      </a:accent4>
      <a:accent5>
        <a:srgbClr val="D2CCB8"/>
      </a:accent5>
      <a:accent6>
        <a:srgbClr val="717074"/>
      </a:accent6>
      <a:hlink>
        <a:srgbClr val="C2D1D3"/>
      </a:hlink>
      <a:folHlink>
        <a:srgbClr val="F8981D"/>
      </a:folHlink>
    </a:clrScheme>
    <a:fontScheme name="FHI 360 fonts">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FHI 360 Theme">
  <a:themeElements>
    <a:clrScheme name="FHI 360 Orange Palette">
      <a:dk1>
        <a:srgbClr val="000000"/>
      </a:dk1>
      <a:lt1>
        <a:srgbClr val="FFFFFF"/>
      </a:lt1>
      <a:dk2>
        <a:srgbClr val="000000"/>
      </a:dk2>
      <a:lt2>
        <a:srgbClr val="FFFFFF"/>
      </a:lt2>
      <a:accent1>
        <a:srgbClr val="F37421"/>
      </a:accent1>
      <a:accent2>
        <a:srgbClr val="ADAFA7"/>
      </a:accent2>
      <a:accent3>
        <a:srgbClr val="5C707C"/>
      </a:accent3>
      <a:accent4>
        <a:srgbClr val="3B352F"/>
      </a:accent4>
      <a:accent5>
        <a:srgbClr val="D2CCB8"/>
      </a:accent5>
      <a:accent6>
        <a:srgbClr val="717074"/>
      </a:accent6>
      <a:hlink>
        <a:srgbClr val="C2D1D3"/>
      </a:hlink>
      <a:folHlink>
        <a:srgbClr val="F8981D"/>
      </a:folHlink>
    </a:clrScheme>
    <a:fontScheme name="FHI 360 fonts">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EFEE2724BDB744A9EE6D5ED9ECD69A6" ma:contentTypeVersion="11" ma:contentTypeDescription="Create a new document." ma:contentTypeScope="" ma:versionID="596dfcc2cc8ec46ebcaa959b0612f663">
  <xsd:schema xmlns:xsd="http://www.w3.org/2001/XMLSchema" xmlns:xs="http://www.w3.org/2001/XMLSchema" xmlns:p="http://schemas.microsoft.com/office/2006/metadata/properties" xmlns:ns2="f21a2516-b267-42f6-9626-92cb3b4c905a" xmlns:ns3="d8dc1935-77fc-4f22-941f-e0c9327cc1fd" targetNamespace="http://schemas.microsoft.com/office/2006/metadata/properties" ma:root="true" ma:fieldsID="f1101fe1753e84bc9afa664fffb7796b" ns2:_="" ns3:_="">
    <xsd:import namespace="f21a2516-b267-42f6-9626-92cb3b4c905a"/>
    <xsd:import namespace="d8dc1935-77fc-4f22-941f-e0c9327cc1f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21a2516-b267-42f6-9626-92cb3b4c905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8dc1935-77fc-4f22-941f-e0c9327cc1f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F2B400E-13CD-4BDD-AF01-25122AC4053C}">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5FD0C5F6-8AAD-45B7-B9E6-2444E6EDFBAA}">
  <ds:schemaRefs>
    <ds:schemaRef ds:uri="http://schemas.microsoft.com/sharepoint/v3/contenttype/forms"/>
  </ds:schemaRefs>
</ds:datastoreItem>
</file>

<file path=customXml/itemProps3.xml><?xml version="1.0" encoding="utf-8"?>
<ds:datastoreItem xmlns:ds="http://schemas.openxmlformats.org/officeDocument/2006/customXml" ds:itemID="{83A4F273-27B0-4E04-9D3B-1608A61AFA04}">
  <ds:schemaRefs>
    <ds:schemaRef ds:uri="d8dc1935-77fc-4f22-941f-e0c9327cc1fd"/>
    <ds:schemaRef ds:uri="f21a2516-b267-42f6-9626-92cb3b4c905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32</Slides>
  <Notes>32</Notes>
  <HiddenSlides>0</HiddenSlides>
  <ScaleCrop>false</ScaleCrop>
  <HeadingPairs>
    <vt:vector size="4" baseType="variant">
      <vt:variant>
        <vt:lpstr>Theme</vt:lpstr>
      </vt:variant>
      <vt:variant>
        <vt:i4>3</vt:i4>
      </vt:variant>
      <vt:variant>
        <vt:lpstr>Slide Titles</vt:lpstr>
      </vt:variant>
      <vt:variant>
        <vt:i4>32</vt:i4>
      </vt:variant>
    </vt:vector>
  </HeadingPairs>
  <TitlesOfParts>
    <vt:vector size="35" baseType="lpstr">
      <vt:lpstr>FHI 360 Theme</vt:lpstr>
      <vt:lpstr>2_Office Theme</vt:lpstr>
      <vt:lpstr>1_FHI 360 Theme</vt:lpstr>
      <vt:lpstr>PowerPoint Presentation</vt:lpstr>
      <vt:lpstr>Topics covered in this information session</vt:lpstr>
      <vt:lpstr>PowerPoint Presentation</vt:lpstr>
      <vt:lpstr>Launched July 2022</vt:lpstr>
      <vt:lpstr>Why did FHI 360 develop minimum standards for safeguarding program participants?</vt:lpstr>
      <vt:lpstr>PowerPoint Presentation</vt:lpstr>
      <vt:lpstr>PowerPoint Presentation</vt:lpstr>
      <vt:lpstr>PowerPoint Presentation</vt:lpstr>
      <vt:lpstr>PowerPoint Presentation</vt:lpstr>
      <vt:lpstr>Where to start? Review the minimum standards</vt:lpstr>
      <vt:lpstr>Domain 1: Risk Assessment and Action Planning</vt:lpstr>
      <vt:lpstr>Domain 2: Safe Recruitment &amp; Hiring</vt:lpstr>
      <vt:lpstr>Domain 3: Safeguarding Focal Points</vt:lpstr>
      <vt:lpstr>Domain 4: Safeguarding/PSEA Networks</vt:lpstr>
      <vt:lpstr>Domain 5: Supplier Agreements &amp; Monitoring</vt:lpstr>
      <vt:lpstr>Domain 6: Training &amp; Capacity Strengthening</vt:lpstr>
      <vt:lpstr>Domain 7: Reporting Mechanisms &amp; Responding to Complaints</vt:lpstr>
      <vt:lpstr>Domain 8: Awareness-Raising among Program Participants and Staff</vt:lpstr>
      <vt:lpstr>Example from our Vietnam Team!</vt:lpstr>
      <vt:lpstr>Five Required Tools (Upload to Vine)</vt:lpstr>
      <vt:lpstr>PowerPoint Presentation</vt:lpstr>
      <vt:lpstr>PowerPoint Presentation</vt:lpstr>
      <vt:lpstr>A companion document: Revised to align with our Safeguarding of Children Policy, major funder requirements, and international standards.</vt:lpstr>
      <vt:lpstr>PowerPoint Presentation</vt:lpstr>
      <vt:lpstr>PowerPoint Presentation</vt:lpstr>
      <vt:lpstr>PowerPoint Presentation</vt:lpstr>
      <vt:lpstr>Project Directors/COPs are accountable</vt:lpstr>
      <vt:lpstr>PowerPoint Presentation</vt:lpstr>
      <vt:lpstr>Due Dates</vt:lpstr>
      <vt:lpstr>PowerPoint Presentation</vt:lpstr>
      <vt:lpstr>How do we cover/budget for safeguarding at FHI 360?</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ANNOUNCEMENT: Launching end of July</dc:title>
  <dc:creator>Kim Dixon</dc:creator>
  <cp:revision>1</cp:revision>
  <dcterms:created xsi:type="dcterms:W3CDTF">2022-07-15T16:23:13Z</dcterms:created>
  <dcterms:modified xsi:type="dcterms:W3CDTF">2022-08-16T17:37:26Z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0x010100AEFEE2724BDB744A9EE6D5ED9ECD69A6</vt:lpwstr>
  </property>
</Properties>
</file>