
<file path=[Content_Types].xml><?xml version="1.0" encoding="utf-8"?>
<Types xmlns="http://schemas.openxmlformats.org/package/2006/content-types">
  <Default Extension="png" ContentType="image/png"/>
  <Default Extension="svg" ContentType="image/svg+xml"/>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1"/>
    <p:sldMasterId id="2147483684" r:id="rId2"/>
  </p:sldMasterIdLst>
  <p:notesMasterIdLst>
    <p:notesMasterId r:id="rId13"/>
  </p:notesMasterIdLst>
  <p:sldIdLst>
    <p:sldId id="273" r:id="rId3"/>
    <p:sldId id="277" r:id="rId4"/>
    <p:sldId id="275" r:id="rId5"/>
    <p:sldId id="276" r:id="rId6"/>
    <p:sldId id="281" r:id="rId7"/>
    <p:sldId id="286" r:id="rId8"/>
    <p:sldId id="282" r:id="rId9"/>
    <p:sldId id="285" r:id="rId10"/>
    <p:sldId id="284" r:id="rId11"/>
    <p:sldId id="283" r:id="rId12"/>
  </p:sldIdLst>
  <p:sldSz cx="2660650" cy="377666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Kim Dixon" initials="KD" lastIdx="1" clrIdx="0">
    <p:extLst>
      <p:ext uri="{19B8F6BF-5375-455C-9EA6-DF929625EA0E}">
        <p15:presenceInfo xmlns:p15="http://schemas.microsoft.com/office/powerpoint/2012/main" userId="S::kdixon@fhi360.org::94c3f094-9e9a-4b63-af1b-7cd919f3220d"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22B66"/>
    <a:srgbClr val="009BB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7D10AA7-C206-423F-9B36-BEF737338C71}" v="2" dt="2021-10-05T20:55:41.793"/>
    <p1510:client id="{1A0A4247-BF96-47D3-88AA-C92962C84D6A}" v="3" dt="2021-10-05T22:12:03.504"/>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3792" autoAdjust="0"/>
  </p:normalViewPr>
  <p:slideViewPr>
    <p:cSldViewPr snapToGrid="0">
      <p:cViewPr varScale="1">
        <p:scale>
          <a:sx n="106" d="100"/>
          <a:sy n="106" d="100"/>
        </p:scale>
        <p:origin x="2288" y="6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1.xml"/><Relationship Id="rId21" Type="http://schemas.openxmlformats.org/officeDocument/2006/relationships/customXml" Target="../customXml/item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viewProps" Target="viewProps.xml"/><Relationship Id="rId20"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presProps" Target="presProps.xml"/><Relationship Id="rId23" Type="http://schemas.openxmlformats.org/officeDocument/2006/relationships/customXml" Target="../customXml/item3.xml"/><Relationship Id="rId10" Type="http://schemas.openxmlformats.org/officeDocument/2006/relationships/slide" Target="slides/slide8.xml"/><Relationship Id="rId19" Type="http://schemas.microsoft.com/office/2016/11/relationships/changesInfo" Target="changesInfos/changesInfo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commentAuthors" Target="commentAuthors.xml"/><Relationship Id="rId22" Type="http://schemas.openxmlformats.org/officeDocument/2006/relationships/customXml" Target="../customXml/item2.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Kim Dixon" userId="94c3f094-9e9a-4b63-af1b-7cd919f3220d" providerId="ADAL" clId="{1A0A4247-BF96-47D3-88AA-C92962C84D6A}"/>
    <pc:docChg chg="custSel addSld delSld modSld sldOrd">
      <pc:chgData name="Kim Dixon" userId="94c3f094-9e9a-4b63-af1b-7cd919f3220d" providerId="ADAL" clId="{1A0A4247-BF96-47D3-88AA-C92962C84D6A}" dt="2021-10-05T22:14:43.149" v="33"/>
      <pc:docMkLst>
        <pc:docMk/>
      </pc:docMkLst>
      <pc:sldChg chg="addSp delSp modSp del mod">
        <pc:chgData name="Kim Dixon" userId="94c3f094-9e9a-4b63-af1b-7cd919f3220d" providerId="ADAL" clId="{1A0A4247-BF96-47D3-88AA-C92962C84D6A}" dt="2021-10-05T22:14:21.829" v="28" actId="47"/>
        <pc:sldMkLst>
          <pc:docMk/>
          <pc:sldMk cId="1941595346" sldId="259"/>
        </pc:sldMkLst>
        <pc:spChg chg="add mod">
          <ac:chgData name="Kim Dixon" userId="94c3f094-9e9a-4b63-af1b-7cd919f3220d" providerId="ADAL" clId="{1A0A4247-BF96-47D3-88AA-C92962C84D6A}" dt="2021-10-05T22:12:03.504" v="19"/>
          <ac:spMkLst>
            <pc:docMk/>
            <pc:sldMk cId="1941595346" sldId="259"/>
            <ac:spMk id="16" creationId="{4CC7CC0F-AD69-421B-8123-3775D39714E4}"/>
          </ac:spMkLst>
        </pc:spChg>
        <pc:spChg chg="del">
          <ac:chgData name="Kim Dixon" userId="94c3f094-9e9a-4b63-af1b-7cd919f3220d" providerId="ADAL" clId="{1A0A4247-BF96-47D3-88AA-C92962C84D6A}" dt="2021-10-05T22:12:00.370" v="18" actId="478"/>
          <ac:spMkLst>
            <pc:docMk/>
            <pc:sldMk cId="1941595346" sldId="259"/>
            <ac:spMk id="17" creationId="{ABA99333-B1B8-419D-8DA0-986EDB9909EA}"/>
          </ac:spMkLst>
        </pc:spChg>
        <pc:spChg chg="mod">
          <ac:chgData name="Kim Dixon" userId="94c3f094-9e9a-4b63-af1b-7cd919f3220d" providerId="ADAL" clId="{1A0A4247-BF96-47D3-88AA-C92962C84D6A}" dt="2021-10-05T22:14:15.925" v="27" actId="114"/>
          <ac:spMkLst>
            <pc:docMk/>
            <pc:sldMk cId="1941595346" sldId="259"/>
            <ac:spMk id="26" creationId="{C9D4BFB9-584C-024D-96D0-CFFC8035D076}"/>
          </ac:spMkLst>
        </pc:spChg>
      </pc:sldChg>
      <pc:sldChg chg="addSp delSp modSp mod ord">
        <pc:chgData name="Kim Dixon" userId="94c3f094-9e9a-4b63-af1b-7cd919f3220d" providerId="ADAL" clId="{1A0A4247-BF96-47D3-88AA-C92962C84D6A}" dt="2021-10-05T22:13:57.059" v="26"/>
        <pc:sldMkLst>
          <pc:docMk/>
          <pc:sldMk cId="1915275024" sldId="283"/>
        </pc:sldMkLst>
        <pc:spChg chg="add mod">
          <ac:chgData name="Kim Dixon" userId="94c3f094-9e9a-4b63-af1b-7cd919f3220d" providerId="ADAL" clId="{1A0A4247-BF96-47D3-88AA-C92962C84D6A}" dt="2021-10-05T22:11:52.877" v="17"/>
          <ac:spMkLst>
            <pc:docMk/>
            <pc:sldMk cId="1915275024" sldId="283"/>
            <ac:spMk id="16" creationId="{E32DF5A2-6BF3-4302-9C97-FAB85EE04669}"/>
          </ac:spMkLst>
        </pc:spChg>
        <pc:spChg chg="del">
          <ac:chgData name="Kim Dixon" userId="94c3f094-9e9a-4b63-af1b-7cd919f3220d" providerId="ADAL" clId="{1A0A4247-BF96-47D3-88AA-C92962C84D6A}" dt="2021-10-05T22:11:47.325" v="16" actId="478"/>
          <ac:spMkLst>
            <pc:docMk/>
            <pc:sldMk cId="1915275024" sldId="283"/>
            <ac:spMk id="17" creationId="{ABA99333-B1B8-419D-8DA0-986EDB9909EA}"/>
          </ac:spMkLst>
        </pc:spChg>
        <pc:spChg chg="mod">
          <ac:chgData name="Kim Dixon" userId="94c3f094-9e9a-4b63-af1b-7cd919f3220d" providerId="ADAL" clId="{1A0A4247-BF96-47D3-88AA-C92962C84D6A}" dt="2021-10-05T22:12:24.597" v="20" actId="114"/>
          <ac:spMkLst>
            <pc:docMk/>
            <pc:sldMk cId="1915275024" sldId="283"/>
            <ac:spMk id="26" creationId="{C9D4BFB9-584C-024D-96D0-CFFC8035D076}"/>
          </ac:spMkLst>
        </pc:spChg>
        <pc:spChg chg="mod">
          <ac:chgData name="Kim Dixon" userId="94c3f094-9e9a-4b63-af1b-7cd919f3220d" providerId="ADAL" clId="{1A0A4247-BF96-47D3-88AA-C92962C84D6A}" dt="2021-10-05T22:13:39.434" v="22" actId="207"/>
          <ac:spMkLst>
            <pc:docMk/>
            <pc:sldMk cId="1915275024" sldId="283"/>
            <ac:spMk id="40" creationId="{F6C9CC78-AF4C-AE47-A9A3-A5A332E034F0}"/>
          </ac:spMkLst>
        </pc:spChg>
      </pc:sldChg>
      <pc:sldChg chg="modSp mod">
        <pc:chgData name="Kim Dixon" userId="94c3f094-9e9a-4b63-af1b-7cd919f3220d" providerId="ADAL" clId="{1A0A4247-BF96-47D3-88AA-C92962C84D6A}" dt="2021-10-05T22:11:38.711" v="15" actId="1076"/>
        <pc:sldMkLst>
          <pc:docMk/>
          <pc:sldMk cId="4066404899" sldId="285"/>
        </pc:sldMkLst>
        <pc:spChg chg="mod">
          <ac:chgData name="Kim Dixon" userId="94c3f094-9e9a-4b63-af1b-7cd919f3220d" providerId="ADAL" clId="{1A0A4247-BF96-47D3-88AA-C92962C84D6A}" dt="2021-10-05T22:11:38.711" v="15" actId="1076"/>
          <ac:spMkLst>
            <pc:docMk/>
            <pc:sldMk cId="4066404899" sldId="285"/>
            <ac:spMk id="17" creationId="{ABA99333-B1B8-419D-8DA0-986EDB9909EA}"/>
          </ac:spMkLst>
        </pc:spChg>
        <pc:spChg chg="mod">
          <ac:chgData name="Kim Dixon" userId="94c3f094-9e9a-4b63-af1b-7cd919f3220d" providerId="ADAL" clId="{1A0A4247-BF96-47D3-88AA-C92962C84D6A}" dt="2021-10-05T22:06:23.653" v="0" actId="114"/>
          <ac:spMkLst>
            <pc:docMk/>
            <pc:sldMk cId="4066404899" sldId="285"/>
            <ac:spMk id="26" creationId="{C9D4BFB9-584C-024D-96D0-CFFC8035D076}"/>
          </ac:spMkLst>
        </pc:spChg>
        <pc:spChg chg="mod">
          <ac:chgData name="Kim Dixon" userId="94c3f094-9e9a-4b63-af1b-7cd919f3220d" providerId="ADAL" clId="{1A0A4247-BF96-47D3-88AA-C92962C84D6A}" dt="2021-10-05T22:08:24.164" v="6" actId="20577"/>
          <ac:spMkLst>
            <pc:docMk/>
            <pc:sldMk cId="4066404899" sldId="285"/>
            <ac:spMk id="40" creationId="{F6C9CC78-AF4C-AE47-A9A3-A5A332E034F0}"/>
          </ac:spMkLst>
        </pc:spChg>
        <pc:spChg chg="mod">
          <ac:chgData name="Kim Dixon" userId="94c3f094-9e9a-4b63-af1b-7cd919f3220d" providerId="ADAL" clId="{1A0A4247-BF96-47D3-88AA-C92962C84D6A}" dt="2021-10-05T22:08:35.337" v="8" actId="1076"/>
          <ac:spMkLst>
            <pc:docMk/>
            <pc:sldMk cId="4066404899" sldId="285"/>
            <ac:spMk id="41" creationId="{C2334882-C4E8-244A-8131-28B672440E98}"/>
          </ac:spMkLst>
        </pc:spChg>
        <pc:spChg chg="mod">
          <ac:chgData name="Kim Dixon" userId="94c3f094-9e9a-4b63-af1b-7cd919f3220d" providerId="ADAL" clId="{1A0A4247-BF96-47D3-88AA-C92962C84D6A}" dt="2021-10-05T22:08:31.763" v="7" actId="207"/>
          <ac:spMkLst>
            <pc:docMk/>
            <pc:sldMk cId="4066404899" sldId="285"/>
            <ac:spMk id="42" creationId="{C613E18D-64C5-4642-975D-4D33F1E91C02}"/>
          </ac:spMkLst>
        </pc:spChg>
      </pc:sldChg>
      <pc:sldChg chg="add ord">
        <pc:chgData name="Kim Dixon" userId="94c3f094-9e9a-4b63-af1b-7cd919f3220d" providerId="ADAL" clId="{1A0A4247-BF96-47D3-88AA-C92962C84D6A}" dt="2021-10-05T22:14:43.149" v="33"/>
        <pc:sldMkLst>
          <pc:docMk/>
          <pc:sldMk cId="1560637166" sldId="286"/>
        </pc:sldMkLst>
      </pc:sldChg>
    </pc:docChg>
  </pc:docChgLst>
  <pc:docChgLst>
    <pc:chgData name="Kim Dixon" userId="94c3f094-9e9a-4b63-af1b-7cd919f3220d" providerId="ADAL" clId="{17D10AA7-C206-423F-9B36-BEF737338C71}"/>
    <pc:docChg chg="addSld modSld sldOrd">
      <pc:chgData name="Kim Dixon" userId="94c3f094-9e9a-4b63-af1b-7cd919f3220d" providerId="ADAL" clId="{17D10AA7-C206-423F-9B36-BEF737338C71}" dt="2021-10-05T20:55:45.843" v="19" actId="1076"/>
      <pc:docMkLst>
        <pc:docMk/>
      </pc:docMkLst>
      <pc:sldChg chg="modSp add mod ord">
        <pc:chgData name="Kim Dixon" userId="94c3f094-9e9a-4b63-af1b-7cd919f3220d" providerId="ADAL" clId="{17D10AA7-C206-423F-9B36-BEF737338C71}" dt="2021-10-05T20:54:54.770" v="9" actId="14100"/>
        <pc:sldMkLst>
          <pc:docMk/>
          <pc:sldMk cId="4045912178" sldId="282"/>
        </pc:sldMkLst>
        <pc:spChg chg="mod">
          <ac:chgData name="Kim Dixon" userId="94c3f094-9e9a-4b63-af1b-7cd919f3220d" providerId="ADAL" clId="{17D10AA7-C206-423F-9B36-BEF737338C71}" dt="2021-10-05T20:54:54.770" v="9" actId="14100"/>
          <ac:spMkLst>
            <pc:docMk/>
            <pc:sldMk cId="4045912178" sldId="282"/>
            <ac:spMk id="22" creationId="{78528EA4-3C23-4BBD-8507-13C03B4A04C1}"/>
          </ac:spMkLst>
        </pc:spChg>
        <pc:picChg chg="mod">
          <ac:chgData name="Kim Dixon" userId="94c3f094-9e9a-4b63-af1b-7cd919f3220d" providerId="ADAL" clId="{17D10AA7-C206-423F-9B36-BEF737338C71}" dt="2021-10-05T20:54:44.881" v="7" actId="1076"/>
          <ac:picMkLst>
            <pc:docMk/>
            <pc:sldMk cId="4045912178" sldId="282"/>
            <ac:picMk id="3" creationId="{E03162A4-29E1-2E43-AE33-7E9957E48F4F}"/>
          </ac:picMkLst>
        </pc:picChg>
      </pc:sldChg>
      <pc:sldChg chg="add ord">
        <pc:chgData name="Kim Dixon" userId="94c3f094-9e9a-4b63-af1b-7cd919f3220d" providerId="ADAL" clId="{17D10AA7-C206-423F-9B36-BEF737338C71}" dt="2021-10-05T20:55:16.479" v="15"/>
        <pc:sldMkLst>
          <pc:docMk/>
          <pc:sldMk cId="1915275024" sldId="283"/>
        </pc:sldMkLst>
      </pc:sldChg>
      <pc:sldChg chg="modSp add mod ord">
        <pc:chgData name="Kim Dixon" userId="94c3f094-9e9a-4b63-af1b-7cd919f3220d" providerId="ADAL" clId="{17D10AA7-C206-423F-9B36-BEF737338C71}" dt="2021-10-05T20:55:45.843" v="19" actId="1076"/>
        <pc:sldMkLst>
          <pc:docMk/>
          <pc:sldMk cId="1523835816" sldId="284"/>
        </pc:sldMkLst>
        <pc:spChg chg="mod">
          <ac:chgData name="Kim Dixon" userId="94c3f094-9e9a-4b63-af1b-7cd919f3220d" providerId="ADAL" clId="{17D10AA7-C206-423F-9B36-BEF737338C71}" dt="2021-10-05T20:55:25.594" v="17" actId="1076"/>
          <ac:spMkLst>
            <pc:docMk/>
            <pc:sldMk cId="1523835816" sldId="284"/>
            <ac:spMk id="22" creationId="{78528EA4-3C23-4BBD-8507-13C03B4A04C1}"/>
          </ac:spMkLst>
        </pc:spChg>
        <pc:picChg chg="mod">
          <ac:chgData name="Kim Dixon" userId="94c3f094-9e9a-4b63-af1b-7cd919f3220d" providerId="ADAL" clId="{17D10AA7-C206-423F-9B36-BEF737338C71}" dt="2021-10-05T20:55:45.843" v="19" actId="1076"/>
          <ac:picMkLst>
            <pc:docMk/>
            <pc:sldMk cId="1523835816" sldId="284"/>
            <ac:picMk id="3" creationId="{E03162A4-29E1-2E43-AE33-7E9957E48F4F}"/>
          </ac:picMkLst>
        </pc:picChg>
      </pc:sldChg>
      <pc:sldChg chg="add">
        <pc:chgData name="Kim Dixon" userId="94c3f094-9e9a-4b63-af1b-7cd919f3220d" providerId="ADAL" clId="{17D10AA7-C206-423F-9B36-BEF737338C71}" dt="2021-10-05T20:55:11.680" v="13" actId="2890"/>
        <pc:sldMkLst>
          <pc:docMk/>
          <pc:sldMk cId="4066404899" sldId="285"/>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2342647-2E4F-3943-9EC8-0669C1430453}" type="datetimeFigureOut">
              <a:rPr lang="en-US" smtClean="0"/>
              <a:t>10/5/2021</a:t>
            </a:fld>
            <a:endParaRPr lang="en-US"/>
          </a:p>
        </p:txBody>
      </p:sp>
      <p:sp>
        <p:nvSpPr>
          <p:cNvPr id="4" name="Slide Image Placeholder 3"/>
          <p:cNvSpPr>
            <a:spLocks noGrp="1" noRot="1" noChangeAspect="1"/>
          </p:cNvSpPr>
          <p:nvPr>
            <p:ph type="sldImg" idx="2"/>
          </p:nvPr>
        </p:nvSpPr>
        <p:spPr>
          <a:xfrm>
            <a:off x="2341563" y="1143000"/>
            <a:ext cx="217487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AE9BC30-8EB6-0B44-83BE-6E37B278EE8F}" type="slidenum">
              <a:rPr lang="en-US" smtClean="0"/>
              <a:t>‹#›</a:t>
            </a:fld>
            <a:endParaRPr lang="en-US"/>
          </a:p>
        </p:txBody>
      </p:sp>
    </p:spTree>
    <p:extLst>
      <p:ext uri="{BB962C8B-B14F-4D97-AF65-F5344CB8AC3E}">
        <p14:creationId xmlns:p14="http://schemas.microsoft.com/office/powerpoint/2010/main" val="275727209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z="1200" dirty="0">
                <a:effectLst/>
                <a:latin typeface="Segoe UI" panose="020B0502040204020203" pitchFamily="34" charset="0"/>
              </a:rPr>
              <a:t>Consultez le site Web de déclaration de FHI 360 à l'adresse https://app.convercent.com/en-us/LandingPage/cdf696bd-4358-e811-80da-000d3ab0d899</a:t>
            </a:r>
            <a:endParaRPr lang="fr-FR" sz="1200" dirty="0">
              <a:effectLst/>
              <a:latin typeface="Arial" panose="020B0604020202020204" pitchFamily="34" charset="0"/>
            </a:endParaRPr>
          </a:p>
          <a:p>
            <a:r>
              <a:rPr lang="fr-FR" sz="1200" dirty="0">
                <a:effectLst/>
                <a:latin typeface="Segoe UI" panose="020B0502040204020203" pitchFamily="34" charset="0"/>
              </a:rPr>
              <a:t>...pour obtenir le numéro de la ligne d'assistance dans le pays à partir du menu déroulant. S'il en existe un pour votre pays, vérifiez qu'il fonctionne et saisissez-le dans la zone centrale (texte orange). Vous pouvez également répertorier des informations sur la façon d'accéder à tous les mécanismes de déclaration locaux (CBCM) de FHI 360 en place (par exemple, une ligne d'assistance locale). Sinon, vous pouvez utiliser ce texte, "Si cela vous arrive, appelez la ligne d'assistance confidentielle de FHI 360" puis en bas de la carte, indiquez simplement "Les options de rapport sont au verso de cette carte" Supprimez ce commentaire pour finaliser et enregistrer votre carte de poche.</a:t>
            </a:r>
            <a:endParaRPr lang="fr-FR" sz="1200" dirty="0">
              <a:effectLst/>
              <a:latin typeface="Arial" panose="020B0604020202020204" pitchFamily="34" charset="0"/>
            </a:endParaRPr>
          </a:p>
          <a:p>
            <a:endParaRPr lang="en-US" dirty="0"/>
          </a:p>
        </p:txBody>
      </p:sp>
      <p:sp>
        <p:nvSpPr>
          <p:cNvPr id="4" name="Slide Number Placeholder 3"/>
          <p:cNvSpPr>
            <a:spLocks noGrp="1"/>
          </p:cNvSpPr>
          <p:nvPr>
            <p:ph type="sldNum" sz="quarter" idx="5"/>
          </p:nvPr>
        </p:nvSpPr>
        <p:spPr/>
        <p:txBody>
          <a:bodyPr/>
          <a:lstStyle/>
          <a:p>
            <a:fld id="{9AE9BC30-8EB6-0B44-83BE-6E37B278EE8F}" type="slidenum">
              <a:rPr lang="en-US" smtClean="0"/>
              <a:t>5</a:t>
            </a:fld>
            <a:endParaRPr lang="en-US"/>
          </a:p>
        </p:txBody>
      </p:sp>
    </p:spTree>
    <p:extLst>
      <p:ext uri="{BB962C8B-B14F-4D97-AF65-F5344CB8AC3E}">
        <p14:creationId xmlns:p14="http://schemas.microsoft.com/office/powerpoint/2010/main" val="358203954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9AE9BC30-8EB6-0B44-83BE-6E37B278EE8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6</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86706085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z="1200" dirty="0">
                <a:effectLst/>
                <a:latin typeface="Segoe UI" panose="020B0502040204020203" pitchFamily="34" charset="0"/>
              </a:rPr>
              <a:t>Consultez le site Web de déclaration de FHI 360 à l'adresse https://app.convercent.com/en-us/LandingPage/cdf696bd-4358-e811-80da-000d3ab0d899</a:t>
            </a:r>
            <a:endParaRPr lang="fr-FR" sz="1200" dirty="0">
              <a:effectLst/>
              <a:latin typeface="Arial" panose="020B0604020202020204" pitchFamily="34" charset="0"/>
            </a:endParaRPr>
          </a:p>
          <a:p>
            <a:r>
              <a:rPr lang="fr-FR" sz="1200" dirty="0">
                <a:effectLst/>
                <a:latin typeface="Segoe UI" panose="020B0502040204020203" pitchFamily="34" charset="0"/>
              </a:rPr>
              <a:t>...pour obtenir le numéro de la ligne d'assistance dans le pays à partir du menu déroulant. S'il en existe un pour votre pays, vérifiez qu'il fonctionne et saisissez-le dans la zone centrale (texte orange). Vous pouvez également répertorier des informations sur la façon d'accéder à tous les mécanismes de déclaration locaux (CBCM) de FHI 360 en place (par exemple, une ligne d'assistance locale). Sinon, vous pouvez utiliser ce texte, "Si cela vous arrive, appelez la ligne d'assistance confidentielle de FHI 360" puis en bas de la carte, indiquez simplement "Les options de rapport sont au verso de cette carte" Supprimez ce commentaire pour finaliser et enregistrer votre carte de poche.</a:t>
            </a:r>
            <a:endParaRPr lang="fr-FR" sz="1200" dirty="0">
              <a:effectLst/>
              <a:latin typeface="Arial" panose="020B0604020202020204" pitchFamily="34" charset="0"/>
            </a:endParaRPr>
          </a:p>
          <a:p>
            <a:endParaRPr lang="en-US" dirty="0"/>
          </a:p>
        </p:txBody>
      </p:sp>
      <p:sp>
        <p:nvSpPr>
          <p:cNvPr id="4" name="Slide Number Placeholder 3"/>
          <p:cNvSpPr>
            <a:spLocks noGrp="1"/>
          </p:cNvSpPr>
          <p:nvPr>
            <p:ph type="sldNum" sz="quarter" idx="5"/>
          </p:nvPr>
        </p:nvSpPr>
        <p:spPr/>
        <p:txBody>
          <a:bodyPr/>
          <a:lstStyle/>
          <a:p>
            <a:fld id="{9AE9BC30-8EB6-0B44-83BE-6E37B278EE8F}" type="slidenum">
              <a:rPr lang="en-US" smtClean="0"/>
              <a:t>7</a:t>
            </a:fld>
            <a:endParaRPr lang="en-US"/>
          </a:p>
        </p:txBody>
      </p:sp>
    </p:spTree>
    <p:extLst>
      <p:ext uri="{BB962C8B-B14F-4D97-AF65-F5344CB8AC3E}">
        <p14:creationId xmlns:p14="http://schemas.microsoft.com/office/powerpoint/2010/main" val="346911624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9AE9BC30-8EB6-0B44-83BE-6E37B278EE8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8</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54749930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z="1200" dirty="0">
                <a:effectLst/>
                <a:latin typeface="Segoe UI" panose="020B0502040204020203" pitchFamily="34" charset="0"/>
              </a:rPr>
              <a:t>Consultez le site Web de déclaration de FHI 360 à l'adresse https://app.convercent.com/en-us/LandingPage/cdf696bd-4358-e811-80da-000d3ab0d899</a:t>
            </a:r>
            <a:endParaRPr lang="fr-FR" sz="1200" dirty="0">
              <a:effectLst/>
              <a:latin typeface="Arial" panose="020B0604020202020204" pitchFamily="34" charset="0"/>
            </a:endParaRPr>
          </a:p>
          <a:p>
            <a:r>
              <a:rPr lang="fr-FR" sz="1200" dirty="0">
                <a:effectLst/>
                <a:latin typeface="Segoe UI" panose="020B0502040204020203" pitchFamily="34" charset="0"/>
              </a:rPr>
              <a:t>...pour obtenir le numéro de la ligne d'assistance dans le pays à partir du menu déroulant. S'il en existe un pour votre pays, vérifiez qu'il fonctionne et saisissez-le dans la zone centrale (texte orange). Vous pouvez également répertorier des informations sur la façon d'accéder à tous les mécanismes de déclaration locaux (CBCM) de FHI 360 en place (par exemple, une ligne d'assistance locale). Sinon, vous pouvez utiliser ce texte, "Si cela vous arrive, appelez la ligne d'assistance confidentielle de FHI 360" puis en bas de la carte, indiquez simplement "Les options de rapport sont au verso de cette carte" Supprimez ce commentaire pour finaliser et enregistrer votre carte de poche.</a:t>
            </a:r>
            <a:endParaRPr lang="fr-FR" sz="1200" dirty="0">
              <a:effectLst/>
              <a:latin typeface="Arial" panose="020B0604020202020204" pitchFamily="34" charset="0"/>
            </a:endParaRPr>
          </a:p>
          <a:p>
            <a:endParaRPr lang="en-US" dirty="0"/>
          </a:p>
        </p:txBody>
      </p:sp>
      <p:sp>
        <p:nvSpPr>
          <p:cNvPr id="4" name="Slide Number Placeholder 3"/>
          <p:cNvSpPr>
            <a:spLocks noGrp="1"/>
          </p:cNvSpPr>
          <p:nvPr>
            <p:ph type="sldNum" sz="quarter" idx="5"/>
          </p:nvPr>
        </p:nvSpPr>
        <p:spPr/>
        <p:txBody>
          <a:bodyPr/>
          <a:lstStyle/>
          <a:p>
            <a:fld id="{9AE9BC30-8EB6-0B44-83BE-6E37B278EE8F}" type="slidenum">
              <a:rPr lang="en-US" smtClean="0"/>
              <a:t>9</a:t>
            </a:fld>
            <a:endParaRPr lang="en-US"/>
          </a:p>
        </p:txBody>
      </p:sp>
    </p:spTree>
    <p:extLst>
      <p:ext uri="{BB962C8B-B14F-4D97-AF65-F5344CB8AC3E}">
        <p14:creationId xmlns:p14="http://schemas.microsoft.com/office/powerpoint/2010/main" val="169645819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9AE9BC30-8EB6-0B44-83BE-6E37B278EE8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10</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0065045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99549" y="618079"/>
            <a:ext cx="2261553" cy="1314838"/>
          </a:xfrm>
        </p:spPr>
        <p:txBody>
          <a:bodyPr anchor="b"/>
          <a:lstStyle>
            <a:lvl1pPr algn="ctr">
              <a:defRPr sz="1746"/>
            </a:lvl1pPr>
          </a:lstStyle>
          <a:p>
            <a:r>
              <a:rPr lang="en-US"/>
              <a:t>Click to edit Master title style</a:t>
            </a:r>
          </a:p>
        </p:txBody>
      </p:sp>
      <p:sp>
        <p:nvSpPr>
          <p:cNvPr id="3" name="Subtitle 2"/>
          <p:cNvSpPr>
            <a:spLocks noGrp="1"/>
          </p:cNvSpPr>
          <p:nvPr>
            <p:ph type="subTitle" idx="1"/>
          </p:nvPr>
        </p:nvSpPr>
        <p:spPr>
          <a:xfrm>
            <a:off x="332581" y="1983623"/>
            <a:ext cx="1995488" cy="911819"/>
          </a:xfrm>
        </p:spPr>
        <p:txBody>
          <a:bodyPr/>
          <a:lstStyle>
            <a:lvl1pPr marL="0" indent="0" algn="ctr">
              <a:buNone/>
              <a:defRPr sz="698"/>
            </a:lvl1pPr>
            <a:lvl2pPr marL="133045" indent="0" algn="ctr">
              <a:buNone/>
              <a:defRPr sz="582"/>
            </a:lvl2pPr>
            <a:lvl3pPr marL="266090" indent="0" algn="ctr">
              <a:buNone/>
              <a:defRPr sz="524"/>
            </a:lvl3pPr>
            <a:lvl4pPr marL="399136" indent="0" algn="ctr">
              <a:buNone/>
              <a:defRPr sz="466"/>
            </a:lvl4pPr>
            <a:lvl5pPr marL="532181" indent="0" algn="ctr">
              <a:buNone/>
              <a:defRPr sz="466"/>
            </a:lvl5pPr>
            <a:lvl6pPr marL="665226" indent="0" algn="ctr">
              <a:buNone/>
              <a:defRPr sz="466"/>
            </a:lvl6pPr>
            <a:lvl7pPr marL="798271" indent="0" algn="ctr">
              <a:buNone/>
              <a:defRPr sz="466"/>
            </a:lvl7pPr>
            <a:lvl8pPr marL="931316" indent="0" algn="ctr">
              <a:buNone/>
              <a:defRPr sz="466"/>
            </a:lvl8pPr>
            <a:lvl9pPr marL="1064362" indent="0" algn="ctr">
              <a:buNone/>
              <a:defRPr sz="466"/>
            </a:lvl9pPr>
          </a:lstStyle>
          <a:p>
            <a:r>
              <a:rPr lang="en-US"/>
              <a:t>Click to edit Master subtitle style</a:t>
            </a:r>
          </a:p>
        </p:txBody>
      </p:sp>
      <p:sp>
        <p:nvSpPr>
          <p:cNvPr id="4" name="Date Placeholder 3"/>
          <p:cNvSpPr>
            <a:spLocks noGrp="1"/>
          </p:cNvSpPr>
          <p:nvPr>
            <p:ph type="dt" sz="half" idx="10"/>
          </p:nvPr>
        </p:nvSpPr>
        <p:spPr/>
        <p:txBody>
          <a:bodyPr/>
          <a:lstStyle/>
          <a:p>
            <a:fld id="{75F4374D-344D-F04E-AAD9-B80EBF18A1B7}" type="datetimeFigureOut">
              <a:rPr lang="en-US" smtClean="0"/>
              <a:t>10/5/2021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CB31A0D-C012-0946-AD23-74939823FEF0}" type="slidenum">
              <a:rPr lang="en-US" smtClean="0"/>
              <a:t>‹#›</a:t>
            </a:fld>
            <a:endParaRPr lang="en-US"/>
          </a:p>
        </p:txBody>
      </p:sp>
    </p:spTree>
    <p:extLst>
      <p:ext uri="{BB962C8B-B14F-4D97-AF65-F5344CB8AC3E}">
        <p14:creationId xmlns:p14="http://schemas.microsoft.com/office/powerpoint/2010/main" val="17388557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5F4374D-344D-F04E-AAD9-B80EBF18A1B7}" type="datetimeFigureOut">
              <a:rPr lang="en-US" smtClean="0"/>
              <a:t>10/5/2021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CB31A0D-C012-0946-AD23-74939823FEF0}" type="slidenum">
              <a:rPr lang="en-US" smtClean="0"/>
              <a:t>‹#›</a:t>
            </a:fld>
            <a:endParaRPr lang="en-US"/>
          </a:p>
        </p:txBody>
      </p:sp>
    </p:spTree>
    <p:extLst>
      <p:ext uri="{BB962C8B-B14F-4D97-AF65-F5344CB8AC3E}">
        <p14:creationId xmlns:p14="http://schemas.microsoft.com/office/powerpoint/2010/main" val="402392417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904028" y="201072"/>
            <a:ext cx="573703" cy="3200547"/>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182920" y="201072"/>
            <a:ext cx="1687850" cy="320054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5F4374D-344D-F04E-AAD9-B80EBF18A1B7}" type="datetimeFigureOut">
              <a:rPr lang="en-US" smtClean="0"/>
              <a:t>10/5/2021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CB31A0D-C012-0946-AD23-74939823FEF0}" type="slidenum">
              <a:rPr lang="en-US" smtClean="0"/>
              <a:t>‹#›</a:t>
            </a:fld>
            <a:endParaRPr lang="en-US"/>
          </a:p>
        </p:txBody>
      </p:sp>
    </p:spTree>
    <p:extLst>
      <p:ext uri="{BB962C8B-B14F-4D97-AF65-F5344CB8AC3E}">
        <p14:creationId xmlns:p14="http://schemas.microsoft.com/office/powerpoint/2010/main" val="309732658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99550" y="618079"/>
            <a:ext cx="2261553" cy="1314838"/>
          </a:xfrm>
        </p:spPr>
        <p:txBody>
          <a:bodyPr anchor="b"/>
          <a:lstStyle>
            <a:lvl1pPr algn="ctr">
              <a:defRPr sz="1735"/>
            </a:lvl1pPr>
          </a:lstStyle>
          <a:p>
            <a:r>
              <a:rPr lang="en-US"/>
              <a:t>Click to edit Master title style</a:t>
            </a:r>
          </a:p>
        </p:txBody>
      </p:sp>
      <p:sp>
        <p:nvSpPr>
          <p:cNvPr id="3" name="Subtitle 2"/>
          <p:cNvSpPr>
            <a:spLocks noGrp="1"/>
          </p:cNvSpPr>
          <p:nvPr>
            <p:ph type="subTitle" idx="1"/>
          </p:nvPr>
        </p:nvSpPr>
        <p:spPr>
          <a:xfrm>
            <a:off x="332581" y="1983623"/>
            <a:ext cx="1995488" cy="911819"/>
          </a:xfrm>
        </p:spPr>
        <p:txBody>
          <a:bodyPr/>
          <a:lstStyle>
            <a:lvl1pPr marL="0" indent="0" algn="ctr">
              <a:buNone/>
              <a:defRPr sz="694"/>
            </a:lvl1pPr>
            <a:lvl2pPr marL="132188" indent="0" algn="ctr">
              <a:buNone/>
              <a:defRPr sz="578"/>
            </a:lvl2pPr>
            <a:lvl3pPr marL="264376" indent="0" algn="ctr">
              <a:buNone/>
              <a:defRPr sz="521"/>
            </a:lvl3pPr>
            <a:lvl4pPr marL="396564" indent="0" algn="ctr">
              <a:buNone/>
              <a:defRPr sz="463"/>
            </a:lvl4pPr>
            <a:lvl5pPr marL="528752" indent="0" algn="ctr">
              <a:buNone/>
              <a:defRPr sz="463"/>
            </a:lvl5pPr>
            <a:lvl6pPr marL="660940" indent="0" algn="ctr">
              <a:buNone/>
              <a:defRPr sz="463"/>
            </a:lvl6pPr>
            <a:lvl7pPr marL="793127" indent="0" algn="ctr">
              <a:buNone/>
              <a:defRPr sz="463"/>
            </a:lvl7pPr>
            <a:lvl8pPr marL="925315" indent="0" algn="ctr">
              <a:buNone/>
              <a:defRPr sz="463"/>
            </a:lvl8pPr>
            <a:lvl9pPr marL="1057504" indent="0" algn="ctr">
              <a:buNone/>
              <a:defRPr sz="463"/>
            </a:lvl9pPr>
          </a:lstStyle>
          <a:p>
            <a:r>
              <a:rPr lang="en-US"/>
              <a:t>Click to edit Master subtitle style</a:t>
            </a:r>
          </a:p>
        </p:txBody>
      </p:sp>
      <p:sp>
        <p:nvSpPr>
          <p:cNvPr id="4" name="Date Placeholder 3"/>
          <p:cNvSpPr>
            <a:spLocks noGrp="1"/>
          </p:cNvSpPr>
          <p:nvPr>
            <p:ph type="dt" sz="half" idx="10"/>
          </p:nvPr>
        </p:nvSpPr>
        <p:spPr/>
        <p:txBody>
          <a:bodyPr/>
          <a:lstStyle/>
          <a:p>
            <a:fld id="{75F4374D-344D-F04E-AAD9-B80EBF18A1B7}" type="datetimeFigureOut">
              <a:rPr lang="en-US" smtClean="0"/>
              <a:t>10/5/2021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CB31A0D-C012-0946-AD23-74939823FEF0}" type="slidenum">
              <a:rPr lang="en-US" smtClean="0"/>
              <a:t>‹#›</a:t>
            </a:fld>
            <a:endParaRPr lang="en-US"/>
          </a:p>
        </p:txBody>
      </p:sp>
    </p:spTree>
    <p:extLst>
      <p:ext uri="{BB962C8B-B14F-4D97-AF65-F5344CB8AC3E}">
        <p14:creationId xmlns:p14="http://schemas.microsoft.com/office/powerpoint/2010/main" val="11304111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5F4374D-344D-F04E-AAD9-B80EBF18A1B7}" type="datetimeFigureOut">
              <a:rPr lang="en-US" smtClean="0"/>
              <a:t>10/5/2021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CB31A0D-C012-0946-AD23-74939823FEF0}" type="slidenum">
              <a:rPr lang="en-US" smtClean="0"/>
              <a:t>‹#›</a:t>
            </a:fld>
            <a:endParaRPr lang="en-US"/>
          </a:p>
        </p:txBody>
      </p:sp>
    </p:spTree>
    <p:extLst>
      <p:ext uri="{BB962C8B-B14F-4D97-AF65-F5344CB8AC3E}">
        <p14:creationId xmlns:p14="http://schemas.microsoft.com/office/powerpoint/2010/main" val="107406552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81535" y="941545"/>
            <a:ext cx="2294811" cy="1570987"/>
          </a:xfrm>
        </p:spPr>
        <p:txBody>
          <a:bodyPr anchor="b"/>
          <a:lstStyle>
            <a:lvl1pPr>
              <a:defRPr sz="1735"/>
            </a:lvl1pPr>
          </a:lstStyle>
          <a:p>
            <a:r>
              <a:rPr lang="en-US"/>
              <a:t>Click to edit Master title style</a:t>
            </a:r>
          </a:p>
        </p:txBody>
      </p:sp>
      <p:sp>
        <p:nvSpPr>
          <p:cNvPr id="3" name="Text Placeholder 2"/>
          <p:cNvSpPr>
            <a:spLocks noGrp="1"/>
          </p:cNvSpPr>
          <p:nvPr>
            <p:ph type="body" idx="1"/>
          </p:nvPr>
        </p:nvSpPr>
        <p:spPr>
          <a:xfrm>
            <a:off x="181535" y="2527393"/>
            <a:ext cx="2294811" cy="826145"/>
          </a:xfrm>
        </p:spPr>
        <p:txBody>
          <a:bodyPr/>
          <a:lstStyle>
            <a:lvl1pPr marL="0" indent="0">
              <a:buNone/>
              <a:defRPr sz="694">
                <a:solidFill>
                  <a:schemeClr val="tx1"/>
                </a:solidFill>
              </a:defRPr>
            </a:lvl1pPr>
            <a:lvl2pPr marL="132188" indent="0">
              <a:buNone/>
              <a:defRPr sz="578">
                <a:solidFill>
                  <a:schemeClr val="tx1">
                    <a:tint val="75000"/>
                  </a:schemeClr>
                </a:solidFill>
              </a:defRPr>
            </a:lvl2pPr>
            <a:lvl3pPr marL="264376" indent="0">
              <a:buNone/>
              <a:defRPr sz="521">
                <a:solidFill>
                  <a:schemeClr val="tx1">
                    <a:tint val="75000"/>
                  </a:schemeClr>
                </a:solidFill>
              </a:defRPr>
            </a:lvl3pPr>
            <a:lvl4pPr marL="396564" indent="0">
              <a:buNone/>
              <a:defRPr sz="463">
                <a:solidFill>
                  <a:schemeClr val="tx1">
                    <a:tint val="75000"/>
                  </a:schemeClr>
                </a:solidFill>
              </a:defRPr>
            </a:lvl4pPr>
            <a:lvl5pPr marL="528752" indent="0">
              <a:buNone/>
              <a:defRPr sz="463">
                <a:solidFill>
                  <a:schemeClr val="tx1">
                    <a:tint val="75000"/>
                  </a:schemeClr>
                </a:solidFill>
              </a:defRPr>
            </a:lvl5pPr>
            <a:lvl6pPr marL="660940" indent="0">
              <a:buNone/>
              <a:defRPr sz="463">
                <a:solidFill>
                  <a:schemeClr val="tx1">
                    <a:tint val="75000"/>
                  </a:schemeClr>
                </a:solidFill>
              </a:defRPr>
            </a:lvl6pPr>
            <a:lvl7pPr marL="793127" indent="0">
              <a:buNone/>
              <a:defRPr sz="463">
                <a:solidFill>
                  <a:schemeClr val="tx1">
                    <a:tint val="75000"/>
                  </a:schemeClr>
                </a:solidFill>
              </a:defRPr>
            </a:lvl7pPr>
            <a:lvl8pPr marL="925315" indent="0">
              <a:buNone/>
              <a:defRPr sz="463">
                <a:solidFill>
                  <a:schemeClr val="tx1">
                    <a:tint val="75000"/>
                  </a:schemeClr>
                </a:solidFill>
              </a:defRPr>
            </a:lvl8pPr>
            <a:lvl9pPr marL="1057504" indent="0">
              <a:buNone/>
              <a:defRPr sz="463">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5F4374D-344D-F04E-AAD9-B80EBF18A1B7}" type="datetimeFigureOut">
              <a:rPr lang="en-US" smtClean="0"/>
              <a:t>10/5/2021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CB31A0D-C012-0946-AD23-74939823FEF0}" type="slidenum">
              <a:rPr lang="en-US" smtClean="0"/>
              <a:t>‹#›</a:t>
            </a:fld>
            <a:endParaRPr lang="en-US"/>
          </a:p>
        </p:txBody>
      </p:sp>
    </p:spTree>
    <p:extLst>
      <p:ext uri="{BB962C8B-B14F-4D97-AF65-F5344CB8AC3E}">
        <p14:creationId xmlns:p14="http://schemas.microsoft.com/office/powerpoint/2010/main" val="346350869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182920" y="1005362"/>
            <a:ext cx="1130776" cy="239625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1346954" y="1005362"/>
            <a:ext cx="1130776" cy="239625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75F4374D-344D-F04E-AAD9-B80EBF18A1B7}" type="datetimeFigureOut">
              <a:rPr lang="en-US" smtClean="0"/>
              <a:t>10/5/2021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CB31A0D-C012-0946-AD23-74939823FEF0}" type="slidenum">
              <a:rPr lang="en-US" smtClean="0"/>
              <a:t>‹#›</a:t>
            </a:fld>
            <a:endParaRPr lang="en-US"/>
          </a:p>
        </p:txBody>
      </p:sp>
    </p:spTree>
    <p:extLst>
      <p:ext uri="{BB962C8B-B14F-4D97-AF65-F5344CB8AC3E}">
        <p14:creationId xmlns:p14="http://schemas.microsoft.com/office/powerpoint/2010/main" val="423700126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83267" y="201073"/>
            <a:ext cx="2294811" cy="729980"/>
          </a:xfrm>
        </p:spPr>
        <p:txBody>
          <a:bodyPr/>
          <a:lstStyle/>
          <a:p>
            <a:r>
              <a:rPr lang="en-US"/>
              <a:t>Click to edit Master title style</a:t>
            </a:r>
          </a:p>
        </p:txBody>
      </p:sp>
      <p:sp>
        <p:nvSpPr>
          <p:cNvPr id="3" name="Text Placeholder 2"/>
          <p:cNvSpPr>
            <a:spLocks noGrp="1"/>
          </p:cNvSpPr>
          <p:nvPr>
            <p:ph type="body" idx="1"/>
          </p:nvPr>
        </p:nvSpPr>
        <p:spPr>
          <a:xfrm>
            <a:off x="183267" y="925807"/>
            <a:ext cx="1125579" cy="453724"/>
          </a:xfrm>
        </p:spPr>
        <p:txBody>
          <a:bodyPr anchor="b"/>
          <a:lstStyle>
            <a:lvl1pPr marL="0" indent="0">
              <a:buNone/>
              <a:defRPr sz="694" b="1"/>
            </a:lvl1pPr>
            <a:lvl2pPr marL="132188" indent="0">
              <a:buNone/>
              <a:defRPr sz="578" b="1"/>
            </a:lvl2pPr>
            <a:lvl3pPr marL="264376" indent="0">
              <a:buNone/>
              <a:defRPr sz="521" b="1"/>
            </a:lvl3pPr>
            <a:lvl4pPr marL="396564" indent="0">
              <a:buNone/>
              <a:defRPr sz="463" b="1"/>
            </a:lvl4pPr>
            <a:lvl5pPr marL="528752" indent="0">
              <a:buNone/>
              <a:defRPr sz="463" b="1"/>
            </a:lvl5pPr>
            <a:lvl6pPr marL="660940" indent="0">
              <a:buNone/>
              <a:defRPr sz="463" b="1"/>
            </a:lvl6pPr>
            <a:lvl7pPr marL="793127" indent="0">
              <a:buNone/>
              <a:defRPr sz="463" b="1"/>
            </a:lvl7pPr>
            <a:lvl8pPr marL="925315" indent="0">
              <a:buNone/>
              <a:defRPr sz="463" b="1"/>
            </a:lvl8pPr>
            <a:lvl9pPr marL="1057504" indent="0">
              <a:buNone/>
              <a:defRPr sz="463" b="1"/>
            </a:lvl9pPr>
          </a:lstStyle>
          <a:p>
            <a:pPr lvl="0"/>
            <a:r>
              <a:rPr lang="en-US"/>
              <a:t>Click to edit Master text styles</a:t>
            </a:r>
          </a:p>
        </p:txBody>
      </p:sp>
      <p:sp>
        <p:nvSpPr>
          <p:cNvPr id="4" name="Content Placeholder 3"/>
          <p:cNvSpPr>
            <a:spLocks noGrp="1"/>
          </p:cNvSpPr>
          <p:nvPr>
            <p:ph sz="half" idx="2"/>
          </p:nvPr>
        </p:nvSpPr>
        <p:spPr>
          <a:xfrm>
            <a:off x="183267" y="1379531"/>
            <a:ext cx="1125579" cy="202908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1346955" y="925807"/>
            <a:ext cx="1131123" cy="453724"/>
          </a:xfrm>
        </p:spPr>
        <p:txBody>
          <a:bodyPr anchor="b"/>
          <a:lstStyle>
            <a:lvl1pPr marL="0" indent="0">
              <a:buNone/>
              <a:defRPr sz="694" b="1"/>
            </a:lvl1pPr>
            <a:lvl2pPr marL="132188" indent="0">
              <a:buNone/>
              <a:defRPr sz="578" b="1"/>
            </a:lvl2pPr>
            <a:lvl3pPr marL="264376" indent="0">
              <a:buNone/>
              <a:defRPr sz="521" b="1"/>
            </a:lvl3pPr>
            <a:lvl4pPr marL="396564" indent="0">
              <a:buNone/>
              <a:defRPr sz="463" b="1"/>
            </a:lvl4pPr>
            <a:lvl5pPr marL="528752" indent="0">
              <a:buNone/>
              <a:defRPr sz="463" b="1"/>
            </a:lvl5pPr>
            <a:lvl6pPr marL="660940" indent="0">
              <a:buNone/>
              <a:defRPr sz="463" b="1"/>
            </a:lvl6pPr>
            <a:lvl7pPr marL="793127" indent="0">
              <a:buNone/>
              <a:defRPr sz="463" b="1"/>
            </a:lvl7pPr>
            <a:lvl8pPr marL="925315" indent="0">
              <a:buNone/>
              <a:defRPr sz="463" b="1"/>
            </a:lvl8pPr>
            <a:lvl9pPr marL="1057504" indent="0">
              <a:buNone/>
              <a:defRPr sz="463" b="1"/>
            </a:lvl9pPr>
          </a:lstStyle>
          <a:p>
            <a:pPr lvl="0"/>
            <a:r>
              <a:rPr lang="en-US"/>
              <a:t>Click to edit Master text styles</a:t>
            </a:r>
          </a:p>
        </p:txBody>
      </p:sp>
      <p:sp>
        <p:nvSpPr>
          <p:cNvPr id="6" name="Content Placeholder 5"/>
          <p:cNvSpPr>
            <a:spLocks noGrp="1"/>
          </p:cNvSpPr>
          <p:nvPr>
            <p:ph sz="quarter" idx="4"/>
          </p:nvPr>
        </p:nvSpPr>
        <p:spPr>
          <a:xfrm>
            <a:off x="1346955" y="1379531"/>
            <a:ext cx="1131123" cy="202908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75F4374D-344D-F04E-AAD9-B80EBF18A1B7}" type="datetimeFigureOut">
              <a:rPr lang="en-US" smtClean="0"/>
              <a:t>10/5/2021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CB31A0D-C012-0946-AD23-74939823FEF0}" type="slidenum">
              <a:rPr lang="en-US" smtClean="0"/>
              <a:t>‹#›</a:t>
            </a:fld>
            <a:endParaRPr lang="en-US"/>
          </a:p>
        </p:txBody>
      </p:sp>
    </p:spTree>
    <p:extLst>
      <p:ext uri="{BB962C8B-B14F-4D97-AF65-F5344CB8AC3E}">
        <p14:creationId xmlns:p14="http://schemas.microsoft.com/office/powerpoint/2010/main" val="270503581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75F4374D-344D-F04E-AAD9-B80EBF18A1B7}" type="datetimeFigureOut">
              <a:rPr lang="en-US" smtClean="0"/>
              <a:t>10/5/2021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CB31A0D-C012-0946-AD23-74939823FEF0}" type="slidenum">
              <a:rPr lang="en-US" smtClean="0"/>
              <a:t>‹#›</a:t>
            </a:fld>
            <a:endParaRPr lang="en-US"/>
          </a:p>
        </p:txBody>
      </p:sp>
    </p:spTree>
    <p:extLst>
      <p:ext uri="{BB962C8B-B14F-4D97-AF65-F5344CB8AC3E}">
        <p14:creationId xmlns:p14="http://schemas.microsoft.com/office/powerpoint/2010/main" val="368508985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5F4374D-344D-F04E-AAD9-B80EBF18A1B7}" type="datetimeFigureOut">
              <a:rPr lang="en-US" smtClean="0"/>
              <a:t>10/5/2021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CB31A0D-C012-0946-AD23-74939823FEF0}" type="slidenum">
              <a:rPr lang="en-US" smtClean="0"/>
              <a:t>‹#›</a:t>
            </a:fld>
            <a:endParaRPr lang="en-US"/>
          </a:p>
        </p:txBody>
      </p:sp>
    </p:spTree>
    <p:extLst>
      <p:ext uri="{BB962C8B-B14F-4D97-AF65-F5344CB8AC3E}">
        <p14:creationId xmlns:p14="http://schemas.microsoft.com/office/powerpoint/2010/main" val="284405067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3267" y="251779"/>
            <a:ext cx="858129" cy="881221"/>
          </a:xfrm>
        </p:spPr>
        <p:txBody>
          <a:bodyPr anchor="b"/>
          <a:lstStyle>
            <a:lvl1pPr>
              <a:defRPr sz="925"/>
            </a:lvl1pPr>
          </a:lstStyle>
          <a:p>
            <a:r>
              <a:rPr lang="en-US"/>
              <a:t>Click to edit Master title style</a:t>
            </a:r>
          </a:p>
        </p:txBody>
      </p:sp>
      <p:sp>
        <p:nvSpPr>
          <p:cNvPr id="3" name="Content Placeholder 2"/>
          <p:cNvSpPr>
            <a:spLocks noGrp="1"/>
          </p:cNvSpPr>
          <p:nvPr>
            <p:ph idx="1"/>
          </p:nvPr>
        </p:nvSpPr>
        <p:spPr>
          <a:xfrm>
            <a:off x="1131123" y="543771"/>
            <a:ext cx="1346954" cy="2683879"/>
          </a:xfrm>
        </p:spPr>
        <p:txBody>
          <a:bodyPr/>
          <a:lstStyle>
            <a:lvl1pPr>
              <a:defRPr sz="925"/>
            </a:lvl1pPr>
            <a:lvl2pPr>
              <a:defRPr sz="810"/>
            </a:lvl2pPr>
            <a:lvl3pPr>
              <a:defRPr sz="694"/>
            </a:lvl3pPr>
            <a:lvl4pPr>
              <a:defRPr sz="578"/>
            </a:lvl4pPr>
            <a:lvl5pPr>
              <a:defRPr sz="578"/>
            </a:lvl5pPr>
            <a:lvl6pPr>
              <a:defRPr sz="578"/>
            </a:lvl6pPr>
            <a:lvl7pPr>
              <a:defRPr sz="578"/>
            </a:lvl7pPr>
            <a:lvl8pPr>
              <a:defRPr sz="578"/>
            </a:lvl8pPr>
            <a:lvl9pPr>
              <a:defRPr sz="578"/>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183267" y="1133000"/>
            <a:ext cx="858129" cy="2099021"/>
          </a:xfrm>
        </p:spPr>
        <p:txBody>
          <a:bodyPr/>
          <a:lstStyle>
            <a:lvl1pPr marL="0" indent="0">
              <a:buNone/>
              <a:defRPr sz="463"/>
            </a:lvl1pPr>
            <a:lvl2pPr marL="132188" indent="0">
              <a:buNone/>
              <a:defRPr sz="404"/>
            </a:lvl2pPr>
            <a:lvl3pPr marL="264376" indent="0">
              <a:buNone/>
              <a:defRPr sz="347"/>
            </a:lvl3pPr>
            <a:lvl4pPr marL="396564" indent="0">
              <a:buNone/>
              <a:defRPr sz="289"/>
            </a:lvl4pPr>
            <a:lvl5pPr marL="528752" indent="0">
              <a:buNone/>
              <a:defRPr sz="289"/>
            </a:lvl5pPr>
            <a:lvl6pPr marL="660940" indent="0">
              <a:buNone/>
              <a:defRPr sz="289"/>
            </a:lvl6pPr>
            <a:lvl7pPr marL="793127" indent="0">
              <a:buNone/>
              <a:defRPr sz="289"/>
            </a:lvl7pPr>
            <a:lvl8pPr marL="925315" indent="0">
              <a:buNone/>
              <a:defRPr sz="289"/>
            </a:lvl8pPr>
            <a:lvl9pPr marL="1057504" indent="0">
              <a:buNone/>
              <a:defRPr sz="289"/>
            </a:lvl9pPr>
          </a:lstStyle>
          <a:p>
            <a:pPr lvl="0"/>
            <a:r>
              <a:rPr lang="en-US"/>
              <a:t>Click to edit Master text styles</a:t>
            </a:r>
          </a:p>
        </p:txBody>
      </p:sp>
      <p:sp>
        <p:nvSpPr>
          <p:cNvPr id="5" name="Date Placeholder 4"/>
          <p:cNvSpPr>
            <a:spLocks noGrp="1"/>
          </p:cNvSpPr>
          <p:nvPr>
            <p:ph type="dt" sz="half" idx="10"/>
          </p:nvPr>
        </p:nvSpPr>
        <p:spPr/>
        <p:txBody>
          <a:bodyPr/>
          <a:lstStyle/>
          <a:p>
            <a:fld id="{75F4374D-344D-F04E-AAD9-B80EBF18A1B7}" type="datetimeFigureOut">
              <a:rPr lang="en-US" smtClean="0"/>
              <a:t>10/5/2021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CB31A0D-C012-0946-AD23-74939823FEF0}" type="slidenum">
              <a:rPr lang="en-US" smtClean="0"/>
              <a:t>‹#›</a:t>
            </a:fld>
            <a:endParaRPr lang="en-US"/>
          </a:p>
        </p:txBody>
      </p:sp>
    </p:spTree>
    <p:extLst>
      <p:ext uri="{BB962C8B-B14F-4D97-AF65-F5344CB8AC3E}">
        <p14:creationId xmlns:p14="http://schemas.microsoft.com/office/powerpoint/2010/main" val="18705955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5F4374D-344D-F04E-AAD9-B80EBF18A1B7}" type="datetimeFigureOut">
              <a:rPr lang="en-US" smtClean="0"/>
              <a:t>10/5/2021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CB31A0D-C012-0946-AD23-74939823FEF0}" type="slidenum">
              <a:rPr lang="en-US" smtClean="0"/>
              <a:t>‹#›</a:t>
            </a:fld>
            <a:endParaRPr lang="en-US"/>
          </a:p>
        </p:txBody>
      </p:sp>
    </p:spTree>
    <p:extLst>
      <p:ext uri="{BB962C8B-B14F-4D97-AF65-F5344CB8AC3E}">
        <p14:creationId xmlns:p14="http://schemas.microsoft.com/office/powerpoint/2010/main" val="86462929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3267" y="251779"/>
            <a:ext cx="858129" cy="881221"/>
          </a:xfrm>
        </p:spPr>
        <p:txBody>
          <a:bodyPr anchor="b"/>
          <a:lstStyle>
            <a:lvl1pPr>
              <a:defRPr sz="925"/>
            </a:lvl1pPr>
          </a:lstStyle>
          <a:p>
            <a:r>
              <a:rPr lang="en-US"/>
              <a:t>Click to edit Master title style</a:t>
            </a:r>
          </a:p>
        </p:txBody>
      </p:sp>
      <p:sp>
        <p:nvSpPr>
          <p:cNvPr id="3" name="Picture Placeholder 2"/>
          <p:cNvSpPr>
            <a:spLocks noGrp="1" noChangeAspect="1"/>
          </p:cNvSpPr>
          <p:nvPr>
            <p:ph type="pic" idx="1"/>
          </p:nvPr>
        </p:nvSpPr>
        <p:spPr>
          <a:xfrm>
            <a:off x="1131123" y="543771"/>
            <a:ext cx="1346954" cy="2683879"/>
          </a:xfrm>
        </p:spPr>
        <p:txBody>
          <a:bodyPr anchor="t"/>
          <a:lstStyle>
            <a:lvl1pPr marL="0" indent="0">
              <a:buNone/>
              <a:defRPr sz="925"/>
            </a:lvl1pPr>
            <a:lvl2pPr marL="132188" indent="0">
              <a:buNone/>
              <a:defRPr sz="810"/>
            </a:lvl2pPr>
            <a:lvl3pPr marL="264376" indent="0">
              <a:buNone/>
              <a:defRPr sz="694"/>
            </a:lvl3pPr>
            <a:lvl4pPr marL="396564" indent="0">
              <a:buNone/>
              <a:defRPr sz="578"/>
            </a:lvl4pPr>
            <a:lvl5pPr marL="528752" indent="0">
              <a:buNone/>
              <a:defRPr sz="578"/>
            </a:lvl5pPr>
            <a:lvl6pPr marL="660940" indent="0">
              <a:buNone/>
              <a:defRPr sz="578"/>
            </a:lvl6pPr>
            <a:lvl7pPr marL="793127" indent="0">
              <a:buNone/>
              <a:defRPr sz="578"/>
            </a:lvl7pPr>
            <a:lvl8pPr marL="925315" indent="0">
              <a:buNone/>
              <a:defRPr sz="578"/>
            </a:lvl8pPr>
            <a:lvl9pPr marL="1057504" indent="0">
              <a:buNone/>
              <a:defRPr sz="578"/>
            </a:lvl9pPr>
          </a:lstStyle>
          <a:p>
            <a:r>
              <a:rPr lang="en-US"/>
              <a:t>Click icon to add picture</a:t>
            </a:r>
          </a:p>
        </p:txBody>
      </p:sp>
      <p:sp>
        <p:nvSpPr>
          <p:cNvPr id="4" name="Text Placeholder 3"/>
          <p:cNvSpPr>
            <a:spLocks noGrp="1"/>
          </p:cNvSpPr>
          <p:nvPr>
            <p:ph type="body" sz="half" idx="2"/>
          </p:nvPr>
        </p:nvSpPr>
        <p:spPr>
          <a:xfrm>
            <a:off x="183267" y="1133000"/>
            <a:ext cx="858129" cy="2099021"/>
          </a:xfrm>
        </p:spPr>
        <p:txBody>
          <a:bodyPr/>
          <a:lstStyle>
            <a:lvl1pPr marL="0" indent="0">
              <a:buNone/>
              <a:defRPr sz="463"/>
            </a:lvl1pPr>
            <a:lvl2pPr marL="132188" indent="0">
              <a:buNone/>
              <a:defRPr sz="404"/>
            </a:lvl2pPr>
            <a:lvl3pPr marL="264376" indent="0">
              <a:buNone/>
              <a:defRPr sz="347"/>
            </a:lvl3pPr>
            <a:lvl4pPr marL="396564" indent="0">
              <a:buNone/>
              <a:defRPr sz="289"/>
            </a:lvl4pPr>
            <a:lvl5pPr marL="528752" indent="0">
              <a:buNone/>
              <a:defRPr sz="289"/>
            </a:lvl5pPr>
            <a:lvl6pPr marL="660940" indent="0">
              <a:buNone/>
              <a:defRPr sz="289"/>
            </a:lvl6pPr>
            <a:lvl7pPr marL="793127" indent="0">
              <a:buNone/>
              <a:defRPr sz="289"/>
            </a:lvl7pPr>
            <a:lvl8pPr marL="925315" indent="0">
              <a:buNone/>
              <a:defRPr sz="289"/>
            </a:lvl8pPr>
            <a:lvl9pPr marL="1057504" indent="0">
              <a:buNone/>
              <a:defRPr sz="289"/>
            </a:lvl9pPr>
          </a:lstStyle>
          <a:p>
            <a:pPr lvl="0"/>
            <a:r>
              <a:rPr lang="en-US"/>
              <a:t>Click to edit Master text styles</a:t>
            </a:r>
          </a:p>
        </p:txBody>
      </p:sp>
      <p:sp>
        <p:nvSpPr>
          <p:cNvPr id="5" name="Date Placeholder 4"/>
          <p:cNvSpPr>
            <a:spLocks noGrp="1"/>
          </p:cNvSpPr>
          <p:nvPr>
            <p:ph type="dt" sz="half" idx="10"/>
          </p:nvPr>
        </p:nvSpPr>
        <p:spPr/>
        <p:txBody>
          <a:bodyPr/>
          <a:lstStyle/>
          <a:p>
            <a:fld id="{75F4374D-344D-F04E-AAD9-B80EBF18A1B7}" type="datetimeFigureOut">
              <a:rPr lang="en-US" smtClean="0"/>
              <a:t>10/5/2021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CB31A0D-C012-0946-AD23-74939823FEF0}" type="slidenum">
              <a:rPr lang="en-US" smtClean="0"/>
              <a:t>‹#›</a:t>
            </a:fld>
            <a:endParaRPr lang="en-US"/>
          </a:p>
        </p:txBody>
      </p:sp>
    </p:spTree>
    <p:extLst>
      <p:ext uri="{BB962C8B-B14F-4D97-AF65-F5344CB8AC3E}">
        <p14:creationId xmlns:p14="http://schemas.microsoft.com/office/powerpoint/2010/main" val="199221778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5F4374D-344D-F04E-AAD9-B80EBF18A1B7}" type="datetimeFigureOut">
              <a:rPr lang="en-US" smtClean="0"/>
              <a:t>10/5/2021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CB31A0D-C012-0946-AD23-74939823FEF0}" type="slidenum">
              <a:rPr lang="en-US" smtClean="0"/>
              <a:t>‹#›</a:t>
            </a:fld>
            <a:endParaRPr lang="en-US"/>
          </a:p>
        </p:txBody>
      </p:sp>
    </p:spTree>
    <p:extLst>
      <p:ext uri="{BB962C8B-B14F-4D97-AF65-F5344CB8AC3E}">
        <p14:creationId xmlns:p14="http://schemas.microsoft.com/office/powerpoint/2010/main" val="127830153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904029" y="201073"/>
            <a:ext cx="573703" cy="3200547"/>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182920" y="201073"/>
            <a:ext cx="1687850" cy="320054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5F4374D-344D-F04E-AAD9-B80EBF18A1B7}" type="datetimeFigureOut">
              <a:rPr lang="en-US" smtClean="0"/>
              <a:t>10/5/2021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CB31A0D-C012-0946-AD23-74939823FEF0}" type="slidenum">
              <a:rPr lang="en-US" smtClean="0"/>
              <a:t>‹#›</a:t>
            </a:fld>
            <a:endParaRPr lang="en-US"/>
          </a:p>
        </p:txBody>
      </p:sp>
    </p:spTree>
    <p:extLst>
      <p:ext uri="{BB962C8B-B14F-4D97-AF65-F5344CB8AC3E}">
        <p14:creationId xmlns:p14="http://schemas.microsoft.com/office/powerpoint/2010/main" val="16691804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81534" y="941544"/>
            <a:ext cx="2294811" cy="1570987"/>
          </a:xfrm>
        </p:spPr>
        <p:txBody>
          <a:bodyPr anchor="b"/>
          <a:lstStyle>
            <a:lvl1pPr>
              <a:defRPr sz="1746"/>
            </a:lvl1pPr>
          </a:lstStyle>
          <a:p>
            <a:r>
              <a:rPr lang="en-US"/>
              <a:t>Click to edit Master title style</a:t>
            </a:r>
          </a:p>
        </p:txBody>
      </p:sp>
      <p:sp>
        <p:nvSpPr>
          <p:cNvPr id="3" name="Text Placeholder 2"/>
          <p:cNvSpPr>
            <a:spLocks noGrp="1"/>
          </p:cNvSpPr>
          <p:nvPr>
            <p:ph type="body" idx="1"/>
          </p:nvPr>
        </p:nvSpPr>
        <p:spPr>
          <a:xfrm>
            <a:off x="181534" y="2527393"/>
            <a:ext cx="2294811" cy="826145"/>
          </a:xfrm>
        </p:spPr>
        <p:txBody>
          <a:bodyPr/>
          <a:lstStyle>
            <a:lvl1pPr marL="0" indent="0">
              <a:buNone/>
              <a:defRPr sz="698">
                <a:solidFill>
                  <a:schemeClr val="tx1"/>
                </a:solidFill>
              </a:defRPr>
            </a:lvl1pPr>
            <a:lvl2pPr marL="133045" indent="0">
              <a:buNone/>
              <a:defRPr sz="582">
                <a:solidFill>
                  <a:schemeClr val="tx1">
                    <a:tint val="75000"/>
                  </a:schemeClr>
                </a:solidFill>
              </a:defRPr>
            </a:lvl2pPr>
            <a:lvl3pPr marL="266090" indent="0">
              <a:buNone/>
              <a:defRPr sz="524">
                <a:solidFill>
                  <a:schemeClr val="tx1">
                    <a:tint val="75000"/>
                  </a:schemeClr>
                </a:solidFill>
              </a:defRPr>
            </a:lvl3pPr>
            <a:lvl4pPr marL="399136" indent="0">
              <a:buNone/>
              <a:defRPr sz="466">
                <a:solidFill>
                  <a:schemeClr val="tx1">
                    <a:tint val="75000"/>
                  </a:schemeClr>
                </a:solidFill>
              </a:defRPr>
            </a:lvl4pPr>
            <a:lvl5pPr marL="532181" indent="0">
              <a:buNone/>
              <a:defRPr sz="466">
                <a:solidFill>
                  <a:schemeClr val="tx1">
                    <a:tint val="75000"/>
                  </a:schemeClr>
                </a:solidFill>
              </a:defRPr>
            </a:lvl5pPr>
            <a:lvl6pPr marL="665226" indent="0">
              <a:buNone/>
              <a:defRPr sz="466">
                <a:solidFill>
                  <a:schemeClr val="tx1">
                    <a:tint val="75000"/>
                  </a:schemeClr>
                </a:solidFill>
              </a:defRPr>
            </a:lvl6pPr>
            <a:lvl7pPr marL="798271" indent="0">
              <a:buNone/>
              <a:defRPr sz="466">
                <a:solidFill>
                  <a:schemeClr val="tx1">
                    <a:tint val="75000"/>
                  </a:schemeClr>
                </a:solidFill>
              </a:defRPr>
            </a:lvl7pPr>
            <a:lvl8pPr marL="931316" indent="0">
              <a:buNone/>
              <a:defRPr sz="466">
                <a:solidFill>
                  <a:schemeClr val="tx1">
                    <a:tint val="75000"/>
                  </a:schemeClr>
                </a:solidFill>
              </a:defRPr>
            </a:lvl8pPr>
            <a:lvl9pPr marL="1064362" indent="0">
              <a:buNone/>
              <a:defRPr sz="466">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5F4374D-344D-F04E-AAD9-B80EBF18A1B7}" type="datetimeFigureOut">
              <a:rPr lang="en-US" smtClean="0"/>
              <a:t>10/5/2021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CB31A0D-C012-0946-AD23-74939823FEF0}" type="slidenum">
              <a:rPr lang="en-US" smtClean="0"/>
              <a:t>‹#›</a:t>
            </a:fld>
            <a:endParaRPr lang="en-US"/>
          </a:p>
        </p:txBody>
      </p:sp>
    </p:spTree>
    <p:extLst>
      <p:ext uri="{BB962C8B-B14F-4D97-AF65-F5344CB8AC3E}">
        <p14:creationId xmlns:p14="http://schemas.microsoft.com/office/powerpoint/2010/main" val="249958544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182920" y="1005362"/>
            <a:ext cx="1130776" cy="239625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1346954" y="1005362"/>
            <a:ext cx="1130776" cy="239625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75F4374D-344D-F04E-AAD9-B80EBF18A1B7}" type="datetimeFigureOut">
              <a:rPr lang="en-US" smtClean="0"/>
              <a:t>10/5/2021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CB31A0D-C012-0946-AD23-74939823FEF0}" type="slidenum">
              <a:rPr lang="en-US" smtClean="0"/>
              <a:t>‹#›</a:t>
            </a:fld>
            <a:endParaRPr lang="en-US"/>
          </a:p>
        </p:txBody>
      </p:sp>
    </p:spTree>
    <p:extLst>
      <p:ext uri="{BB962C8B-B14F-4D97-AF65-F5344CB8AC3E}">
        <p14:creationId xmlns:p14="http://schemas.microsoft.com/office/powerpoint/2010/main" val="3895476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83266" y="201073"/>
            <a:ext cx="2294811" cy="729980"/>
          </a:xfrm>
        </p:spPr>
        <p:txBody>
          <a:bodyPr/>
          <a:lstStyle/>
          <a:p>
            <a:r>
              <a:rPr lang="en-US"/>
              <a:t>Click to edit Master title style</a:t>
            </a:r>
          </a:p>
        </p:txBody>
      </p:sp>
      <p:sp>
        <p:nvSpPr>
          <p:cNvPr id="3" name="Text Placeholder 2"/>
          <p:cNvSpPr>
            <a:spLocks noGrp="1"/>
          </p:cNvSpPr>
          <p:nvPr>
            <p:ph type="body" idx="1"/>
          </p:nvPr>
        </p:nvSpPr>
        <p:spPr>
          <a:xfrm>
            <a:off x="183267" y="925807"/>
            <a:ext cx="1125579" cy="453724"/>
          </a:xfrm>
        </p:spPr>
        <p:txBody>
          <a:bodyPr anchor="b"/>
          <a:lstStyle>
            <a:lvl1pPr marL="0" indent="0">
              <a:buNone/>
              <a:defRPr sz="698" b="1"/>
            </a:lvl1pPr>
            <a:lvl2pPr marL="133045" indent="0">
              <a:buNone/>
              <a:defRPr sz="582" b="1"/>
            </a:lvl2pPr>
            <a:lvl3pPr marL="266090" indent="0">
              <a:buNone/>
              <a:defRPr sz="524" b="1"/>
            </a:lvl3pPr>
            <a:lvl4pPr marL="399136" indent="0">
              <a:buNone/>
              <a:defRPr sz="466" b="1"/>
            </a:lvl4pPr>
            <a:lvl5pPr marL="532181" indent="0">
              <a:buNone/>
              <a:defRPr sz="466" b="1"/>
            </a:lvl5pPr>
            <a:lvl6pPr marL="665226" indent="0">
              <a:buNone/>
              <a:defRPr sz="466" b="1"/>
            </a:lvl6pPr>
            <a:lvl7pPr marL="798271" indent="0">
              <a:buNone/>
              <a:defRPr sz="466" b="1"/>
            </a:lvl7pPr>
            <a:lvl8pPr marL="931316" indent="0">
              <a:buNone/>
              <a:defRPr sz="466" b="1"/>
            </a:lvl8pPr>
            <a:lvl9pPr marL="1064362" indent="0">
              <a:buNone/>
              <a:defRPr sz="466" b="1"/>
            </a:lvl9pPr>
          </a:lstStyle>
          <a:p>
            <a:pPr lvl="0"/>
            <a:r>
              <a:rPr lang="en-US"/>
              <a:t>Click to edit Master text styles</a:t>
            </a:r>
          </a:p>
        </p:txBody>
      </p:sp>
      <p:sp>
        <p:nvSpPr>
          <p:cNvPr id="4" name="Content Placeholder 3"/>
          <p:cNvSpPr>
            <a:spLocks noGrp="1"/>
          </p:cNvSpPr>
          <p:nvPr>
            <p:ph sz="half" idx="2"/>
          </p:nvPr>
        </p:nvSpPr>
        <p:spPr>
          <a:xfrm>
            <a:off x="183267" y="1379531"/>
            <a:ext cx="1125579" cy="202908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1346954" y="925807"/>
            <a:ext cx="1131123" cy="453724"/>
          </a:xfrm>
        </p:spPr>
        <p:txBody>
          <a:bodyPr anchor="b"/>
          <a:lstStyle>
            <a:lvl1pPr marL="0" indent="0">
              <a:buNone/>
              <a:defRPr sz="698" b="1"/>
            </a:lvl1pPr>
            <a:lvl2pPr marL="133045" indent="0">
              <a:buNone/>
              <a:defRPr sz="582" b="1"/>
            </a:lvl2pPr>
            <a:lvl3pPr marL="266090" indent="0">
              <a:buNone/>
              <a:defRPr sz="524" b="1"/>
            </a:lvl3pPr>
            <a:lvl4pPr marL="399136" indent="0">
              <a:buNone/>
              <a:defRPr sz="466" b="1"/>
            </a:lvl4pPr>
            <a:lvl5pPr marL="532181" indent="0">
              <a:buNone/>
              <a:defRPr sz="466" b="1"/>
            </a:lvl5pPr>
            <a:lvl6pPr marL="665226" indent="0">
              <a:buNone/>
              <a:defRPr sz="466" b="1"/>
            </a:lvl6pPr>
            <a:lvl7pPr marL="798271" indent="0">
              <a:buNone/>
              <a:defRPr sz="466" b="1"/>
            </a:lvl7pPr>
            <a:lvl8pPr marL="931316" indent="0">
              <a:buNone/>
              <a:defRPr sz="466" b="1"/>
            </a:lvl8pPr>
            <a:lvl9pPr marL="1064362" indent="0">
              <a:buNone/>
              <a:defRPr sz="466" b="1"/>
            </a:lvl9pPr>
          </a:lstStyle>
          <a:p>
            <a:pPr lvl="0"/>
            <a:r>
              <a:rPr lang="en-US"/>
              <a:t>Click to edit Master text styles</a:t>
            </a:r>
          </a:p>
        </p:txBody>
      </p:sp>
      <p:sp>
        <p:nvSpPr>
          <p:cNvPr id="6" name="Content Placeholder 5"/>
          <p:cNvSpPr>
            <a:spLocks noGrp="1"/>
          </p:cNvSpPr>
          <p:nvPr>
            <p:ph sz="quarter" idx="4"/>
          </p:nvPr>
        </p:nvSpPr>
        <p:spPr>
          <a:xfrm>
            <a:off x="1346954" y="1379531"/>
            <a:ext cx="1131123" cy="202908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75F4374D-344D-F04E-AAD9-B80EBF18A1B7}" type="datetimeFigureOut">
              <a:rPr lang="en-US" smtClean="0"/>
              <a:t>10/5/2021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CB31A0D-C012-0946-AD23-74939823FEF0}" type="slidenum">
              <a:rPr lang="en-US" smtClean="0"/>
              <a:t>‹#›</a:t>
            </a:fld>
            <a:endParaRPr lang="en-US"/>
          </a:p>
        </p:txBody>
      </p:sp>
    </p:spTree>
    <p:extLst>
      <p:ext uri="{BB962C8B-B14F-4D97-AF65-F5344CB8AC3E}">
        <p14:creationId xmlns:p14="http://schemas.microsoft.com/office/powerpoint/2010/main" val="2873751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75F4374D-344D-F04E-AAD9-B80EBF18A1B7}" type="datetimeFigureOut">
              <a:rPr lang="en-US" smtClean="0"/>
              <a:t>10/5/2021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CB31A0D-C012-0946-AD23-74939823FEF0}" type="slidenum">
              <a:rPr lang="en-US" smtClean="0"/>
              <a:t>‹#›</a:t>
            </a:fld>
            <a:endParaRPr lang="en-US"/>
          </a:p>
        </p:txBody>
      </p:sp>
    </p:spTree>
    <p:extLst>
      <p:ext uri="{BB962C8B-B14F-4D97-AF65-F5344CB8AC3E}">
        <p14:creationId xmlns:p14="http://schemas.microsoft.com/office/powerpoint/2010/main" val="2210786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5F4374D-344D-F04E-AAD9-B80EBF18A1B7}" type="datetimeFigureOut">
              <a:rPr lang="en-US" smtClean="0"/>
              <a:t>10/5/2021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CB31A0D-C012-0946-AD23-74939823FEF0}" type="slidenum">
              <a:rPr lang="en-US" smtClean="0"/>
              <a:t>‹#›</a:t>
            </a:fld>
            <a:endParaRPr lang="en-US"/>
          </a:p>
        </p:txBody>
      </p:sp>
    </p:spTree>
    <p:extLst>
      <p:ext uri="{BB962C8B-B14F-4D97-AF65-F5344CB8AC3E}">
        <p14:creationId xmlns:p14="http://schemas.microsoft.com/office/powerpoint/2010/main" val="5434021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3266" y="251778"/>
            <a:ext cx="858129" cy="881221"/>
          </a:xfrm>
        </p:spPr>
        <p:txBody>
          <a:bodyPr anchor="b"/>
          <a:lstStyle>
            <a:lvl1pPr>
              <a:defRPr sz="931"/>
            </a:lvl1pPr>
          </a:lstStyle>
          <a:p>
            <a:r>
              <a:rPr lang="en-US"/>
              <a:t>Click to edit Master title style</a:t>
            </a:r>
          </a:p>
        </p:txBody>
      </p:sp>
      <p:sp>
        <p:nvSpPr>
          <p:cNvPr id="3" name="Content Placeholder 2"/>
          <p:cNvSpPr>
            <a:spLocks noGrp="1"/>
          </p:cNvSpPr>
          <p:nvPr>
            <p:ph idx="1"/>
          </p:nvPr>
        </p:nvSpPr>
        <p:spPr>
          <a:xfrm>
            <a:off x="1131123" y="543770"/>
            <a:ext cx="1346954" cy="2683879"/>
          </a:xfrm>
        </p:spPr>
        <p:txBody>
          <a:bodyPr/>
          <a:lstStyle>
            <a:lvl1pPr>
              <a:defRPr sz="931"/>
            </a:lvl1pPr>
            <a:lvl2pPr>
              <a:defRPr sz="815"/>
            </a:lvl2pPr>
            <a:lvl3pPr>
              <a:defRPr sz="698"/>
            </a:lvl3pPr>
            <a:lvl4pPr>
              <a:defRPr sz="582"/>
            </a:lvl4pPr>
            <a:lvl5pPr>
              <a:defRPr sz="582"/>
            </a:lvl5pPr>
            <a:lvl6pPr>
              <a:defRPr sz="582"/>
            </a:lvl6pPr>
            <a:lvl7pPr>
              <a:defRPr sz="582"/>
            </a:lvl7pPr>
            <a:lvl8pPr>
              <a:defRPr sz="582"/>
            </a:lvl8pPr>
            <a:lvl9pPr>
              <a:defRPr sz="582"/>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183266" y="1132999"/>
            <a:ext cx="858129" cy="2099021"/>
          </a:xfrm>
        </p:spPr>
        <p:txBody>
          <a:bodyPr/>
          <a:lstStyle>
            <a:lvl1pPr marL="0" indent="0">
              <a:buNone/>
              <a:defRPr sz="466"/>
            </a:lvl1pPr>
            <a:lvl2pPr marL="133045" indent="0">
              <a:buNone/>
              <a:defRPr sz="407"/>
            </a:lvl2pPr>
            <a:lvl3pPr marL="266090" indent="0">
              <a:buNone/>
              <a:defRPr sz="349"/>
            </a:lvl3pPr>
            <a:lvl4pPr marL="399136" indent="0">
              <a:buNone/>
              <a:defRPr sz="291"/>
            </a:lvl4pPr>
            <a:lvl5pPr marL="532181" indent="0">
              <a:buNone/>
              <a:defRPr sz="291"/>
            </a:lvl5pPr>
            <a:lvl6pPr marL="665226" indent="0">
              <a:buNone/>
              <a:defRPr sz="291"/>
            </a:lvl6pPr>
            <a:lvl7pPr marL="798271" indent="0">
              <a:buNone/>
              <a:defRPr sz="291"/>
            </a:lvl7pPr>
            <a:lvl8pPr marL="931316" indent="0">
              <a:buNone/>
              <a:defRPr sz="291"/>
            </a:lvl8pPr>
            <a:lvl9pPr marL="1064362" indent="0">
              <a:buNone/>
              <a:defRPr sz="291"/>
            </a:lvl9pPr>
          </a:lstStyle>
          <a:p>
            <a:pPr lvl="0"/>
            <a:r>
              <a:rPr lang="en-US"/>
              <a:t>Click to edit Master text styles</a:t>
            </a:r>
          </a:p>
        </p:txBody>
      </p:sp>
      <p:sp>
        <p:nvSpPr>
          <p:cNvPr id="5" name="Date Placeholder 4"/>
          <p:cNvSpPr>
            <a:spLocks noGrp="1"/>
          </p:cNvSpPr>
          <p:nvPr>
            <p:ph type="dt" sz="half" idx="10"/>
          </p:nvPr>
        </p:nvSpPr>
        <p:spPr/>
        <p:txBody>
          <a:bodyPr/>
          <a:lstStyle/>
          <a:p>
            <a:fld id="{75F4374D-344D-F04E-AAD9-B80EBF18A1B7}" type="datetimeFigureOut">
              <a:rPr lang="en-US" smtClean="0"/>
              <a:t>10/5/2021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CB31A0D-C012-0946-AD23-74939823FEF0}" type="slidenum">
              <a:rPr lang="en-US" smtClean="0"/>
              <a:t>‹#›</a:t>
            </a:fld>
            <a:endParaRPr lang="en-US"/>
          </a:p>
        </p:txBody>
      </p:sp>
    </p:spTree>
    <p:extLst>
      <p:ext uri="{BB962C8B-B14F-4D97-AF65-F5344CB8AC3E}">
        <p14:creationId xmlns:p14="http://schemas.microsoft.com/office/powerpoint/2010/main" val="20144331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3266" y="251778"/>
            <a:ext cx="858129" cy="881221"/>
          </a:xfrm>
        </p:spPr>
        <p:txBody>
          <a:bodyPr anchor="b"/>
          <a:lstStyle>
            <a:lvl1pPr>
              <a:defRPr sz="931"/>
            </a:lvl1pPr>
          </a:lstStyle>
          <a:p>
            <a:r>
              <a:rPr lang="en-US"/>
              <a:t>Click to edit Master title style</a:t>
            </a:r>
          </a:p>
        </p:txBody>
      </p:sp>
      <p:sp>
        <p:nvSpPr>
          <p:cNvPr id="3" name="Picture Placeholder 2"/>
          <p:cNvSpPr>
            <a:spLocks noGrp="1" noChangeAspect="1"/>
          </p:cNvSpPr>
          <p:nvPr>
            <p:ph type="pic" idx="1"/>
          </p:nvPr>
        </p:nvSpPr>
        <p:spPr>
          <a:xfrm>
            <a:off x="1131123" y="543770"/>
            <a:ext cx="1346954" cy="2683879"/>
          </a:xfrm>
        </p:spPr>
        <p:txBody>
          <a:bodyPr anchor="t"/>
          <a:lstStyle>
            <a:lvl1pPr marL="0" indent="0">
              <a:buNone/>
              <a:defRPr sz="931"/>
            </a:lvl1pPr>
            <a:lvl2pPr marL="133045" indent="0">
              <a:buNone/>
              <a:defRPr sz="815"/>
            </a:lvl2pPr>
            <a:lvl3pPr marL="266090" indent="0">
              <a:buNone/>
              <a:defRPr sz="698"/>
            </a:lvl3pPr>
            <a:lvl4pPr marL="399136" indent="0">
              <a:buNone/>
              <a:defRPr sz="582"/>
            </a:lvl4pPr>
            <a:lvl5pPr marL="532181" indent="0">
              <a:buNone/>
              <a:defRPr sz="582"/>
            </a:lvl5pPr>
            <a:lvl6pPr marL="665226" indent="0">
              <a:buNone/>
              <a:defRPr sz="582"/>
            </a:lvl6pPr>
            <a:lvl7pPr marL="798271" indent="0">
              <a:buNone/>
              <a:defRPr sz="582"/>
            </a:lvl7pPr>
            <a:lvl8pPr marL="931316" indent="0">
              <a:buNone/>
              <a:defRPr sz="582"/>
            </a:lvl8pPr>
            <a:lvl9pPr marL="1064362" indent="0">
              <a:buNone/>
              <a:defRPr sz="582"/>
            </a:lvl9pPr>
          </a:lstStyle>
          <a:p>
            <a:r>
              <a:rPr lang="en-US"/>
              <a:t>Click icon to add picture</a:t>
            </a:r>
          </a:p>
        </p:txBody>
      </p:sp>
      <p:sp>
        <p:nvSpPr>
          <p:cNvPr id="4" name="Text Placeholder 3"/>
          <p:cNvSpPr>
            <a:spLocks noGrp="1"/>
          </p:cNvSpPr>
          <p:nvPr>
            <p:ph type="body" sz="half" idx="2"/>
          </p:nvPr>
        </p:nvSpPr>
        <p:spPr>
          <a:xfrm>
            <a:off x="183266" y="1132999"/>
            <a:ext cx="858129" cy="2099021"/>
          </a:xfrm>
        </p:spPr>
        <p:txBody>
          <a:bodyPr/>
          <a:lstStyle>
            <a:lvl1pPr marL="0" indent="0">
              <a:buNone/>
              <a:defRPr sz="466"/>
            </a:lvl1pPr>
            <a:lvl2pPr marL="133045" indent="0">
              <a:buNone/>
              <a:defRPr sz="407"/>
            </a:lvl2pPr>
            <a:lvl3pPr marL="266090" indent="0">
              <a:buNone/>
              <a:defRPr sz="349"/>
            </a:lvl3pPr>
            <a:lvl4pPr marL="399136" indent="0">
              <a:buNone/>
              <a:defRPr sz="291"/>
            </a:lvl4pPr>
            <a:lvl5pPr marL="532181" indent="0">
              <a:buNone/>
              <a:defRPr sz="291"/>
            </a:lvl5pPr>
            <a:lvl6pPr marL="665226" indent="0">
              <a:buNone/>
              <a:defRPr sz="291"/>
            </a:lvl6pPr>
            <a:lvl7pPr marL="798271" indent="0">
              <a:buNone/>
              <a:defRPr sz="291"/>
            </a:lvl7pPr>
            <a:lvl8pPr marL="931316" indent="0">
              <a:buNone/>
              <a:defRPr sz="291"/>
            </a:lvl8pPr>
            <a:lvl9pPr marL="1064362" indent="0">
              <a:buNone/>
              <a:defRPr sz="291"/>
            </a:lvl9pPr>
          </a:lstStyle>
          <a:p>
            <a:pPr lvl="0"/>
            <a:r>
              <a:rPr lang="en-US"/>
              <a:t>Click to edit Master text styles</a:t>
            </a:r>
          </a:p>
        </p:txBody>
      </p:sp>
      <p:sp>
        <p:nvSpPr>
          <p:cNvPr id="5" name="Date Placeholder 4"/>
          <p:cNvSpPr>
            <a:spLocks noGrp="1"/>
          </p:cNvSpPr>
          <p:nvPr>
            <p:ph type="dt" sz="half" idx="10"/>
          </p:nvPr>
        </p:nvSpPr>
        <p:spPr/>
        <p:txBody>
          <a:bodyPr/>
          <a:lstStyle/>
          <a:p>
            <a:fld id="{75F4374D-344D-F04E-AAD9-B80EBF18A1B7}" type="datetimeFigureOut">
              <a:rPr lang="en-US" smtClean="0"/>
              <a:t>10/5/2021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CB31A0D-C012-0946-AD23-74939823FEF0}" type="slidenum">
              <a:rPr lang="en-US" smtClean="0"/>
              <a:t>‹#›</a:t>
            </a:fld>
            <a:endParaRPr lang="en-US"/>
          </a:p>
        </p:txBody>
      </p:sp>
    </p:spTree>
    <p:extLst>
      <p:ext uri="{BB962C8B-B14F-4D97-AF65-F5344CB8AC3E}">
        <p14:creationId xmlns:p14="http://schemas.microsoft.com/office/powerpoint/2010/main" val="29384806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82920" y="201073"/>
            <a:ext cx="2294811" cy="72998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182920" y="1005362"/>
            <a:ext cx="2294811" cy="239625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182920" y="3500408"/>
            <a:ext cx="598646" cy="201072"/>
          </a:xfrm>
          <a:prstGeom prst="rect">
            <a:avLst/>
          </a:prstGeom>
        </p:spPr>
        <p:txBody>
          <a:bodyPr vert="horz" lIns="91440" tIns="45720" rIns="91440" bIns="45720" rtlCol="0" anchor="ctr"/>
          <a:lstStyle>
            <a:lvl1pPr algn="l">
              <a:defRPr sz="349">
                <a:solidFill>
                  <a:schemeClr val="tx1">
                    <a:tint val="75000"/>
                  </a:schemeClr>
                </a:solidFill>
              </a:defRPr>
            </a:lvl1pPr>
          </a:lstStyle>
          <a:p>
            <a:fld id="{75F4374D-344D-F04E-AAD9-B80EBF18A1B7}" type="datetimeFigureOut">
              <a:rPr lang="en-US" smtClean="0"/>
              <a:t>10/5/2021</a:t>
            </a:fld>
            <a:endParaRPr lang="en-US"/>
          </a:p>
        </p:txBody>
      </p:sp>
      <p:sp>
        <p:nvSpPr>
          <p:cNvPr id="5" name="Footer Placeholder 4"/>
          <p:cNvSpPr>
            <a:spLocks noGrp="1"/>
          </p:cNvSpPr>
          <p:nvPr>
            <p:ph type="ftr" sz="quarter" idx="3"/>
          </p:nvPr>
        </p:nvSpPr>
        <p:spPr>
          <a:xfrm>
            <a:off x="881341" y="3500408"/>
            <a:ext cx="897969" cy="201072"/>
          </a:xfrm>
          <a:prstGeom prst="rect">
            <a:avLst/>
          </a:prstGeom>
        </p:spPr>
        <p:txBody>
          <a:bodyPr vert="horz" lIns="91440" tIns="45720" rIns="91440" bIns="45720" rtlCol="0" anchor="ctr"/>
          <a:lstStyle>
            <a:lvl1pPr algn="ctr">
              <a:defRPr sz="349">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1879084" y="3500408"/>
            <a:ext cx="598646" cy="201072"/>
          </a:xfrm>
          <a:prstGeom prst="rect">
            <a:avLst/>
          </a:prstGeom>
        </p:spPr>
        <p:txBody>
          <a:bodyPr vert="horz" lIns="91440" tIns="45720" rIns="91440" bIns="45720" rtlCol="0" anchor="ctr"/>
          <a:lstStyle>
            <a:lvl1pPr algn="r">
              <a:defRPr sz="349">
                <a:solidFill>
                  <a:schemeClr val="tx1">
                    <a:tint val="75000"/>
                  </a:schemeClr>
                </a:solidFill>
              </a:defRPr>
            </a:lvl1pPr>
          </a:lstStyle>
          <a:p>
            <a:fld id="{FCB31A0D-C012-0946-AD23-74939823FEF0}" type="slidenum">
              <a:rPr lang="en-US" smtClean="0"/>
              <a:t>‹#›</a:t>
            </a:fld>
            <a:endParaRPr lang="en-US"/>
          </a:p>
        </p:txBody>
      </p:sp>
    </p:spTree>
    <p:extLst>
      <p:ext uri="{BB962C8B-B14F-4D97-AF65-F5344CB8AC3E}">
        <p14:creationId xmlns:p14="http://schemas.microsoft.com/office/powerpoint/2010/main" val="4050342715"/>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266090" rtl="0" eaLnBrk="1" latinLnBrk="0" hangingPunct="1">
        <a:lnSpc>
          <a:spcPct val="90000"/>
        </a:lnSpc>
        <a:spcBef>
          <a:spcPct val="0"/>
        </a:spcBef>
        <a:buNone/>
        <a:defRPr sz="1280" kern="1200">
          <a:solidFill>
            <a:schemeClr val="tx1"/>
          </a:solidFill>
          <a:latin typeface="+mj-lt"/>
          <a:ea typeface="+mj-ea"/>
          <a:cs typeface="+mj-cs"/>
        </a:defRPr>
      </a:lvl1pPr>
    </p:titleStyle>
    <p:bodyStyle>
      <a:lvl1pPr marL="66523" indent="-66523" algn="l" defTabSz="266090" rtl="0" eaLnBrk="1" latinLnBrk="0" hangingPunct="1">
        <a:lnSpc>
          <a:spcPct val="90000"/>
        </a:lnSpc>
        <a:spcBef>
          <a:spcPts val="291"/>
        </a:spcBef>
        <a:buFont typeface="Arial" panose="020B0604020202020204" pitchFamily="34" charset="0"/>
        <a:buChar char="•"/>
        <a:defRPr sz="815" kern="1200">
          <a:solidFill>
            <a:schemeClr val="tx1"/>
          </a:solidFill>
          <a:latin typeface="+mn-lt"/>
          <a:ea typeface="+mn-ea"/>
          <a:cs typeface="+mn-cs"/>
        </a:defRPr>
      </a:lvl1pPr>
      <a:lvl2pPr marL="199568" indent="-66523" algn="l" defTabSz="266090" rtl="0" eaLnBrk="1" latinLnBrk="0" hangingPunct="1">
        <a:lnSpc>
          <a:spcPct val="90000"/>
        </a:lnSpc>
        <a:spcBef>
          <a:spcPts val="146"/>
        </a:spcBef>
        <a:buFont typeface="Arial" panose="020B0604020202020204" pitchFamily="34" charset="0"/>
        <a:buChar char="•"/>
        <a:defRPr sz="698" kern="1200">
          <a:solidFill>
            <a:schemeClr val="tx1"/>
          </a:solidFill>
          <a:latin typeface="+mn-lt"/>
          <a:ea typeface="+mn-ea"/>
          <a:cs typeface="+mn-cs"/>
        </a:defRPr>
      </a:lvl2pPr>
      <a:lvl3pPr marL="332613" indent="-66523" algn="l" defTabSz="266090" rtl="0" eaLnBrk="1" latinLnBrk="0" hangingPunct="1">
        <a:lnSpc>
          <a:spcPct val="90000"/>
        </a:lnSpc>
        <a:spcBef>
          <a:spcPts val="146"/>
        </a:spcBef>
        <a:buFont typeface="Arial" panose="020B0604020202020204" pitchFamily="34" charset="0"/>
        <a:buChar char="•"/>
        <a:defRPr sz="582" kern="1200">
          <a:solidFill>
            <a:schemeClr val="tx1"/>
          </a:solidFill>
          <a:latin typeface="+mn-lt"/>
          <a:ea typeface="+mn-ea"/>
          <a:cs typeface="+mn-cs"/>
        </a:defRPr>
      </a:lvl3pPr>
      <a:lvl4pPr marL="465658" indent="-66523" algn="l" defTabSz="266090" rtl="0" eaLnBrk="1" latinLnBrk="0" hangingPunct="1">
        <a:lnSpc>
          <a:spcPct val="90000"/>
        </a:lnSpc>
        <a:spcBef>
          <a:spcPts val="146"/>
        </a:spcBef>
        <a:buFont typeface="Arial" panose="020B0604020202020204" pitchFamily="34" charset="0"/>
        <a:buChar char="•"/>
        <a:defRPr sz="524" kern="1200">
          <a:solidFill>
            <a:schemeClr val="tx1"/>
          </a:solidFill>
          <a:latin typeface="+mn-lt"/>
          <a:ea typeface="+mn-ea"/>
          <a:cs typeface="+mn-cs"/>
        </a:defRPr>
      </a:lvl4pPr>
      <a:lvl5pPr marL="598703" indent="-66523" algn="l" defTabSz="266090" rtl="0" eaLnBrk="1" latinLnBrk="0" hangingPunct="1">
        <a:lnSpc>
          <a:spcPct val="90000"/>
        </a:lnSpc>
        <a:spcBef>
          <a:spcPts val="146"/>
        </a:spcBef>
        <a:buFont typeface="Arial" panose="020B0604020202020204" pitchFamily="34" charset="0"/>
        <a:buChar char="•"/>
        <a:defRPr sz="524" kern="1200">
          <a:solidFill>
            <a:schemeClr val="tx1"/>
          </a:solidFill>
          <a:latin typeface="+mn-lt"/>
          <a:ea typeface="+mn-ea"/>
          <a:cs typeface="+mn-cs"/>
        </a:defRPr>
      </a:lvl5pPr>
      <a:lvl6pPr marL="731749" indent="-66523" algn="l" defTabSz="266090" rtl="0" eaLnBrk="1" latinLnBrk="0" hangingPunct="1">
        <a:lnSpc>
          <a:spcPct val="90000"/>
        </a:lnSpc>
        <a:spcBef>
          <a:spcPts val="146"/>
        </a:spcBef>
        <a:buFont typeface="Arial" panose="020B0604020202020204" pitchFamily="34" charset="0"/>
        <a:buChar char="•"/>
        <a:defRPr sz="524" kern="1200">
          <a:solidFill>
            <a:schemeClr val="tx1"/>
          </a:solidFill>
          <a:latin typeface="+mn-lt"/>
          <a:ea typeface="+mn-ea"/>
          <a:cs typeface="+mn-cs"/>
        </a:defRPr>
      </a:lvl6pPr>
      <a:lvl7pPr marL="864794" indent="-66523" algn="l" defTabSz="266090" rtl="0" eaLnBrk="1" latinLnBrk="0" hangingPunct="1">
        <a:lnSpc>
          <a:spcPct val="90000"/>
        </a:lnSpc>
        <a:spcBef>
          <a:spcPts val="146"/>
        </a:spcBef>
        <a:buFont typeface="Arial" panose="020B0604020202020204" pitchFamily="34" charset="0"/>
        <a:buChar char="•"/>
        <a:defRPr sz="524" kern="1200">
          <a:solidFill>
            <a:schemeClr val="tx1"/>
          </a:solidFill>
          <a:latin typeface="+mn-lt"/>
          <a:ea typeface="+mn-ea"/>
          <a:cs typeface="+mn-cs"/>
        </a:defRPr>
      </a:lvl7pPr>
      <a:lvl8pPr marL="997839" indent="-66523" algn="l" defTabSz="266090" rtl="0" eaLnBrk="1" latinLnBrk="0" hangingPunct="1">
        <a:lnSpc>
          <a:spcPct val="90000"/>
        </a:lnSpc>
        <a:spcBef>
          <a:spcPts val="146"/>
        </a:spcBef>
        <a:buFont typeface="Arial" panose="020B0604020202020204" pitchFamily="34" charset="0"/>
        <a:buChar char="•"/>
        <a:defRPr sz="524" kern="1200">
          <a:solidFill>
            <a:schemeClr val="tx1"/>
          </a:solidFill>
          <a:latin typeface="+mn-lt"/>
          <a:ea typeface="+mn-ea"/>
          <a:cs typeface="+mn-cs"/>
        </a:defRPr>
      </a:lvl8pPr>
      <a:lvl9pPr marL="1130884" indent="-66523" algn="l" defTabSz="266090" rtl="0" eaLnBrk="1" latinLnBrk="0" hangingPunct="1">
        <a:lnSpc>
          <a:spcPct val="90000"/>
        </a:lnSpc>
        <a:spcBef>
          <a:spcPts val="146"/>
        </a:spcBef>
        <a:buFont typeface="Arial" panose="020B0604020202020204" pitchFamily="34" charset="0"/>
        <a:buChar char="•"/>
        <a:defRPr sz="524" kern="1200">
          <a:solidFill>
            <a:schemeClr val="tx1"/>
          </a:solidFill>
          <a:latin typeface="+mn-lt"/>
          <a:ea typeface="+mn-ea"/>
          <a:cs typeface="+mn-cs"/>
        </a:defRPr>
      </a:lvl9pPr>
    </p:bodyStyle>
    <p:otherStyle>
      <a:defPPr>
        <a:defRPr lang="en-US"/>
      </a:defPPr>
      <a:lvl1pPr marL="0" algn="l" defTabSz="266090" rtl="0" eaLnBrk="1" latinLnBrk="0" hangingPunct="1">
        <a:defRPr sz="524" kern="1200">
          <a:solidFill>
            <a:schemeClr val="tx1"/>
          </a:solidFill>
          <a:latin typeface="+mn-lt"/>
          <a:ea typeface="+mn-ea"/>
          <a:cs typeface="+mn-cs"/>
        </a:defRPr>
      </a:lvl1pPr>
      <a:lvl2pPr marL="133045" algn="l" defTabSz="266090" rtl="0" eaLnBrk="1" latinLnBrk="0" hangingPunct="1">
        <a:defRPr sz="524" kern="1200">
          <a:solidFill>
            <a:schemeClr val="tx1"/>
          </a:solidFill>
          <a:latin typeface="+mn-lt"/>
          <a:ea typeface="+mn-ea"/>
          <a:cs typeface="+mn-cs"/>
        </a:defRPr>
      </a:lvl2pPr>
      <a:lvl3pPr marL="266090" algn="l" defTabSz="266090" rtl="0" eaLnBrk="1" latinLnBrk="0" hangingPunct="1">
        <a:defRPr sz="524" kern="1200">
          <a:solidFill>
            <a:schemeClr val="tx1"/>
          </a:solidFill>
          <a:latin typeface="+mn-lt"/>
          <a:ea typeface="+mn-ea"/>
          <a:cs typeface="+mn-cs"/>
        </a:defRPr>
      </a:lvl3pPr>
      <a:lvl4pPr marL="399136" algn="l" defTabSz="266090" rtl="0" eaLnBrk="1" latinLnBrk="0" hangingPunct="1">
        <a:defRPr sz="524" kern="1200">
          <a:solidFill>
            <a:schemeClr val="tx1"/>
          </a:solidFill>
          <a:latin typeface="+mn-lt"/>
          <a:ea typeface="+mn-ea"/>
          <a:cs typeface="+mn-cs"/>
        </a:defRPr>
      </a:lvl4pPr>
      <a:lvl5pPr marL="532181" algn="l" defTabSz="266090" rtl="0" eaLnBrk="1" latinLnBrk="0" hangingPunct="1">
        <a:defRPr sz="524" kern="1200">
          <a:solidFill>
            <a:schemeClr val="tx1"/>
          </a:solidFill>
          <a:latin typeface="+mn-lt"/>
          <a:ea typeface="+mn-ea"/>
          <a:cs typeface="+mn-cs"/>
        </a:defRPr>
      </a:lvl5pPr>
      <a:lvl6pPr marL="665226" algn="l" defTabSz="266090" rtl="0" eaLnBrk="1" latinLnBrk="0" hangingPunct="1">
        <a:defRPr sz="524" kern="1200">
          <a:solidFill>
            <a:schemeClr val="tx1"/>
          </a:solidFill>
          <a:latin typeface="+mn-lt"/>
          <a:ea typeface="+mn-ea"/>
          <a:cs typeface="+mn-cs"/>
        </a:defRPr>
      </a:lvl6pPr>
      <a:lvl7pPr marL="798271" algn="l" defTabSz="266090" rtl="0" eaLnBrk="1" latinLnBrk="0" hangingPunct="1">
        <a:defRPr sz="524" kern="1200">
          <a:solidFill>
            <a:schemeClr val="tx1"/>
          </a:solidFill>
          <a:latin typeface="+mn-lt"/>
          <a:ea typeface="+mn-ea"/>
          <a:cs typeface="+mn-cs"/>
        </a:defRPr>
      </a:lvl7pPr>
      <a:lvl8pPr marL="931316" algn="l" defTabSz="266090" rtl="0" eaLnBrk="1" latinLnBrk="0" hangingPunct="1">
        <a:defRPr sz="524" kern="1200">
          <a:solidFill>
            <a:schemeClr val="tx1"/>
          </a:solidFill>
          <a:latin typeface="+mn-lt"/>
          <a:ea typeface="+mn-ea"/>
          <a:cs typeface="+mn-cs"/>
        </a:defRPr>
      </a:lvl8pPr>
      <a:lvl9pPr marL="1064362" algn="l" defTabSz="266090" rtl="0" eaLnBrk="1" latinLnBrk="0" hangingPunct="1">
        <a:defRPr sz="524"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82921" y="201073"/>
            <a:ext cx="2294811" cy="72998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182921" y="1005362"/>
            <a:ext cx="2294811" cy="239625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182920" y="3500408"/>
            <a:ext cx="598646" cy="201072"/>
          </a:xfrm>
          <a:prstGeom prst="rect">
            <a:avLst/>
          </a:prstGeom>
        </p:spPr>
        <p:txBody>
          <a:bodyPr vert="horz" lIns="91440" tIns="45720" rIns="91440" bIns="45720" rtlCol="0" anchor="ctr"/>
          <a:lstStyle>
            <a:lvl1pPr algn="l">
              <a:defRPr sz="347">
                <a:solidFill>
                  <a:schemeClr val="tx1">
                    <a:tint val="75000"/>
                  </a:schemeClr>
                </a:solidFill>
              </a:defRPr>
            </a:lvl1pPr>
          </a:lstStyle>
          <a:p>
            <a:fld id="{75F4374D-344D-F04E-AAD9-B80EBF18A1B7}" type="datetimeFigureOut">
              <a:rPr lang="en-US" smtClean="0"/>
              <a:t>10/5/2021</a:t>
            </a:fld>
            <a:endParaRPr lang="en-US"/>
          </a:p>
        </p:txBody>
      </p:sp>
      <p:sp>
        <p:nvSpPr>
          <p:cNvPr id="5" name="Footer Placeholder 4"/>
          <p:cNvSpPr>
            <a:spLocks noGrp="1"/>
          </p:cNvSpPr>
          <p:nvPr>
            <p:ph type="ftr" sz="quarter" idx="3"/>
          </p:nvPr>
        </p:nvSpPr>
        <p:spPr>
          <a:xfrm>
            <a:off x="881342" y="3500408"/>
            <a:ext cx="897969" cy="201072"/>
          </a:xfrm>
          <a:prstGeom prst="rect">
            <a:avLst/>
          </a:prstGeom>
        </p:spPr>
        <p:txBody>
          <a:bodyPr vert="horz" lIns="91440" tIns="45720" rIns="91440" bIns="45720" rtlCol="0" anchor="ctr"/>
          <a:lstStyle>
            <a:lvl1pPr algn="ctr">
              <a:defRPr sz="347">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1879084" y="3500408"/>
            <a:ext cx="598646" cy="201072"/>
          </a:xfrm>
          <a:prstGeom prst="rect">
            <a:avLst/>
          </a:prstGeom>
        </p:spPr>
        <p:txBody>
          <a:bodyPr vert="horz" lIns="91440" tIns="45720" rIns="91440" bIns="45720" rtlCol="0" anchor="ctr"/>
          <a:lstStyle>
            <a:lvl1pPr algn="r">
              <a:defRPr sz="347">
                <a:solidFill>
                  <a:schemeClr val="tx1">
                    <a:tint val="75000"/>
                  </a:schemeClr>
                </a:solidFill>
              </a:defRPr>
            </a:lvl1pPr>
          </a:lstStyle>
          <a:p>
            <a:fld id="{FCB31A0D-C012-0946-AD23-74939823FEF0}" type="slidenum">
              <a:rPr lang="en-US" smtClean="0"/>
              <a:t>‹#›</a:t>
            </a:fld>
            <a:endParaRPr lang="en-US"/>
          </a:p>
        </p:txBody>
      </p:sp>
    </p:spTree>
    <p:extLst>
      <p:ext uri="{BB962C8B-B14F-4D97-AF65-F5344CB8AC3E}">
        <p14:creationId xmlns:p14="http://schemas.microsoft.com/office/powerpoint/2010/main" val="2024851029"/>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264376" rtl="0" eaLnBrk="1" latinLnBrk="0" hangingPunct="1">
        <a:lnSpc>
          <a:spcPct val="90000"/>
        </a:lnSpc>
        <a:spcBef>
          <a:spcPct val="0"/>
        </a:spcBef>
        <a:buNone/>
        <a:defRPr sz="1272" kern="1200">
          <a:solidFill>
            <a:schemeClr val="tx1"/>
          </a:solidFill>
          <a:latin typeface="+mj-lt"/>
          <a:ea typeface="+mj-ea"/>
          <a:cs typeface="+mj-cs"/>
        </a:defRPr>
      </a:lvl1pPr>
    </p:titleStyle>
    <p:bodyStyle>
      <a:lvl1pPr marL="66094" indent="-66094" algn="l" defTabSz="264376" rtl="0" eaLnBrk="1" latinLnBrk="0" hangingPunct="1">
        <a:lnSpc>
          <a:spcPct val="90000"/>
        </a:lnSpc>
        <a:spcBef>
          <a:spcPts val="289"/>
        </a:spcBef>
        <a:buFont typeface="Arial" panose="020B0604020202020204" pitchFamily="34" charset="0"/>
        <a:buChar char="•"/>
        <a:defRPr sz="810" kern="1200">
          <a:solidFill>
            <a:schemeClr val="tx1"/>
          </a:solidFill>
          <a:latin typeface="+mn-lt"/>
          <a:ea typeface="+mn-ea"/>
          <a:cs typeface="+mn-cs"/>
        </a:defRPr>
      </a:lvl1pPr>
      <a:lvl2pPr marL="198282" indent="-66094" algn="l" defTabSz="264376" rtl="0" eaLnBrk="1" latinLnBrk="0" hangingPunct="1">
        <a:lnSpc>
          <a:spcPct val="90000"/>
        </a:lnSpc>
        <a:spcBef>
          <a:spcPts val="145"/>
        </a:spcBef>
        <a:buFont typeface="Arial" panose="020B0604020202020204" pitchFamily="34" charset="0"/>
        <a:buChar char="•"/>
        <a:defRPr sz="694" kern="1200">
          <a:solidFill>
            <a:schemeClr val="tx1"/>
          </a:solidFill>
          <a:latin typeface="+mn-lt"/>
          <a:ea typeface="+mn-ea"/>
          <a:cs typeface="+mn-cs"/>
        </a:defRPr>
      </a:lvl2pPr>
      <a:lvl3pPr marL="330470" indent="-66094" algn="l" defTabSz="264376" rtl="0" eaLnBrk="1" latinLnBrk="0" hangingPunct="1">
        <a:lnSpc>
          <a:spcPct val="90000"/>
        </a:lnSpc>
        <a:spcBef>
          <a:spcPts val="145"/>
        </a:spcBef>
        <a:buFont typeface="Arial" panose="020B0604020202020204" pitchFamily="34" charset="0"/>
        <a:buChar char="•"/>
        <a:defRPr sz="578" kern="1200">
          <a:solidFill>
            <a:schemeClr val="tx1"/>
          </a:solidFill>
          <a:latin typeface="+mn-lt"/>
          <a:ea typeface="+mn-ea"/>
          <a:cs typeface="+mn-cs"/>
        </a:defRPr>
      </a:lvl3pPr>
      <a:lvl4pPr marL="462658" indent="-66094" algn="l" defTabSz="264376" rtl="0" eaLnBrk="1" latinLnBrk="0" hangingPunct="1">
        <a:lnSpc>
          <a:spcPct val="90000"/>
        </a:lnSpc>
        <a:spcBef>
          <a:spcPts val="145"/>
        </a:spcBef>
        <a:buFont typeface="Arial" panose="020B0604020202020204" pitchFamily="34" charset="0"/>
        <a:buChar char="•"/>
        <a:defRPr sz="521" kern="1200">
          <a:solidFill>
            <a:schemeClr val="tx1"/>
          </a:solidFill>
          <a:latin typeface="+mn-lt"/>
          <a:ea typeface="+mn-ea"/>
          <a:cs typeface="+mn-cs"/>
        </a:defRPr>
      </a:lvl4pPr>
      <a:lvl5pPr marL="594845" indent="-66094" algn="l" defTabSz="264376" rtl="0" eaLnBrk="1" latinLnBrk="0" hangingPunct="1">
        <a:lnSpc>
          <a:spcPct val="90000"/>
        </a:lnSpc>
        <a:spcBef>
          <a:spcPts val="145"/>
        </a:spcBef>
        <a:buFont typeface="Arial" panose="020B0604020202020204" pitchFamily="34" charset="0"/>
        <a:buChar char="•"/>
        <a:defRPr sz="521" kern="1200">
          <a:solidFill>
            <a:schemeClr val="tx1"/>
          </a:solidFill>
          <a:latin typeface="+mn-lt"/>
          <a:ea typeface="+mn-ea"/>
          <a:cs typeface="+mn-cs"/>
        </a:defRPr>
      </a:lvl5pPr>
      <a:lvl6pPr marL="727034" indent="-66094" algn="l" defTabSz="264376" rtl="0" eaLnBrk="1" latinLnBrk="0" hangingPunct="1">
        <a:lnSpc>
          <a:spcPct val="90000"/>
        </a:lnSpc>
        <a:spcBef>
          <a:spcPts val="145"/>
        </a:spcBef>
        <a:buFont typeface="Arial" panose="020B0604020202020204" pitchFamily="34" charset="0"/>
        <a:buChar char="•"/>
        <a:defRPr sz="521" kern="1200">
          <a:solidFill>
            <a:schemeClr val="tx1"/>
          </a:solidFill>
          <a:latin typeface="+mn-lt"/>
          <a:ea typeface="+mn-ea"/>
          <a:cs typeface="+mn-cs"/>
        </a:defRPr>
      </a:lvl6pPr>
      <a:lvl7pPr marL="859222" indent="-66094" algn="l" defTabSz="264376" rtl="0" eaLnBrk="1" latinLnBrk="0" hangingPunct="1">
        <a:lnSpc>
          <a:spcPct val="90000"/>
        </a:lnSpc>
        <a:spcBef>
          <a:spcPts val="145"/>
        </a:spcBef>
        <a:buFont typeface="Arial" panose="020B0604020202020204" pitchFamily="34" charset="0"/>
        <a:buChar char="•"/>
        <a:defRPr sz="521" kern="1200">
          <a:solidFill>
            <a:schemeClr val="tx1"/>
          </a:solidFill>
          <a:latin typeface="+mn-lt"/>
          <a:ea typeface="+mn-ea"/>
          <a:cs typeface="+mn-cs"/>
        </a:defRPr>
      </a:lvl7pPr>
      <a:lvl8pPr marL="991409" indent="-66094" algn="l" defTabSz="264376" rtl="0" eaLnBrk="1" latinLnBrk="0" hangingPunct="1">
        <a:lnSpc>
          <a:spcPct val="90000"/>
        </a:lnSpc>
        <a:spcBef>
          <a:spcPts val="145"/>
        </a:spcBef>
        <a:buFont typeface="Arial" panose="020B0604020202020204" pitchFamily="34" charset="0"/>
        <a:buChar char="•"/>
        <a:defRPr sz="521" kern="1200">
          <a:solidFill>
            <a:schemeClr val="tx1"/>
          </a:solidFill>
          <a:latin typeface="+mn-lt"/>
          <a:ea typeface="+mn-ea"/>
          <a:cs typeface="+mn-cs"/>
        </a:defRPr>
      </a:lvl8pPr>
      <a:lvl9pPr marL="1123597" indent="-66094" algn="l" defTabSz="264376" rtl="0" eaLnBrk="1" latinLnBrk="0" hangingPunct="1">
        <a:lnSpc>
          <a:spcPct val="90000"/>
        </a:lnSpc>
        <a:spcBef>
          <a:spcPts val="145"/>
        </a:spcBef>
        <a:buFont typeface="Arial" panose="020B0604020202020204" pitchFamily="34" charset="0"/>
        <a:buChar char="•"/>
        <a:defRPr sz="521" kern="1200">
          <a:solidFill>
            <a:schemeClr val="tx1"/>
          </a:solidFill>
          <a:latin typeface="+mn-lt"/>
          <a:ea typeface="+mn-ea"/>
          <a:cs typeface="+mn-cs"/>
        </a:defRPr>
      </a:lvl9pPr>
    </p:bodyStyle>
    <p:otherStyle>
      <a:defPPr>
        <a:defRPr lang="en-US"/>
      </a:defPPr>
      <a:lvl1pPr marL="0" algn="l" defTabSz="264376" rtl="0" eaLnBrk="1" latinLnBrk="0" hangingPunct="1">
        <a:defRPr sz="521" kern="1200">
          <a:solidFill>
            <a:schemeClr val="tx1"/>
          </a:solidFill>
          <a:latin typeface="+mn-lt"/>
          <a:ea typeface="+mn-ea"/>
          <a:cs typeface="+mn-cs"/>
        </a:defRPr>
      </a:lvl1pPr>
      <a:lvl2pPr marL="132188" algn="l" defTabSz="264376" rtl="0" eaLnBrk="1" latinLnBrk="0" hangingPunct="1">
        <a:defRPr sz="521" kern="1200">
          <a:solidFill>
            <a:schemeClr val="tx1"/>
          </a:solidFill>
          <a:latin typeface="+mn-lt"/>
          <a:ea typeface="+mn-ea"/>
          <a:cs typeface="+mn-cs"/>
        </a:defRPr>
      </a:lvl2pPr>
      <a:lvl3pPr marL="264376" algn="l" defTabSz="264376" rtl="0" eaLnBrk="1" latinLnBrk="0" hangingPunct="1">
        <a:defRPr sz="521" kern="1200">
          <a:solidFill>
            <a:schemeClr val="tx1"/>
          </a:solidFill>
          <a:latin typeface="+mn-lt"/>
          <a:ea typeface="+mn-ea"/>
          <a:cs typeface="+mn-cs"/>
        </a:defRPr>
      </a:lvl3pPr>
      <a:lvl4pPr marL="396564" algn="l" defTabSz="264376" rtl="0" eaLnBrk="1" latinLnBrk="0" hangingPunct="1">
        <a:defRPr sz="521" kern="1200">
          <a:solidFill>
            <a:schemeClr val="tx1"/>
          </a:solidFill>
          <a:latin typeface="+mn-lt"/>
          <a:ea typeface="+mn-ea"/>
          <a:cs typeface="+mn-cs"/>
        </a:defRPr>
      </a:lvl4pPr>
      <a:lvl5pPr marL="528752" algn="l" defTabSz="264376" rtl="0" eaLnBrk="1" latinLnBrk="0" hangingPunct="1">
        <a:defRPr sz="521" kern="1200">
          <a:solidFill>
            <a:schemeClr val="tx1"/>
          </a:solidFill>
          <a:latin typeface="+mn-lt"/>
          <a:ea typeface="+mn-ea"/>
          <a:cs typeface="+mn-cs"/>
        </a:defRPr>
      </a:lvl5pPr>
      <a:lvl6pPr marL="660940" algn="l" defTabSz="264376" rtl="0" eaLnBrk="1" latinLnBrk="0" hangingPunct="1">
        <a:defRPr sz="521" kern="1200">
          <a:solidFill>
            <a:schemeClr val="tx1"/>
          </a:solidFill>
          <a:latin typeface="+mn-lt"/>
          <a:ea typeface="+mn-ea"/>
          <a:cs typeface="+mn-cs"/>
        </a:defRPr>
      </a:lvl6pPr>
      <a:lvl7pPr marL="793127" algn="l" defTabSz="264376" rtl="0" eaLnBrk="1" latinLnBrk="0" hangingPunct="1">
        <a:defRPr sz="521" kern="1200">
          <a:solidFill>
            <a:schemeClr val="tx1"/>
          </a:solidFill>
          <a:latin typeface="+mn-lt"/>
          <a:ea typeface="+mn-ea"/>
          <a:cs typeface="+mn-cs"/>
        </a:defRPr>
      </a:lvl7pPr>
      <a:lvl8pPr marL="925315" algn="l" defTabSz="264376" rtl="0" eaLnBrk="1" latinLnBrk="0" hangingPunct="1">
        <a:defRPr sz="521" kern="1200">
          <a:solidFill>
            <a:schemeClr val="tx1"/>
          </a:solidFill>
          <a:latin typeface="+mn-lt"/>
          <a:ea typeface="+mn-ea"/>
          <a:cs typeface="+mn-cs"/>
        </a:defRPr>
      </a:lvl8pPr>
      <a:lvl9pPr marL="1057504" algn="l" defTabSz="264376" rtl="0" eaLnBrk="1" latinLnBrk="0" hangingPunct="1">
        <a:defRPr sz="52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https://app.convercent.com/en-us/LandingPage/cdf696bd-4358-e811-80da-000d3ab0d899" TargetMode="External"/><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12.svg"/><Relationship Id="rId5" Type="http://schemas.openxmlformats.org/officeDocument/2006/relationships/image" Target="../media/image11.png"/><Relationship Id="rId4" Type="http://schemas.openxmlformats.org/officeDocument/2006/relationships/image" Target="../media/image10.svg"/></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emf"/><Relationship Id="rId7" Type="http://schemas.openxmlformats.org/officeDocument/2006/relationships/image" Target="../media/image8.sv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12.svg"/><Relationship Id="rId5" Type="http://schemas.openxmlformats.org/officeDocument/2006/relationships/image" Target="../media/image11.png"/><Relationship Id="rId4" Type="http://schemas.openxmlformats.org/officeDocument/2006/relationships/image" Target="../media/image10.svg"/></Relationships>
</file>

<file path=ppt/slides/_rels/slide7.xml.rels><?xml version="1.0" encoding="UTF-8" standalone="yes"?>
<Relationships xmlns="http://schemas.openxmlformats.org/package/2006/relationships"><Relationship Id="rId3" Type="http://schemas.openxmlformats.org/officeDocument/2006/relationships/image" Target="../media/image4.emf"/><Relationship Id="rId7" Type="http://schemas.openxmlformats.org/officeDocument/2006/relationships/image" Target="../media/image8.svg"/><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13.png"/><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12.svg"/><Relationship Id="rId5" Type="http://schemas.openxmlformats.org/officeDocument/2006/relationships/image" Target="../media/image11.png"/><Relationship Id="rId4" Type="http://schemas.openxmlformats.org/officeDocument/2006/relationships/image" Target="../media/image10.svg"/></Relationships>
</file>

<file path=ppt/slides/_rels/slide9.xml.rels><?xml version="1.0" encoding="UTF-8" standalone="yes"?>
<Relationships xmlns="http://schemas.openxmlformats.org/package/2006/relationships"><Relationship Id="rId3" Type="http://schemas.openxmlformats.org/officeDocument/2006/relationships/image" Target="../media/image4.emf"/><Relationship Id="rId7" Type="http://schemas.openxmlformats.org/officeDocument/2006/relationships/image" Target="../media/image8.svg"/><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14.png"/><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017633-E7B5-45D3-819D-4F5C25A9EA56}"/>
              </a:ext>
            </a:extLst>
          </p:cNvPr>
          <p:cNvSpPr>
            <a:spLocks noGrp="1"/>
          </p:cNvSpPr>
          <p:nvPr>
            <p:ph type="title"/>
          </p:nvPr>
        </p:nvSpPr>
        <p:spPr>
          <a:xfrm>
            <a:off x="76757" y="12176"/>
            <a:ext cx="2575315" cy="757086"/>
          </a:xfrm>
        </p:spPr>
        <p:txBody>
          <a:bodyPr>
            <a:normAutofit/>
          </a:bodyPr>
          <a:lstStyle/>
          <a:p>
            <a:r>
              <a:rPr lang="pt-PT" sz="1192" dirty="0">
                <a:solidFill>
                  <a:schemeClr val="accent5"/>
                </a:solidFill>
              </a:rPr>
              <a:t>INSTRUÇÕES PARA EDITAR E IMPRIMIR OS CARTAZES E CARTÃO DE BOLSO SOBRE SALVAGUARDA</a:t>
            </a:r>
          </a:p>
        </p:txBody>
      </p:sp>
      <p:sp>
        <p:nvSpPr>
          <p:cNvPr id="24" name="Content Placeholder 23">
            <a:extLst>
              <a:ext uri="{FF2B5EF4-FFF2-40B4-BE49-F238E27FC236}">
                <a16:creationId xmlns:a16="http://schemas.microsoft.com/office/drawing/2014/main" id="{2AE686B9-7CF9-4959-8236-9E4785BDEA6D}"/>
              </a:ext>
            </a:extLst>
          </p:cNvPr>
          <p:cNvSpPr>
            <a:spLocks noGrp="1"/>
          </p:cNvSpPr>
          <p:nvPr>
            <p:ph idx="1"/>
          </p:nvPr>
        </p:nvSpPr>
        <p:spPr>
          <a:xfrm>
            <a:off x="76757" y="769263"/>
            <a:ext cx="2468061" cy="2380807"/>
          </a:xfrm>
        </p:spPr>
        <p:txBody>
          <a:bodyPr>
            <a:normAutofit fontScale="92500" lnSpcReduction="10000"/>
          </a:bodyPr>
          <a:lstStyle/>
          <a:p>
            <a:pPr marL="170345" indent="-170345">
              <a:spcBef>
                <a:spcPts val="0"/>
              </a:spcBef>
              <a:buFont typeface="+mj-lt"/>
              <a:buAutoNum type="arabicPeriod"/>
              <a:tabLst>
                <a:tab pos="3634032" algn="l"/>
              </a:tabLst>
            </a:pPr>
            <a:r>
              <a:rPr lang="pt-PT" sz="894">
                <a:latin typeface="Calibri" panose="020F0502020204030204" pitchFamily="34" charset="0"/>
                <a:ea typeface="Yu Mincho" panose="02020400000000000000" pitchFamily="18" charset="-128"/>
                <a:cs typeface="Calibri" panose="020F0502020204030204" pitchFamily="34" charset="0"/>
              </a:rPr>
              <a:t>Descarregue todos os modelos de cartazes e cartões de bolso e o conjunto de imagens de pessoas para o seu computador ou para uma pasta no seu disco partilhado.</a:t>
            </a:r>
          </a:p>
          <a:p>
            <a:pPr marL="170345" indent="-170345">
              <a:spcBef>
                <a:spcPts val="0"/>
              </a:spcBef>
              <a:buFont typeface="+mj-lt"/>
              <a:buAutoNum type="arabicPeriod"/>
              <a:tabLst>
                <a:tab pos="3634032" algn="l"/>
              </a:tabLst>
            </a:pPr>
            <a:endParaRPr lang="en-US" sz="894" dirty="0">
              <a:latin typeface="Calibri" panose="020F0502020204030204" pitchFamily="34" charset="0"/>
              <a:ea typeface="Yu Mincho" panose="02020400000000000000" pitchFamily="18" charset="-128"/>
              <a:cs typeface="Calibri" panose="020F0502020204030204" pitchFamily="34" charset="0"/>
            </a:endParaRPr>
          </a:p>
          <a:p>
            <a:pPr marL="170345" indent="-170345">
              <a:spcBef>
                <a:spcPts val="0"/>
              </a:spcBef>
              <a:buFont typeface="+mj-lt"/>
              <a:buAutoNum type="arabicPeriod"/>
              <a:tabLst>
                <a:tab pos="3634032" algn="l"/>
              </a:tabLst>
            </a:pPr>
            <a:r>
              <a:rPr lang="pt-PT" sz="894">
                <a:latin typeface="Calibri" panose="020F0502020204030204" pitchFamily="34" charset="0"/>
                <a:ea typeface="Yu Mincho" panose="02020400000000000000" pitchFamily="18" charset="-128"/>
                <a:cs typeface="Calibri" panose="020F0502020204030204" pitchFamily="34" charset="0"/>
              </a:rPr>
              <a:t>Abra o PowerPoint (PPT) e escolha o modelo de cartaz ou cartão de bolso que quer editar.</a:t>
            </a:r>
          </a:p>
          <a:p>
            <a:pPr marL="170345" indent="-170345">
              <a:spcBef>
                <a:spcPts val="0"/>
              </a:spcBef>
              <a:buFont typeface="+mj-lt"/>
              <a:buAutoNum type="arabicPeriod"/>
              <a:tabLst>
                <a:tab pos="3634032" algn="l"/>
              </a:tabLst>
            </a:pPr>
            <a:endParaRPr lang="en-US" sz="894" dirty="0">
              <a:latin typeface="Calibri" panose="020F0502020204030204" pitchFamily="34" charset="0"/>
              <a:ea typeface="Yu Mincho" panose="02020400000000000000" pitchFamily="18" charset="-128"/>
              <a:cs typeface="Calibri" panose="020F0502020204030204" pitchFamily="34" charset="0"/>
            </a:endParaRPr>
          </a:p>
          <a:p>
            <a:pPr marL="170345" indent="-170345">
              <a:spcBef>
                <a:spcPts val="0"/>
              </a:spcBef>
              <a:buFont typeface="+mj-lt"/>
              <a:buAutoNum type="arabicPeriod"/>
              <a:tabLst>
                <a:tab pos="3634032" algn="l"/>
              </a:tabLst>
            </a:pPr>
            <a:r>
              <a:rPr lang="pt-PT" sz="894">
                <a:latin typeface="Calibri" panose="020F0502020204030204" pitchFamily="34" charset="0"/>
                <a:ea typeface="Yu Mincho" panose="02020400000000000000" pitchFamily="18" charset="-128"/>
                <a:cs typeface="Calibri" panose="020F0502020204030204" pitchFamily="34" charset="0"/>
              </a:rPr>
              <a:t>Utilize as instruções nas duas páginas seguintes para alterar as imagens das pessoas.</a:t>
            </a:r>
          </a:p>
          <a:p>
            <a:pPr marL="170345" indent="-170345">
              <a:spcBef>
                <a:spcPts val="0"/>
              </a:spcBef>
              <a:buFont typeface="+mj-lt"/>
              <a:buAutoNum type="arabicPeriod"/>
              <a:tabLst>
                <a:tab pos="3634032" algn="l"/>
              </a:tabLst>
            </a:pPr>
            <a:endParaRPr lang="en-US" sz="894" dirty="0">
              <a:latin typeface="Calibri" panose="020F0502020204030204" pitchFamily="34" charset="0"/>
              <a:ea typeface="Yu Mincho" panose="02020400000000000000" pitchFamily="18" charset="-128"/>
              <a:cs typeface="Calibri" panose="020F0502020204030204" pitchFamily="34" charset="0"/>
            </a:endParaRPr>
          </a:p>
          <a:p>
            <a:pPr marL="170345" indent="-170345">
              <a:spcBef>
                <a:spcPts val="0"/>
              </a:spcBef>
              <a:buFont typeface="+mj-lt"/>
              <a:buAutoNum type="arabicPeriod"/>
              <a:tabLst>
                <a:tab pos="3634032" algn="l"/>
              </a:tabLst>
            </a:pPr>
            <a:r>
              <a:rPr lang="pt-PT" sz="894">
                <a:latin typeface="Calibri" panose="020F0502020204030204" pitchFamily="34" charset="0"/>
                <a:ea typeface="Yu Mincho" panose="02020400000000000000" pitchFamily="18" charset="-128"/>
                <a:cs typeface="Calibri" panose="020F0502020204030204" pitchFamily="34" charset="0"/>
              </a:rPr>
              <a:t>Edite o texto para inserir quaisquer mecanismos de reporte locais da FHI 360 para o seu país ou projeto (por exemplo linha de ajuda do projeto local, </a:t>
            </a:r>
            <a:r>
              <a:rPr lang="pt-PT" sz="894" u="sng">
                <a:solidFill>
                  <a:srgbClr val="0563C1"/>
                </a:solidFill>
                <a:latin typeface="Calibri" panose="020F0502020204030204" pitchFamily="34" charset="0"/>
                <a:ea typeface="Yu Mincho" panose="02020400000000000000" pitchFamily="18" charset="-128"/>
                <a:cs typeface="Calibri" panose="020F0502020204030204" pitchFamily="34" charset="0"/>
                <a:hlinkClick r:id="rId2"/>
              </a:rPr>
              <a:t>número da linha direta da FHI 360 para o país</a:t>
            </a:r>
            <a:r>
              <a:rPr lang="pt-PT" sz="894">
                <a:latin typeface="Calibri" panose="020F0502020204030204" pitchFamily="34" charset="0"/>
                <a:ea typeface="Yu Mincho" panose="02020400000000000000" pitchFamily="18" charset="-128"/>
                <a:cs typeface="Calibri" panose="020F0502020204030204" pitchFamily="34" charset="0"/>
              </a:rPr>
              <a:t> -- utilize o menu em cascata na nossa página web de reporte para determinar se o seu país tem um número de linha direta próprio. Se não, utilize uma linha de denúncia local, caso esteja criada)</a:t>
            </a:r>
          </a:p>
          <a:p>
            <a:pPr marL="170345" indent="-170345">
              <a:spcBef>
                <a:spcPts val="0"/>
              </a:spcBef>
              <a:buFont typeface="+mj-lt"/>
              <a:buAutoNum type="arabicPeriod"/>
              <a:tabLst>
                <a:tab pos="3634032" algn="l"/>
              </a:tabLst>
            </a:pPr>
            <a:endParaRPr lang="en-US" sz="894" dirty="0">
              <a:latin typeface="Calibri" panose="020F0502020204030204" pitchFamily="34" charset="0"/>
              <a:ea typeface="Yu Mincho" panose="02020400000000000000" pitchFamily="18" charset="-128"/>
              <a:cs typeface="Calibri" panose="020F0502020204030204" pitchFamily="34" charset="0"/>
            </a:endParaRPr>
          </a:p>
          <a:p>
            <a:pPr marL="170345" indent="-170345">
              <a:spcBef>
                <a:spcPts val="0"/>
              </a:spcBef>
              <a:buFont typeface="+mj-lt"/>
              <a:buAutoNum type="arabicPeriod"/>
              <a:tabLst>
                <a:tab pos="3634032" algn="l"/>
              </a:tabLst>
            </a:pPr>
            <a:r>
              <a:rPr lang="pt-PT" sz="894">
                <a:latin typeface="Calibri" panose="020F0502020204030204" pitchFamily="34" charset="0"/>
                <a:ea typeface="Yu Mincho" panose="02020400000000000000" pitchFamily="18" charset="-128"/>
                <a:cs typeface="Calibri" panose="020F0502020204030204" pitchFamily="34" charset="0"/>
              </a:rPr>
              <a:t>Quando terminar a edição, guarde o seu documento. Siga as dicas de impressão no final destas instruções.</a:t>
            </a:r>
          </a:p>
          <a:p>
            <a:endParaRPr lang="en-US" dirty="0"/>
          </a:p>
        </p:txBody>
      </p:sp>
    </p:spTree>
    <p:extLst>
      <p:ext uri="{BB962C8B-B14F-4D97-AF65-F5344CB8AC3E}">
        <p14:creationId xmlns:p14="http://schemas.microsoft.com/office/powerpoint/2010/main" val="17381545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27" name="Rectangle 26">
            <a:extLst>
              <a:ext uri="{FF2B5EF4-FFF2-40B4-BE49-F238E27FC236}">
                <a16:creationId xmlns:a16="http://schemas.microsoft.com/office/drawing/2014/main" id="{DED55681-8910-CB48-BA5B-AF99F8F62EBD}"/>
              </a:ext>
            </a:extLst>
          </p:cNvPr>
          <p:cNvSpPr/>
          <p:nvPr/>
        </p:nvSpPr>
        <p:spPr>
          <a:xfrm rot="5400000">
            <a:off x="980361" y="-979711"/>
            <a:ext cx="699909" cy="266064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268" b="0" i="0" u="none" strike="noStrike" kern="1200" cap="none" spc="0" normalizeH="0" baseline="0" noProof="0">
              <a:ln>
                <a:noFill/>
              </a:ln>
              <a:solidFill>
                <a:srgbClr val="FFFFFF"/>
              </a:solidFill>
              <a:effectLst/>
              <a:uLnTx/>
              <a:uFillTx/>
              <a:latin typeface="Franklin Gothic Book" panose="020B0503020102020204"/>
              <a:ea typeface="+mn-ea"/>
              <a:cs typeface="+mn-cs"/>
            </a:endParaRPr>
          </a:p>
        </p:txBody>
      </p:sp>
      <p:sp>
        <p:nvSpPr>
          <p:cNvPr id="46" name="Rectangle 45">
            <a:extLst>
              <a:ext uri="{FF2B5EF4-FFF2-40B4-BE49-F238E27FC236}">
                <a16:creationId xmlns:a16="http://schemas.microsoft.com/office/drawing/2014/main" id="{F0820CF6-B28C-7E43-BBFC-E6C21FCA9E27}"/>
              </a:ext>
            </a:extLst>
          </p:cNvPr>
          <p:cNvSpPr/>
          <p:nvPr/>
        </p:nvSpPr>
        <p:spPr>
          <a:xfrm rot="5400000">
            <a:off x="-207713" y="908292"/>
            <a:ext cx="3076096" cy="266064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268" b="0" i="0" u="none" strike="noStrike" kern="1200" cap="none" spc="0" normalizeH="0" baseline="0" noProof="0">
              <a:ln>
                <a:noFill/>
              </a:ln>
              <a:solidFill>
                <a:srgbClr val="FFFFFF"/>
              </a:solidFill>
              <a:effectLst/>
              <a:uLnTx/>
              <a:uFillTx/>
              <a:latin typeface="Franklin Gothic Book" panose="020B0503020102020204"/>
              <a:ea typeface="+mn-ea"/>
              <a:cs typeface="+mn-cs"/>
            </a:endParaRPr>
          </a:p>
        </p:txBody>
      </p:sp>
      <p:sp>
        <p:nvSpPr>
          <p:cNvPr id="39" name="Rectangle 38">
            <a:extLst>
              <a:ext uri="{FF2B5EF4-FFF2-40B4-BE49-F238E27FC236}">
                <a16:creationId xmlns:a16="http://schemas.microsoft.com/office/drawing/2014/main" id="{12742310-E6C7-3448-BB24-66ED4AFE5336}"/>
              </a:ext>
            </a:extLst>
          </p:cNvPr>
          <p:cNvSpPr/>
          <p:nvPr/>
        </p:nvSpPr>
        <p:spPr>
          <a:xfrm>
            <a:off x="74123" y="370914"/>
            <a:ext cx="1670842" cy="369332"/>
          </a:xfrm>
          <a:prstGeom prst="rect">
            <a:avLst/>
          </a:prstGeom>
        </p:spPr>
        <p:txBody>
          <a:bodyPr wrap="non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FFFFFF"/>
                </a:solidFill>
                <a:effectLst/>
                <a:uLnTx/>
                <a:uFillTx/>
                <a:latin typeface="Franklin Gothic Demi Cond" panose="020B0603020102020204" pitchFamily="34" charset="0"/>
                <a:ea typeface="+mn-ea"/>
                <a:cs typeface="+mn-cs"/>
              </a:rPr>
              <a:t>1-800-461-9330</a:t>
            </a:r>
          </a:p>
        </p:txBody>
      </p:sp>
      <p:sp>
        <p:nvSpPr>
          <p:cNvPr id="40" name="Rectangle 39">
            <a:extLst>
              <a:ext uri="{FF2B5EF4-FFF2-40B4-BE49-F238E27FC236}">
                <a16:creationId xmlns:a16="http://schemas.microsoft.com/office/drawing/2014/main" id="{F6C9CC78-AF4C-AE47-A9A3-A5A332E034F0}"/>
              </a:ext>
            </a:extLst>
          </p:cNvPr>
          <p:cNvSpPr/>
          <p:nvPr/>
        </p:nvSpPr>
        <p:spPr>
          <a:xfrm>
            <a:off x="98291" y="24764"/>
            <a:ext cx="2182066" cy="406265"/>
          </a:xfrm>
          <a:prstGeom prst="rect">
            <a:avLst/>
          </a:prstGeom>
        </p:spPr>
        <p:txBody>
          <a:bodyPr wrap="square">
            <a:spAutoFit/>
          </a:bodyPr>
          <a:lstStyle/>
          <a:p>
            <a:pPr marL="0" marR="0" lvl="0" indent="0" algn="l" defTabSz="457200" rtl="0" eaLnBrk="1" fontAlgn="auto" latinLnBrk="0" hangingPunct="1">
              <a:lnSpc>
                <a:spcPct val="85000"/>
              </a:lnSpc>
              <a:spcBef>
                <a:spcPts val="0"/>
              </a:spcBef>
              <a:spcAft>
                <a:spcPts val="0"/>
              </a:spcAft>
              <a:buClrTx/>
              <a:buSzTx/>
              <a:buFontTx/>
              <a:buNone/>
              <a:tabLst/>
              <a:defRPr/>
            </a:pPr>
            <a:r>
              <a:rPr kumimoji="0" lang="fr-FR" sz="1200" b="1" i="0" u="none" strike="noStrike" kern="1200" cap="none" spc="0" normalizeH="0" baseline="0" noProof="0" dirty="0">
                <a:ln>
                  <a:noFill/>
                </a:ln>
                <a:solidFill>
                  <a:schemeClr val="bg1"/>
                </a:solidFill>
                <a:effectLst/>
                <a:uLnTx/>
                <a:uFillTx/>
                <a:latin typeface="Franklin Gothic Book" panose="020B0503020102020204"/>
                <a:ea typeface="+mn-ea"/>
                <a:cs typeface="+mn-cs"/>
              </a:rPr>
              <a:t>Numéro sans frais aux USA : </a:t>
            </a:r>
            <a:r>
              <a:rPr kumimoji="0" lang="pt-PT" sz="1200" b="1" i="0" u="none" strike="noStrike" kern="1200" cap="none" spc="0" normalizeH="0" baseline="0" noProof="0" dirty="0">
                <a:ln>
                  <a:noFill/>
                </a:ln>
                <a:solidFill>
                  <a:schemeClr val="bg1"/>
                </a:solidFill>
                <a:effectLst/>
                <a:uLnTx/>
                <a:uFillTx/>
                <a:latin typeface="Franklin Gothic Book" panose="020B0503020102020204"/>
                <a:ea typeface="+mn-ea"/>
                <a:cs typeface="+mn-cs"/>
              </a:rPr>
              <a:t>Confidencialmente: </a:t>
            </a:r>
            <a:r>
              <a:rPr kumimoji="0" lang="en-US" sz="1200" b="0" i="0" u="none" strike="noStrike" kern="1200" cap="none" spc="0" normalizeH="0" baseline="0" noProof="0" dirty="0">
                <a:ln>
                  <a:noFill/>
                </a:ln>
                <a:solidFill>
                  <a:schemeClr val="bg1"/>
                </a:solidFill>
                <a:effectLst/>
                <a:uLnTx/>
                <a:uFillTx/>
                <a:latin typeface="Franklin Gothic Medium Cond" panose="020B0606030402020204" pitchFamily="34" charset="0"/>
                <a:ea typeface="+mn-ea"/>
                <a:cs typeface="+mn-cs"/>
              </a:rPr>
              <a:t> 24/7:</a:t>
            </a:r>
          </a:p>
        </p:txBody>
      </p:sp>
      <p:sp>
        <p:nvSpPr>
          <p:cNvPr id="2" name="Rectangle 1">
            <a:extLst>
              <a:ext uri="{FF2B5EF4-FFF2-40B4-BE49-F238E27FC236}">
                <a16:creationId xmlns:a16="http://schemas.microsoft.com/office/drawing/2014/main" id="{8693B7F4-DD79-914F-9638-F151E1B46754}"/>
              </a:ext>
            </a:extLst>
          </p:cNvPr>
          <p:cNvSpPr/>
          <p:nvPr/>
        </p:nvSpPr>
        <p:spPr>
          <a:xfrm>
            <a:off x="74143" y="774943"/>
            <a:ext cx="2512384" cy="292668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Franklin Gothic Book" panose="020B0503020102020204"/>
              <a:ea typeface="+mn-ea"/>
              <a:cs typeface="+mn-cs"/>
            </a:endParaRPr>
          </a:p>
        </p:txBody>
      </p:sp>
      <p:sp>
        <p:nvSpPr>
          <p:cNvPr id="41" name="Rectangle 40">
            <a:extLst>
              <a:ext uri="{FF2B5EF4-FFF2-40B4-BE49-F238E27FC236}">
                <a16:creationId xmlns:a16="http://schemas.microsoft.com/office/drawing/2014/main" id="{C2334882-C4E8-244A-8131-28B672440E98}"/>
              </a:ext>
            </a:extLst>
          </p:cNvPr>
          <p:cNvSpPr/>
          <p:nvPr/>
        </p:nvSpPr>
        <p:spPr>
          <a:xfrm>
            <a:off x="87924" y="1165479"/>
            <a:ext cx="2484781" cy="492443"/>
          </a:xfrm>
          <a:prstGeom prst="rect">
            <a:avLst/>
          </a:prstGeom>
        </p:spPr>
        <p:txBody>
          <a:bodyPr wrap="non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575" b="1" i="0" u="none" strike="noStrike" kern="1200" cap="none" spc="0" normalizeH="0" baseline="0" noProof="0" dirty="0">
                <a:ln>
                  <a:noFill/>
                </a:ln>
                <a:solidFill>
                  <a:srgbClr val="F2741F"/>
                </a:solidFill>
                <a:effectLst/>
                <a:uLnTx/>
                <a:uFillTx/>
                <a:latin typeface="Franklin Gothic Demi Cond" panose="020B0603020102020204" pitchFamily="34" charset="0"/>
                <a:ea typeface="+mn-ea"/>
                <a:cs typeface="+mn-cs"/>
              </a:rPr>
              <a:t>+1-720-514-4400</a:t>
            </a:r>
          </a:p>
        </p:txBody>
      </p:sp>
      <p:sp>
        <p:nvSpPr>
          <p:cNvPr id="42" name="Rectangle 41">
            <a:extLst>
              <a:ext uri="{FF2B5EF4-FFF2-40B4-BE49-F238E27FC236}">
                <a16:creationId xmlns:a16="http://schemas.microsoft.com/office/drawing/2014/main" id="{C613E18D-64C5-4642-975D-4D33F1E91C02}"/>
              </a:ext>
            </a:extLst>
          </p:cNvPr>
          <p:cNvSpPr/>
          <p:nvPr/>
        </p:nvSpPr>
        <p:spPr>
          <a:xfrm>
            <a:off x="27468" y="748175"/>
            <a:ext cx="2366367" cy="523220"/>
          </a:xfrm>
          <a:prstGeom prst="rect">
            <a:avLst/>
          </a:prstGeom>
        </p:spPr>
        <p:txBody>
          <a:bodyPr wrap="square">
            <a:spAutoFit/>
          </a:bodyPr>
          <a:lstStyle/>
          <a:p>
            <a:pPr marL="4762" marR="0" lvl="0" indent="0" algn="l" defTabSz="457200" rtl="0" eaLnBrk="1" fontAlgn="auto" latinLnBrk="0" hangingPunct="1">
              <a:lnSpc>
                <a:spcPct val="100000"/>
              </a:lnSpc>
              <a:spcBef>
                <a:spcPts val="0"/>
              </a:spcBef>
              <a:spcAft>
                <a:spcPts val="300"/>
              </a:spcAft>
              <a:buClr>
                <a:srgbClr val="009590"/>
              </a:buClr>
              <a:buSzPct val="125000"/>
              <a:buFontTx/>
              <a:buNone/>
              <a:tabLst/>
              <a:defRPr/>
            </a:pPr>
            <a:r>
              <a:rPr kumimoji="0" lang="pt-PT" sz="1400" b="1" i="0" u="none" strike="noStrike" kern="1200" cap="none" spc="0" normalizeH="0" baseline="0" noProof="0" dirty="0">
                <a:ln>
                  <a:noFill/>
                </a:ln>
                <a:solidFill>
                  <a:srgbClr val="F2741F"/>
                </a:solidFill>
                <a:effectLst/>
                <a:uLnTx/>
                <a:uFillTx/>
                <a:latin typeface="Franklin Gothic Book" panose="020B0503020102020204"/>
                <a:ea typeface="+mn-ea"/>
                <a:cs typeface="+mn-cs"/>
              </a:rPr>
              <a:t>Chamada Internacional a Pagar no Destino: </a:t>
            </a:r>
          </a:p>
        </p:txBody>
      </p:sp>
      <p:grpSp>
        <p:nvGrpSpPr>
          <p:cNvPr id="4" name="Group 3">
            <a:extLst>
              <a:ext uri="{FF2B5EF4-FFF2-40B4-BE49-F238E27FC236}">
                <a16:creationId xmlns:a16="http://schemas.microsoft.com/office/drawing/2014/main" id="{F2905F8B-769A-A34C-A9C2-EE8907400E96}"/>
              </a:ext>
            </a:extLst>
          </p:cNvPr>
          <p:cNvGrpSpPr/>
          <p:nvPr/>
        </p:nvGrpSpPr>
        <p:grpSpPr>
          <a:xfrm>
            <a:off x="2080871" y="115864"/>
            <a:ext cx="415315" cy="411585"/>
            <a:chOff x="122237" y="667541"/>
            <a:chExt cx="351524" cy="348367"/>
          </a:xfrm>
        </p:grpSpPr>
        <p:pic>
          <p:nvPicPr>
            <p:cNvPr id="20" name="Graphic 19" descr="Receiver with solid fill">
              <a:extLst>
                <a:ext uri="{FF2B5EF4-FFF2-40B4-BE49-F238E27FC236}">
                  <a16:creationId xmlns:a16="http://schemas.microsoft.com/office/drawing/2014/main" id="{C4265E61-C5DD-5F47-89DB-A790725025AE}"/>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22237" y="810726"/>
              <a:ext cx="205181" cy="205182"/>
            </a:xfrm>
            <a:prstGeom prst="rect">
              <a:avLst/>
            </a:prstGeom>
          </p:spPr>
        </p:pic>
        <p:pic>
          <p:nvPicPr>
            <p:cNvPr id="21" name="Graphic 20" descr="Wi-Fi outline">
              <a:extLst>
                <a:ext uri="{FF2B5EF4-FFF2-40B4-BE49-F238E27FC236}">
                  <a16:creationId xmlns:a16="http://schemas.microsoft.com/office/drawing/2014/main" id="{4996F0A9-9357-C24A-9B95-2B7823794C9A}"/>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rot="2700000">
              <a:off x="168189" y="667543"/>
              <a:ext cx="305573" cy="305570"/>
            </a:xfrm>
            <a:prstGeom prst="rect">
              <a:avLst/>
            </a:prstGeom>
          </p:spPr>
        </p:pic>
      </p:grpSp>
      <p:cxnSp>
        <p:nvCxnSpPr>
          <p:cNvPr id="6" name="Straight Connector 5">
            <a:extLst>
              <a:ext uri="{FF2B5EF4-FFF2-40B4-BE49-F238E27FC236}">
                <a16:creationId xmlns:a16="http://schemas.microsoft.com/office/drawing/2014/main" id="{B299CEE5-4E58-614A-B5BF-5852A64E1671}"/>
              </a:ext>
            </a:extLst>
          </p:cNvPr>
          <p:cNvCxnSpPr>
            <a:cxnSpLocks/>
          </p:cNvCxnSpPr>
          <p:nvPr/>
        </p:nvCxnSpPr>
        <p:spPr>
          <a:xfrm>
            <a:off x="223096" y="1657922"/>
            <a:ext cx="2214436" cy="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sp>
        <p:nvSpPr>
          <p:cNvPr id="26" name="Rectangle 25">
            <a:extLst>
              <a:ext uri="{FF2B5EF4-FFF2-40B4-BE49-F238E27FC236}">
                <a16:creationId xmlns:a16="http://schemas.microsoft.com/office/drawing/2014/main" id="{C9D4BFB9-584C-024D-96D0-CFFC8035D076}"/>
              </a:ext>
            </a:extLst>
          </p:cNvPr>
          <p:cNvSpPr/>
          <p:nvPr/>
        </p:nvSpPr>
        <p:spPr>
          <a:xfrm>
            <a:off x="27468" y="1671460"/>
            <a:ext cx="2614119" cy="1569660"/>
          </a:xfrm>
          <a:prstGeom prst="rect">
            <a:avLst/>
          </a:prstGeom>
        </p:spPr>
        <p:txBody>
          <a:bodyPr wrap="square">
            <a:spAutoFit/>
          </a:bodyPr>
          <a:lstStyle/>
          <a:p>
            <a:pPr marL="117475" marR="0" lvl="0" indent="-112713" algn="l" defTabSz="457200" rtl="0" eaLnBrk="1" fontAlgn="auto" latinLnBrk="0" hangingPunct="1">
              <a:lnSpc>
                <a:spcPct val="100000"/>
              </a:lnSpc>
              <a:spcBef>
                <a:spcPts val="0"/>
              </a:spcBef>
              <a:spcAft>
                <a:spcPts val="300"/>
              </a:spcAft>
              <a:buClr>
                <a:srgbClr val="009590"/>
              </a:buClr>
              <a:buSzPct val="125000"/>
              <a:buFont typeface="System Font Regular"/>
              <a:buChar char="◦"/>
              <a:tabLst/>
              <a:defRPr/>
            </a:pPr>
            <a:r>
              <a:rPr lang="fr-FR" sz="900" dirty="0"/>
              <a:t>Appelez votre </a:t>
            </a:r>
            <a:r>
              <a:rPr lang="fr-FR" sz="900" u="sng" dirty="0"/>
              <a:t>opérateur local</a:t>
            </a:r>
            <a:r>
              <a:rPr lang="fr-FR" sz="900" dirty="0"/>
              <a:t>.</a:t>
            </a:r>
            <a:r>
              <a:rPr lang="fr-FR" sz="900" dirty="0">
                <a:latin typeface="Franklin Gothic Book" panose="020B0503020102020204" pitchFamily="34" charset="0"/>
              </a:rPr>
              <a:t> </a:t>
            </a:r>
          </a:p>
          <a:p>
            <a:pPr marL="117475" marR="0" lvl="0" indent="-112713" algn="l" defTabSz="457200" rtl="0" eaLnBrk="1" fontAlgn="auto" latinLnBrk="0" hangingPunct="1">
              <a:lnSpc>
                <a:spcPct val="100000"/>
              </a:lnSpc>
              <a:spcBef>
                <a:spcPts val="0"/>
              </a:spcBef>
              <a:spcAft>
                <a:spcPts val="300"/>
              </a:spcAft>
              <a:buClr>
                <a:srgbClr val="009590"/>
              </a:buClr>
              <a:buSzPct val="125000"/>
              <a:buFont typeface="System Font Regular"/>
              <a:buChar char="◦"/>
              <a:tabLst/>
              <a:defRPr/>
            </a:pPr>
            <a:r>
              <a:rPr lang="fr-FR" sz="900" dirty="0">
                <a:latin typeface="Franklin Gothic Book" panose="020B0503020102020204" pitchFamily="34" charset="0"/>
              </a:rPr>
              <a:t>Dites lui de </a:t>
            </a:r>
            <a:r>
              <a:rPr lang="fr-FR" sz="900" u="sng" dirty="0">
                <a:latin typeface="Franklin Gothic Book" panose="020B0503020102020204" pitchFamily="34" charset="0"/>
              </a:rPr>
              <a:t>passer un appel à frais</a:t>
            </a:r>
            <a:r>
              <a:rPr lang="fr-FR" sz="900" dirty="0">
                <a:latin typeface="Franklin Gothic Book" panose="020B0503020102020204" pitchFamily="34" charset="0"/>
              </a:rPr>
              <a:t> virés aux États-Unis. </a:t>
            </a:r>
          </a:p>
          <a:p>
            <a:pPr marL="117475" marR="0" lvl="0" indent="-112713" algn="l" defTabSz="457200" rtl="0" eaLnBrk="1" fontAlgn="auto" latinLnBrk="0" hangingPunct="1">
              <a:lnSpc>
                <a:spcPct val="100000"/>
              </a:lnSpc>
              <a:spcBef>
                <a:spcPts val="0"/>
              </a:spcBef>
              <a:spcAft>
                <a:spcPts val="300"/>
              </a:spcAft>
              <a:buClr>
                <a:srgbClr val="009590"/>
              </a:buClr>
              <a:buSzPct val="125000"/>
              <a:buFont typeface="System Font Regular"/>
              <a:buChar char="◦"/>
              <a:tabLst/>
              <a:defRPr/>
            </a:pPr>
            <a:r>
              <a:rPr lang="fr-FR" sz="900" dirty="0">
                <a:latin typeface="Franklin Gothic Book" panose="020B0503020102020204" pitchFamily="34" charset="0"/>
              </a:rPr>
              <a:t>Donnez lui ce numéro : </a:t>
            </a:r>
            <a:r>
              <a:rPr lang="fr-FR" sz="900" dirty="0">
                <a:latin typeface="Franklin Gothic Medium" panose="020B0603020102020204" pitchFamily="34" charset="0"/>
              </a:rPr>
              <a:t>1-720-514-4400.</a:t>
            </a:r>
          </a:p>
          <a:p>
            <a:pPr marL="117475" marR="0" lvl="0" indent="-112713" algn="l" defTabSz="457200" rtl="0" eaLnBrk="1" fontAlgn="auto" latinLnBrk="0" hangingPunct="1">
              <a:lnSpc>
                <a:spcPct val="100000"/>
              </a:lnSpc>
              <a:spcBef>
                <a:spcPts val="0"/>
              </a:spcBef>
              <a:spcAft>
                <a:spcPts val="300"/>
              </a:spcAft>
              <a:buClr>
                <a:srgbClr val="009590"/>
              </a:buClr>
              <a:buSzPct val="125000"/>
              <a:buFont typeface="System Font Regular"/>
              <a:buChar char="◦"/>
              <a:tabLst/>
              <a:defRPr/>
            </a:pPr>
            <a:r>
              <a:rPr lang="fr-FR" sz="900" dirty="0">
                <a:latin typeface="Franklin Gothic Book" panose="020B0503020102020204" pitchFamily="34" charset="0"/>
              </a:rPr>
              <a:t>Lorsqu’on vous demande votre nom, dites « </a:t>
            </a:r>
            <a:r>
              <a:rPr lang="fr-FR" sz="900" b="1" dirty="0">
                <a:latin typeface="Franklin Gothic Book" panose="020B0503020102020204" pitchFamily="34" charset="0"/>
              </a:rPr>
              <a:t>FHI 360</a:t>
            </a:r>
            <a:r>
              <a:rPr lang="fr-FR" sz="900" dirty="0">
                <a:latin typeface="Franklin Gothic Book" panose="020B0503020102020204" pitchFamily="34" charset="0"/>
              </a:rPr>
              <a:t> ». </a:t>
            </a:r>
          </a:p>
          <a:p>
            <a:pPr marL="117475" marR="0" lvl="0" indent="-112713" algn="l" defTabSz="457200" rtl="0" eaLnBrk="1" fontAlgn="auto" latinLnBrk="0" hangingPunct="1">
              <a:lnSpc>
                <a:spcPct val="100000"/>
              </a:lnSpc>
              <a:spcBef>
                <a:spcPts val="0"/>
              </a:spcBef>
              <a:spcAft>
                <a:spcPts val="300"/>
              </a:spcAft>
              <a:buClr>
                <a:srgbClr val="009590"/>
              </a:buClr>
              <a:buSzPct val="125000"/>
              <a:buFont typeface="System Font Regular"/>
              <a:buChar char="◦"/>
              <a:tabLst/>
              <a:defRPr/>
            </a:pPr>
            <a:r>
              <a:rPr lang="en-US" sz="900" dirty="0">
                <a:effectLst/>
                <a:latin typeface="Franklin Gothic Book" panose="020B0503020102020204" pitchFamily="34" charset="0"/>
                <a:ea typeface="Calibri" panose="020F0502020204030204" pitchFamily="34" charset="0"/>
              </a:rPr>
              <a:t>Vos </a:t>
            </a:r>
            <a:r>
              <a:rPr lang="en-US" sz="900" dirty="0" err="1">
                <a:effectLst/>
                <a:latin typeface="Franklin Gothic Book" panose="020B0503020102020204" pitchFamily="34" charset="0"/>
                <a:ea typeface="Calibri" panose="020F0502020204030204" pitchFamily="34" charset="0"/>
              </a:rPr>
              <a:t>informations</a:t>
            </a:r>
            <a:r>
              <a:rPr lang="en-US" sz="900" dirty="0">
                <a:effectLst/>
                <a:latin typeface="Franklin Gothic Book" panose="020B0503020102020204" pitchFamily="34" charset="0"/>
                <a:ea typeface="Calibri" panose="020F0502020204030204" pitchFamily="34" charset="0"/>
              </a:rPr>
              <a:t> </a:t>
            </a:r>
            <a:r>
              <a:rPr lang="en-US" sz="900" dirty="0" err="1">
                <a:effectLst/>
                <a:latin typeface="Franklin Gothic Book" panose="020B0503020102020204" pitchFamily="34" charset="0"/>
                <a:ea typeface="Calibri" panose="020F0502020204030204" pitchFamily="34" charset="0"/>
              </a:rPr>
              <a:t>resteront</a:t>
            </a:r>
            <a:r>
              <a:rPr lang="en-US" sz="900" dirty="0">
                <a:effectLst/>
                <a:latin typeface="Franklin Gothic Book" panose="020B0503020102020204" pitchFamily="34" charset="0"/>
                <a:ea typeface="Calibri" panose="020F0502020204030204" pitchFamily="34" charset="0"/>
              </a:rPr>
              <a:t> </a:t>
            </a:r>
            <a:r>
              <a:rPr lang="en-US" sz="900" dirty="0" err="1">
                <a:effectLst/>
                <a:latin typeface="Franklin Gothic Book" panose="020B0503020102020204" pitchFamily="34" charset="0"/>
                <a:ea typeface="Calibri" panose="020F0502020204030204" pitchFamily="34" charset="0"/>
              </a:rPr>
              <a:t>confidentielles</a:t>
            </a:r>
            <a:r>
              <a:rPr lang="en-US" sz="900" dirty="0">
                <a:effectLst/>
                <a:latin typeface="Franklin Gothic Book" panose="020B0503020102020204" pitchFamily="34" charset="0"/>
                <a:ea typeface="Calibri" panose="020F0502020204030204" pitchFamily="34" charset="0"/>
              </a:rPr>
              <a:t>.</a:t>
            </a:r>
          </a:p>
          <a:p>
            <a:pPr marL="117475" marR="0" lvl="0" indent="-112713" algn="l" defTabSz="457200" rtl="0" eaLnBrk="1" fontAlgn="auto" latinLnBrk="0" hangingPunct="1">
              <a:lnSpc>
                <a:spcPct val="100000"/>
              </a:lnSpc>
              <a:spcBef>
                <a:spcPts val="0"/>
              </a:spcBef>
              <a:spcAft>
                <a:spcPts val="300"/>
              </a:spcAft>
              <a:buClr>
                <a:srgbClr val="009590"/>
              </a:buClr>
              <a:buSzPct val="125000"/>
              <a:buFont typeface="System Font Regular"/>
              <a:buChar char="◦"/>
              <a:tabLst/>
              <a:defRPr/>
            </a:pPr>
            <a:r>
              <a:rPr lang="en-US" sz="900" dirty="0" err="1">
                <a:effectLst/>
                <a:latin typeface="Franklin Gothic Book" panose="020B0503020102020204" pitchFamily="34" charset="0"/>
                <a:ea typeface="Calibri" panose="020F0502020204030204" pitchFamily="34" charset="0"/>
              </a:rPr>
              <a:t>Votre</a:t>
            </a:r>
            <a:r>
              <a:rPr lang="en-US" sz="900" dirty="0">
                <a:effectLst/>
                <a:latin typeface="Franklin Gothic Book" panose="020B0503020102020204" pitchFamily="34" charset="0"/>
                <a:ea typeface="Calibri" panose="020F0502020204030204" pitchFamily="34" charset="0"/>
              </a:rPr>
              <a:t> </a:t>
            </a:r>
            <a:r>
              <a:rPr lang="en-US" sz="900" dirty="0" err="1">
                <a:effectLst/>
                <a:latin typeface="Franklin Gothic Book" panose="020B0503020102020204" pitchFamily="34" charset="0"/>
                <a:ea typeface="Calibri" panose="020F0502020204030204" pitchFamily="34" charset="0"/>
              </a:rPr>
              <a:t>appel</a:t>
            </a:r>
            <a:r>
              <a:rPr lang="en-US" sz="900" dirty="0">
                <a:effectLst/>
                <a:latin typeface="Franklin Gothic Book" panose="020B0503020102020204" pitchFamily="34" charset="0"/>
                <a:ea typeface="Calibri" panose="020F0502020204030204" pitchFamily="34" charset="0"/>
              </a:rPr>
              <a:t> ne sera pas </a:t>
            </a:r>
            <a:r>
              <a:rPr lang="en-US" sz="900" dirty="0" err="1">
                <a:effectLst/>
                <a:latin typeface="Franklin Gothic Book" panose="020B0503020102020204" pitchFamily="34" charset="0"/>
                <a:ea typeface="Calibri" panose="020F0502020204030204" pitchFamily="34" charset="0"/>
              </a:rPr>
              <a:t>enregistré</a:t>
            </a:r>
            <a:r>
              <a:rPr lang="en-US" sz="900" dirty="0">
                <a:effectLst/>
                <a:latin typeface="Franklin Gothic Book" panose="020B0503020102020204" pitchFamily="34" charset="0"/>
                <a:ea typeface="Calibri" panose="020F0502020204030204" pitchFamily="34" charset="0"/>
              </a:rPr>
              <a:t>.</a:t>
            </a:r>
          </a:p>
          <a:p>
            <a:pPr marL="117475" marR="0" lvl="0" indent="-112713" algn="l" defTabSz="457200" rtl="0" eaLnBrk="1" fontAlgn="auto" latinLnBrk="0" hangingPunct="1">
              <a:lnSpc>
                <a:spcPct val="100000"/>
              </a:lnSpc>
              <a:spcBef>
                <a:spcPts val="0"/>
              </a:spcBef>
              <a:spcAft>
                <a:spcPts val="300"/>
              </a:spcAft>
              <a:buClr>
                <a:srgbClr val="009590"/>
              </a:buClr>
              <a:buSzPct val="125000"/>
              <a:buFont typeface="System Font Regular"/>
              <a:buChar char="◦"/>
              <a:tabLst/>
              <a:defRPr/>
            </a:pPr>
            <a:r>
              <a:rPr lang="en-US" sz="900" dirty="0" err="1">
                <a:effectLst/>
                <a:latin typeface="Franklin Gothic Book" panose="020B0503020102020204" pitchFamily="34" charset="0"/>
                <a:ea typeface="Calibri" panose="020F0502020204030204" pitchFamily="34" charset="0"/>
              </a:rPr>
              <a:t>Vous</a:t>
            </a:r>
            <a:r>
              <a:rPr lang="en-US" sz="900" dirty="0">
                <a:effectLst/>
                <a:latin typeface="Franklin Gothic Book" panose="020B0503020102020204" pitchFamily="34" charset="0"/>
                <a:ea typeface="Calibri" panose="020F0502020204030204" pitchFamily="34" charset="0"/>
              </a:rPr>
              <a:t> </a:t>
            </a:r>
            <a:r>
              <a:rPr lang="en-US" sz="900" dirty="0" err="1">
                <a:effectLst/>
                <a:latin typeface="Franklin Gothic Book" panose="020B0503020102020204" pitchFamily="34" charset="0"/>
                <a:ea typeface="Calibri" panose="020F0502020204030204" pitchFamily="34" charset="0"/>
              </a:rPr>
              <a:t>parlerez</a:t>
            </a:r>
            <a:r>
              <a:rPr lang="en-US" sz="900" dirty="0">
                <a:effectLst/>
                <a:latin typeface="Franklin Gothic Book" panose="020B0503020102020204" pitchFamily="34" charset="0"/>
                <a:ea typeface="Calibri" panose="020F0502020204030204" pitchFamily="34" charset="0"/>
              </a:rPr>
              <a:t> à un tiers </a:t>
            </a:r>
            <a:r>
              <a:rPr lang="en-US" sz="900" dirty="0" err="1">
                <a:effectLst/>
                <a:latin typeface="Franklin Gothic Book" panose="020B0503020102020204" pitchFamily="34" charset="0"/>
                <a:ea typeface="Calibri" panose="020F0502020204030204" pitchFamily="34" charset="0"/>
              </a:rPr>
              <a:t>indépendant</a:t>
            </a:r>
            <a:r>
              <a:rPr lang="en-US" sz="900" dirty="0">
                <a:effectLst/>
                <a:latin typeface="Franklin Gothic Book" panose="020B0503020102020204" pitchFamily="34" charset="0"/>
                <a:ea typeface="Calibri" panose="020F0502020204030204" pitchFamily="34" charset="0"/>
              </a:rPr>
              <a:t>.</a:t>
            </a:r>
          </a:p>
        </p:txBody>
      </p:sp>
      <p:sp>
        <p:nvSpPr>
          <p:cNvPr id="5" name="Rectangle 1">
            <a:extLst>
              <a:ext uri="{FF2B5EF4-FFF2-40B4-BE49-F238E27FC236}">
                <a16:creationId xmlns:a16="http://schemas.microsoft.com/office/drawing/2014/main" id="{4E7FC9C3-0243-4F46-A7FE-58B68DD28FD9}"/>
              </a:ext>
            </a:extLst>
          </p:cNvPr>
          <p:cNvSpPr>
            <a:spLocks noChangeArrowheads="1"/>
          </p:cNvSpPr>
          <p:nvPr/>
        </p:nvSpPr>
        <p:spPr bwMode="auto">
          <a:xfrm>
            <a:off x="0" y="96510"/>
            <a:ext cx="65" cy="264179"/>
          </a:xfrm>
          <a:prstGeom prst="rect">
            <a:avLst/>
          </a:prstGeom>
          <a:solidFill>
            <a:srgbClr val="F8F9F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6348" rIns="0" bIns="-6348"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pt-PT" alt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sp>
        <p:nvSpPr>
          <p:cNvPr id="16" name="TextBox 15">
            <a:extLst>
              <a:ext uri="{FF2B5EF4-FFF2-40B4-BE49-F238E27FC236}">
                <a16:creationId xmlns:a16="http://schemas.microsoft.com/office/drawing/2014/main" id="{E32DF5A2-6BF3-4302-9C97-FAB85EE04669}"/>
              </a:ext>
            </a:extLst>
          </p:cNvPr>
          <p:cNvSpPr txBox="1"/>
          <p:nvPr/>
        </p:nvSpPr>
        <p:spPr>
          <a:xfrm>
            <a:off x="4596" y="3267888"/>
            <a:ext cx="2660649" cy="369332"/>
          </a:xfrm>
          <a:prstGeom prst="rect">
            <a:avLst/>
          </a:prstGeom>
          <a:noFill/>
        </p:spPr>
        <p:txBody>
          <a:bodyPr wrap="square">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fr-FR" altLang="en-US" sz="900" b="1" i="0" u="none" strike="noStrike" kern="1200" cap="none" spc="0" normalizeH="0" baseline="0" noProof="0" dirty="0">
                <a:ln>
                  <a:noFill/>
                </a:ln>
                <a:solidFill>
                  <a:srgbClr val="000000"/>
                </a:solidFill>
                <a:effectLst/>
                <a:uLnTx/>
                <a:uFillTx/>
                <a:latin typeface="inherit"/>
                <a:ea typeface="+mn-ea"/>
                <a:cs typeface="+mn-cs"/>
              </a:rPr>
              <a:t>Vous pouvez également signaler sur notre site Web: </a:t>
            </a:r>
            <a:r>
              <a:rPr kumimoji="0" lang="en-US" sz="900" b="1" i="0" u="none" strike="noStrike" kern="1200" cap="none" spc="20" normalizeH="0" baseline="0" noProof="0" dirty="0">
                <a:ln>
                  <a:noFill/>
                </a:ln>
                <a:solidFill>
                  <a:srgbClr val="009BAF"/>
                </a:solidFill>
                <a:effectLst/>
                <a:uLnTx/>
                <a:uFillTx/>
                <a:latin typeface="Franklin Gothic Book" panose="020B0503020102020204"/>
                <a:ea typeface="+mn-ea"/>
                <a:cs typeface="+mn-cs"/>
              </a:rPr>
              <a:t>www.fhi360.org/anonreportregistry</a:t>
            </a:r>
            <a:endParaRPr kumimoji="0" lang="en-US" sz="900" b="1" i="0" u="none" strike="noStrike" kern="1200" cap="none" spc="0" normalizeH="0" baseline="0" noProof="0" dirty="0">
              <a:ln>
                <a:noFill/>
              </a:ln>
              <a:solidFill>
                <a:srgbClr val="000000"/>
              </a:solidFill>
              <a:effectLst/>
              <a:uLnTx/>
              <a:uFillTx/>
              <a:latin typeface="Franklin Gothic Book" panose="020B0503020102020204"/>
              <a:ea typeface="+mn-ea"/>
              <a:cs typeface="+mn-cs"/>
            </a:endParaRPr>
          </a:p>
        </p:txBody>
      </p:sp>
    </p:spTree>
    <p:extLst>
      <p:ext uri="{BB962C8B-B14F-4D97-AF65-F5344CB8AC3E}">
        <p14:creationId xmlns:p14="http://schemas.microsoft.com/office/powerpoint/2010/main" val="191527502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017633-E7B5-45D3-819D-4F5C25A9EA56}"/>
              </a:ext>
            </a:extLst>
          </p:cNvPr>
          <p:cNvSpPr>
            <a:spLocks noGrp="1"/>
          </p:cNvSpPr>
          <p:nvPr>
            <p:ph type="title"/>
          </p:nvPr>
        </p:nvSpPr>
        <p:spPr>
          <a:xfrm>
            <a:off x="8578" y="12177"/>
            <a:ext cx="2643494" cy="406934"/>
          </a:xfrm>
        </p:spPr>
        <p:txBody>
          <a:bodyPr>
            <a:normAutofit/>
          </a:bodyPr>
          <a:lstStyle/>
          <a:p>
            <a:r>
              <a:rPr lang="pt-PT" sz="1343" b="1" dirty="0">
                <a:solidFill>
                  <a:schemeClr val="accent5"/>
                </a:solidFill>
                <a:latin typeface="Franklin Gothic Medium" panose="020B0603020102020204" pitchFamily="34" charset="0"/>
                <a:ea typeface="Yu Mincho" panose="02020400000000000000" pitchFamily="18" charset="-128"/>
                <a:cs typeface="Arial" panose="020B0604020202020204" pitchFamily="34" charset="0"/>
              </a:rPr>
              <a:t>INSTRUÇÕES </a:t>
            </a:r>
            <a:r>
              <a:rPr lang="pt-PT" dirty="0">
                <a:solidFill>
                  <a:schemeClr val="accent5"/>
                </a:solidFill>
              </a:rPr>
              <a:t>(continuação)</a:t>
            </a:r>
            <a:endParaRPr lang="en-US" dirty="0">
              <a:solidFill>
                <a:schemeClr val="accent5"/>
              </a:solidFill>
            </a:endParaRPr>
          </a:p>
        </p:txBody>
      </p:sp>
      <p:pic>
        <p:nvPicPr>
          <p:cNvPr id="4" name="Picture 3">
            <a:extLst>
              <a:ext uri="{FF2B5EF4-FFF2-40B4-BE49-F238E27FC236}">
                <a16:creationId xmlns:a16="http://schemas.microsoft.com/office/drawing/2014/main" id="{8EB147B0-83D7-4441-A255-D291B89FFBB2}"/>
              </a:ext>
            </a:extLst>
          </p:cNvPr>
          <p:cNvPicPr>
            <a:picLocks noChangeAspect="1"/>
          </p:cNvPicPr>
          <p:nvPr/>
        </p:nvPicPr>
        <p:blipFill>
          <a:blip r:embed="rId2"/>
          <a:stretch>
            <a:fillRect/>
          </a:stretch>
        </p:blipFill>
        <p:spPr>
          <a:xfrm>
            <a:off x="8579" y="490870"/>
            <a:ext cx="2666069" cy="2818790"/>
          </a:xfrm>
          <a:prstGeom prst="rect">
            <a:avLst/>
          </a:prstGeom>
        </p:spPr>
      </p:pic>
    </p:spTree>
    <p:extLst>
      <p:ext uri="{BB962C8B-B14F-4D97-AF65-F5344CB8AC3E}">
        <p14:creationId xmlns:p14="http://schemas.microsoft.com/office/powerpoint/2010/main" val="13038330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017633-E7B5-45D3-819D-4F5C25A9EA56}"/>
              </a:ext>
            </a:extLst>
          </p:cNvPr>
          <p:cNvSpPr>
            <a:spLocks noGrp="1"/>
          </p:cNvSpPr>
          <p:nvPr>
            <p:ph type="title"/>
          </p:nvPr>
        </p:nvSpPr>
        <p:spPr>
          <a:xfrm>
            <a:off x="8578" y="12177"/>
            <a:ext cx="2643494" cy="345421"/>
          </a:xfrm>
        </p:spPr>
        <p:txBody>
          <a:bodyPr>
            <a:normAutofit/>
          </a:bodyPr>
          <a:lstStyle/>
          <a:p>
            <a:r>
              <a:rPr lang="pt-PT" sz="1343" b="1" dirty="0">
                <a:solidFill>
                  <a:schemeClr val="accent5"/>
                </a:solidFill>
                <a:latin typeface="Franklin Gothic Medium" panose="020B0603020102020204" pitchFamily="34" charset="0"/>
                <a:ea typeface="Yu Mincho" panose="02020400000000000000" pitchFamily="18" charset="-128"/>
                <a:cs typeface="Arial" panose="020B0604020202020204" pitchFamily="34" charset="0"/>
              </a:rPr>
              <a:t>INSTRUÇÕES </a:t>
            </a:r>
            <a:r>
              <a:rPr lang="pt-PT" dirty="0">
                <a:solidFill>
                  <a:schemeClr val="accent5"/>
                </a:solidFill>
              </a:rPr>
              <a:t>(continuação)</a:t>
            </a:r>
            <a:endParaRPr lang="en-US" dirty="0">
              <a:solidFill>
                <a:schemeClr val="accent5"/>
              </a:solidFill>
            </a:endParaRPr>
          </a:p>
        </p:txBody>
      </p:sp>
      <p:pic>
        <p:nvPicPr>
          <p:cNvPr id="4" name="Picture 3">
            <a:extLst>
              <a:ext uri="{FF2B5EF4-FFF2-40B4-BE49-F238E27FC236}">
                <a16:creationId xmlns:a16="http://schemas.microsoft.com/office/drawing/2014/main" id="{35CECAA5-777E-4E21-B90A-88B2D5124B51}"/>
              </a:ext>
            </a:extLst>
          </p:cNvPr>
          <p:cNvPicPr>
            <a:picLocks noChangeAspect="1"/>
          </p:cNvPicPr>
          <p:nvPr/>
        </p:nvPicPr>
        <p:blipFill>
          <a:blip r:embed="rId2"/>
          <a:stretch>
            <a:fillRect/>
          </a:stretch>
        </p:blipFill>
        <p:spPr>
          <a:xfrm>
            <a:off x="52055" y="302158"/>
            <a:ext cx="2464316" cy="1102457"/>
          </a:xfrm>
          <a:prstGeom prst="rect">
            <a:avLst/>
          </a:prstGeom>
        </p:spPr>
      </p:pic>
      <p:pic>
        <p:nvPicPr>
          <p:cNvPr id="6" name="Picture 5">
            <a:extLst>
              <a:ext uri="{FF2B5EF4-FFF2-40B4-BE49-F238E27FC236}">
                <a16:creationId xmlns:a16="http://schemas.microsoft.com/office/drawing/2014/main" id="{21A77AC4-1C0A-4D04-A213-92C8B5BBF6DB}"/>
              </a:ext>
            </a:extLst>
          </p:cNvPr>
          <p:cNvPicPr>
            <a:picLocks noChangeAspect="1"/>
          </p:cNvPicPr>
          <p:nvPr/>
        </p:nvPicPr>
        <p:blipFill>
          <a:blip r:embed="rId3"/>
          <a:stretch>
            <a:fillRect/>
          </a:stretch>
        </p:blipFill>
        <p:spPr>
          <a:xfrm>
            <a:off x="52055" y="1397921"/>
            <a:ext cx="2556540" cy="2293882"/>
          </a:xfrm>
          <a:prstGeom prst="rect">
            <a:avLst/>
          </a:prstGeom>
        </p:spPr>
      </p:pic>
    </p:spTree>
    <p:extLst>
      <p:ext uri="{BB962C8B-B14F-4D97-AF65-F5344CB8AC3E}">
        <p14:creationId xmlns:p14="http://schemas.microsoft.com/office/powerpoint/2010/main" val="7490735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F0D962-9F55-4E36-8FF8-3B6672481B9F}"/>
              </a:ext>
            </a:extLst>
          </p:cNvPr>
          <p:cNvSpPr>
            <a:spLocks noGrp="1"/>
          </p:cNvSpPr>
          <p:nvPr>
            <p:ph type="title"/>
          </p:nvPr>
        </p:nvSpPr>
        <p:spPr>
          <a:xfrm>
            <a:off x="182920" y="201073"/>
            <a:ext cx="2424813" cy="729980"/>
          </a:xfrm>
        </p:spPr>
        <p:txBody>
          <a:bodyPr>
            <a:normAutofit fontScale="90000"/>
          </a:bodyPr>
          <a:lstStyle/>
          <a:p>
            <a:r>
              <a:rPr lang="fr-FR" sz="1600" dirty="0">
                <a:solidFill>
                  <a:schemeClr val="accent5"/>
                </a:solidFill>
              </a:rPr>
              <a:t>Modèles de cartes de poche
(recto et verso)</a:t>
            </a:r>
          </a:p>
        </p:txBody>
      </p:sp>
      <p:sp>
        <p:nvSpPr>
          <p:cNvPr id="3" name="Content Placeholder 2">
            <a:extLst>
              <a:ext uri="{FF2B5EF4-FFF2-40B4-BE49-F238E27FC236}">
                <a16:creationId xmlns:a16="http://schemas.microsoft.com/office/drawing/2014/main" id="{447FA9D5-2158-40DF-9A11-59A79F30456B}"/>
              </a:ext>
            </a:extLst>
          </p:cNvPr>
          <p:cNvSpPr>
            <a:spLocks noGrp="1"/>
          </p:cNvSpPr>
          <p:nvPr>
            <p:ph idx="1"/>
          </p:nvPr>
        </p:nvSpPr>
        <p:spPr/>
        <p:txBody>
          <a:bodyPr>
            <a:normAutofit/>
          </a:bodyPr>
          <a:lstStyle/>
          <a:p>
            <a:r>
              <a:rPr lang="fr-FR" sz="1400" dirty="0"/>
              <a:t>Les diapositives suivantes contiennent des modèles de cartes de poche avec différentes options de conception et d’image déjà configurées.</a:t>
            </a:r>
          </a:p>
          <a:p>
            <a:r>
              <a:rPr lang="fr-FR" sz="1400" dirty="0"/>
              <a:t>Choisissez un modèle et modifiez l’image au besoin en suivant les instructions ci-dessus.</a:t>
            </a:r>
          </a:p>
        </p:txBody>
      </p:sp>
    </p:spTree>
    <p:extLst>
      <p:ext uri="{BB962C8B-B14F-4D97-AF65-F5344CB8AC3E}">
        <p14:creationId xmlns:p14="http://schemas.microsoft.com/office/powerpoint/2010/main" val="346891157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accent6">
            <a:lumMod val="40000"/>
            <a:lumOff val="60000"/>
            <a:alpha val="80000"/>
          </a:schemeClr>
        </a:solidFill>
        <a:effectLst/>
      </p:bgPr>
    </p:bg>
    <p:spTree>
      <p:nvGrpSpPr>
        <p:cNvPr id="1" name=""/>
        <p:cNvGrpSpPr/>
        <p:nvPr/>
      </p:nvGrpSpPr>
      <p:grpSpPr>
        <a:xfrm>
          <a:off x="0" y="0"/>
          <a:ext cx="0" cy="0"/>
          <a:chOff x="0" y="0"/>
          <a:chExt cx="0" cy="0"/>
        </a:xfrm>
      </p:grpSpPr>
      <p:sp>
        <p:nvSpPr>
          <p:cNvPr id="43" name="Rectangle 42">
            <a:extLst>
              <a:ext uri="{FF2B5EF4-FFF2-40B4-BE49-F238E27FC236}">
                <a16:creationId xmlns:a16="http://schemas.microsoft.com/office/drawing/2014/main" id="{AE9FAD16-08FF-224D-B9C0-1F189E57C145}"/>
              </a:ext>
            </a:extLst>
          </p:cNvPr>
          <p:cNvSpPr/>
          <p:nvPr/>
        </p:nvSpPr>
        <p:spPr>
          <a:xfrm>
            <a:off x="-3541" y="1884692"/>
            <a:ext cx="2660650" cy="135932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268" b="0" i="0" u="none" strike="noStrike" kern="1200" cap="none" spc="0" normalizeH="0" baseline="0" noProof="0">
              <a:ln>
                <a:noFill/>
              </a:ln>
              <a:solidFill>
                <a:srgbClr val="FFFFFF"/>
              </a:solidFill>
              <a:effectLst/>
              <a:uLnTx/>
              <a:uFillTx/>
              <a:latin typeface="Franklin Gothic Book" panose="020B0503020102020204"/>
              <a:ea typeface="+mn-ea"/>
              <a:cs typeface="+mn-cs"/>
            </a:endParaRPr>
          </a:p>
        </p:txBody>
      </p:sp>
      <p:pic>
        <p:nvPicPr>
          <p:cNvPr id="6" name="Picture 5">
            <a:extLst>
              <a:ext uri="{FF2B5EF4-FFF2-40B4-BE49-F238E27FC236}">
                <a16:creationId xmlns:a16="http://schemas.microsoft.com/office/drawing/2014/main" id="{3C2AA61E-51AD-774B-805E-FA1ECB49866E}"/>
              </a:ext>
            </a:extLst>
          </p:cNvPr>
          <p:cNvPicPr>
            <a:picLocks noChangeAspect="1"/>
          </p:cNvPicPr>
          <p:nvPr/>
        </p:nvPicPr>
        <p:blipFill>
          <a:blip r:embed="rId3"/>
          <a:stretch>
            <a:fillRect/>
          </a:stretch>
        </p:blipFill>
        <p:spPr>
          <a:xfrm>
            <a:off x="182016" y="1418986"/>
            <a:ext cx="2382498" cy="844454"/>
          </a:xfrm>
          <a:prstGeom prst="rect">
            <a:avLst/>
          </a:prstGeom>
        </p:spPr>
      </p:pic>
      <p:pic>
        <p:nvPicPr>
          <p:cNvPr id="39" name="Picture 38">
            <a:extLst>
              <a:ext uri="{FF2B5EF4-FFF2-40B4-BE49-F238E27FC236}">
                <a16:creationId xmlns:a16="http://schemas.microsoft.com/office/drawing/2014/main" id="{13FEE7F1-DDA0-7C46-89B3-0041CA2DCA1C}"/>
              </a:ext>
            </a:extLst>
          </p:cNvPr>
          <p:cNvPicPr>
            <a:picLocks noChangeAspect="1"/>
          </p:cNvPicPr>
          <p:nvPr/>
        </p:nvPicPr>
        <p:blipFill>
          <a:blip r:embed="rId4"/>
          <a:srcRect/>
          <a:stretch/>
        </p:blipFill>
        <p:spPr>
          <a:xfrm>
            <a:off x="2018975" y="128454"/>
            <a:ext cx="519367" cy="230831"/>
          </a:xfrm>
          <a:prstGeom prst="rect">
            <a:avLst/>
          </a:prstGeom>
        </p:spPr>
      </p:pic>
      <p:pic>
        <p:nvPicPr>
          <p:cNvPr id="3" name="Picture 2">
            <a:extLst>
              <a:ext uri="{FF2B5EF4-FFF2-40B4-BE49-F238E27FC236}">
                <a16:creationId xmlns:a16="http://schemas.microsoft.com/office/drawing/2014/main" id="{E03162A4-29E1-2E43-AE33-7E9957E48F4F}"/>
              </a:ext>
            </a:extLst>
          </p:cNvPr>
          <p:cNvPicPr>
            <a:picLocks noChangeAspect="1"/>
          </p:cNvPicPr>
          <p:nvPr/>
        </p:nvPicPr>
        <p:blipFill>
          <a:blip r:embed="rId5"/>
          <a:srcRect/>
          <a:stretch/>
        </p:blipFill>
        <p:spPr>
          <a:xfrm>
            <a:off x="-47157" y="1611458"/>
            <a:ext cx="1377482" cy="1568524"/>
          </a:xfrm>
          <a:prstGeom prst="rect">
            <a:avLst/>
          </a:prstGeom>
        </p:spPr>
      </p:pic>
      <p:sp>
        <p:nvSpPr>
          <p:cNvPr id="18" name="Title 1">
            <a:extLst>
              <a:ext uri="{FF2B5EF4-FFF2-40B4-BE49-F238E27FC236}">
                <a16:creationId xmlns:a16="http://schemas.microsoft.com/office/drawing/2014/main" id="{4DC17441-6E42-4C7B-8FE7-41A1DC66BE97}"/>
              </a:ext>
            </a:extLst>
          </p:cNvPr>
          <p:cNvSpPr txBox="1">
            <a:spLocks/>
          </p:cNvSpPr>
          <p:nvPr/>
        </p:nvSpPr>
        <p:spPr>
          <a:xfrm>
            <a:off x="22751" y="12483"/>
            <a:ext cx="1975110" cy="462771"/>
          </a:xfrm>
          <a:prstGeom prst="rect">
            <a:avLst/>
          </a:prstGeom>
        </p:spPr>
        <p:txBody>
          <a:bodyPr vert="horz" wrap="square" lIns="64419" tIns="32210" rIns="64419" bIns="32210" rtlCol="0" anchor="t" anchorCtr="0">
            <a:noAutofit/>
          </a:bodyPr>
          <a:lstStyle>
            <a:lvl1pPr algn="l" defTabSz="354787" rtl="0" eaLnBrk="1" latinLnBrk="0" hangingPunct="1">
              <a:lnSpc>
                <a:spcPct val="90000"/>
              </a:lnSpc>
              <a:spcBef>
                <a:spcPct val="0"/>
              </a:spcBef>
              <a:buNone/>
              <a:defRPr sz="1707" kern="1200">
                <a:solidFill>
                  <a:schemeClr val="tx1"/>
                </a:solidFill>
                <a:latin typeface="+mj-lt"/>
                <a:ea typeface="+mj-ea"/>
                <a:cs typeface="+mj-cs"/>
              </a:defRPr>
            </a:lvl1pPr>
          </a:lstStyle>
          <a:p>
            <a:pPr>
              <a:lnSpc>
                <a:spcPct val="80000"/>
              </a:lnSpc>
            </a:pPr>
            <a:r>
              <a:rPr lang="fr-FR" sz="1600" b="1" dirty="0">
                <a:latin typeface="Franklin Gothic Demi" panose="020B0603020102020204" pitchFamily="34" charset="0"/>
              </a:rPr>
              <a:t>Nous nous soucions de votre sécurité.</a:t>
            </a:r>
          </a:p>
        </p:txBody>
      </p:sp>
      <p:sp>
        <p:nvSpPr>
          <p:cNvPr id="19" name="Rectangle 18">
            <a:extLst>
              <a:ext uri="{FF2B5EF4-FFF2-40B4-BE49-F238E27FC236}">
                <a16:creationId xmlns:a16="http://schemas.microsoft.com/office/drawing/2014/main" id="{F94FBBF0-54C9-414E-8405-243FE8D3D4FA}"/>
              </a:ext>
            </a:extLst>
          </p:cNvPr>
          <p:cNvSpPr/>
          <p:nvPr/>
        </p:nvSpPr>
        <p:spPr>
          <a:xfrm>
            <a:off x="-3541" y="423323"/>
            <a:ext cx="2555778" cy="338554"/>
          </a:xfrm>
          <a:prstGeom prst="rect">
            <a:avLst/>
          </a:prstGeom>
        </p:spPr>
        <p:txBody>
          <a:bodyPr wrap="square">
            <a:spAutoFit/>
          </a:bodyPr>
          <a:lstStyle/>
          <a:p>
            <a:r>
              <a:rPr lang="fr-FR" sz="800" dirty="0"/>
              <a:t>Les travailleurs et les partenaires de FHI 360 ne devraient </a:t>
            </a:r>
            <a:r>
              <a:rPr lang="fr-FR" sz="800" b="1" dirty="0"/>
              <a:t>JAMAIS</a:t>
            </a:r>
            <a:r>
              <a:rPr lang="fr-FR" sz="800" dirty="0"/>
              <a:t> :</a:t>
            </a:r>
            <a:r>
              <a:rPr lang="fr-FR" sz="800" b="1" dirty="0">
                <a:latin typeface="Franklin Gothic Demi" panose="020B0603020102020204" pitchFamily="34" charset="0"/>
              </a:rPr>
              <a:t> </a:t>
            </a:r>
          </a:p>
        </p:txBody>
      </p:sp>
      <p:sp>
        <p:nvSpPr>
          <p:cNvPr id="20" name="Rounded Rectangle 34">
            <a:extLst>
              <a:ext uri="{FF2B5EF4-FFF2-40B4-BE49-F238E27FC236}">
                <a16:creationId xmlns:a16="http://schemas.microsoft.com/office/drawing/2014/main" id="{EE043E37-95BA-465C-8B3D-45417377DA2D}"/>
              </a:ext>
            </a:extLst>
          </p:cNvPr>
          <p:cNvSpPr/>
          <p:nvPr/>
        </p:nvSpPr>
        <p:spPr>
          <a:xfrm>
            <a:off x="92583" y="686056"/>
            <a:ext cx="2558004" cy="690805"/>
          </a:xfrm>
          <a:prstGeom prst="roundRect">
            <a:avLst>
              <a:gd name="adj" fmla="val 8682"/>
            </a:avLst>
          </a:prstGeom>
          <a:noFill/>
          <a:ln w="38100">
            <a:noFill/>
          </a:ln>
          <a:effectLst>
            <a:outerShdw blurRad="1905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0" rIns="128839" bIns="64419" numCol="1" rtlCol="0" anchor="t" anchorCtr="0">
            <a:noAutofit/>
          </a:bodyPr>
          <a:lstStyle/>
          <a:p>
            <a:pPr marL="117475" indent="-117475">
              <a:spcAft>
                <a:spcPts val="282"/>
              </a:spcAft>
              <a:buSzPct val="80000"/>
              <a:buBlip>
                <a:blip r:embed="rId6">
                  <a:extLst>
                    <a:ext uri="{96DAC541-7B7A-43D3-8B79-37D633B846F1}">
                      <asvg:svgBlip xmlns:asvg="http://schemas.microsoft.com/office/drawing/2016/SVG/main" r:embed="rId7"/>
                    </a:ext>
                  </a:extLst>
                </a:blip>
              </a:buBlip>
            </a:pPr>
            <a:r>
              <a:rPr lang="fr-FR" sz="800" dirty="0">
                <a:solidFill>
                  <a:schemeClr val="tx1"/>
                </a:solidFill>
              </a:rPr>
              <a:t>Vous menacer, vous harceler ou vous faire du mal</a:t>
            </a:r>
          </a:p>
          <a:p>
            <a:pPr marL="117475" indent="-117475">
              <a:spcAft>
                <a:spcPts val="282"/>
              </a:spcAft>
              <a:buSzPct val="80000"/>
              <a:buBlip>
                <a:blip r:embed="rId6">
                  <a:extLst>
                    <a:ext uri="{96DAC541-7B7A-43D3-8B79-37D633B846F1}">
                      <asvg:svgBlip xmlns:asvg="http://schemas.microsoft.com/office/drawing/2016/SVG/main" r:embed="rId7"/>
                    </a:ext>
                  </a:extLst>
                </a:blip>
              </a:buBlip>
            </a:pPr>
            <a:r>
              <a:rPr lang="fr-FR" sz="800" dirty="0">
                <a:solidFill>
                  <a:schemeClr val="tx1"/>
                </a:solidFill>
              </a:rPr>
              <a:t>Vous demander de l’argent, des faveurs, ou le sexe en échange de biens, d’emploi ou de services</a:t>
            </a:r>
          </a:p>
          <a:p>
            <a:pPr marL="117475" indent="-117475">
              <a:spcAft>
                <a:spcPts val="282"/>
              </a:spcAft>
              <a:buSzPct val="80000"/>
              <a:buBlip>
                <a:blip r:embed="rId6">
                  <a:extLst>
                    <a:ext uri="{96DAC541-7B7A-43D3-8B79-37D633B846F1}">
                      <asvg:svgBlip xmlns:asvg="http://schemas.microsoft.com/office/drawing/2016/SVG/main" r:embed="rId7"/>
                    </a:ext>
                  </a:extLst>
                </a:blip>
              </a:buBlip>
            </a:pPr>
            <a:r>
              <a:rPr lang="fr-FR" sz="800" dirty="0">
                <a:solidFill>
                  <a:srgbClr val="202124"/>
                </a:solidFill>
                <a:effectLst/>
                <a:ea typeface="Times New Roman" panose="02020603050405020304" pitchFamily="18" charset="0"/>
                <a:cs typeface="Courier New" panose="02070309020205020404" pitchFamily="49" charset="0"/>
              </a:rPr>
              <a:t>Vous demander des actes sexuels en échange d'argent</a:t>
            </a:r>
            <a:endParaRPr lang="en-US" sz="800" dirty="0">
              <a:effectLst/>
              <a:ea typeface="Calibri" panose="020F0502020204030204" pitchFamily="34" charset="0"/>
              <a:cs typeface="Times New Roman" panose="02020603050405020304" pitchFamily="18" charset="0"/>
            </a:endParaRPr>
          </a:p>
          <a:p>
            <a:pPr marL="117475" indent="-117475">
              <a:spcAft>
                <a:spcPts val="282"/>
              </a:spcAft>
              <a:buSzPct val="80000"/>
              <a:buBlip>
                <a:blip r:embed="rId6">
                  <a:extLst>
                    <a:ext uri="{96DAC541-7B7A-43D3-8B79-37D633B846F1}">
                      <asvg:svgBlip xmlns:asvg="http://schemas.microsoft.com/office/drawing/2016/SVG/main" r:embed="rId7"/>
                    </a:ext>
                  </a:extLst>
                </a:blip>
              </a:buBlip>
            </a:pPr>
            <a:endParaRPr lang="fr-FR" sz="800" dirty="0">
              <a:solidFill>
                <a:schemeClr val="tx1"/>
              </a:solidFill>
            </a:endParaRPr>
          </a:p>
        </p:txBody>
      </p:sp>
      <p:sp>
        <p:nvSpPr>
          <p:cNvPr id="21" name="Title 1">
            <a:extLst>
              <a:ext uri="{FF2B5EF4-FFF2-40B4-BE49-F238E27FC236}">
                <a16:creationId xmlns:a16="http://schemas.microsoft.com/office/drawing/2014/main" id="{214F4F3A-3923-43E0-84DF-05B1F95DC19A}"/>
              </a:ext>
            </a:extLst>
          </p:cNvPr>
          <p:cNvSpPr txBox="1">
            <a:spLocks/>
          </p:cNvSpPr>
          <p:nvPr/>
        </p:nvSpPr>
        <p:spPr>
          <a:xfrm>
            <a:off x="13226" y="1437202"/>
            <a:ext cx="2558004" cy="444126"/>
          </a:xfrm>
          <a:prstGeom prst="rect">
            <a:avLst/>
          </a:prstGeom>
        </p:spPr>
        <p:txBody>
          <a:bodyPr vert="horz" wrap="none" lIns="64419" tIns="32210" rIns="64419" bIns="32210" rtlCol="0" anchor="ctr">
            <a:noAutofit/>
          </a:bodyPr>
          <a:lstStyle>
            <a:lvl1pPr algn="l" defTabSz="354787" rtl="0" eaLnBrk="1" latinLnBrk="0" hangingPunct="1">
              <a:lnSpc>
                <a:spcPct val="90000"/>
              </a:lnSpc>
              <a:spcBef>
                <a:spcPct val="0"/>
              </a:spcBef>
              <a:buNone/>
              <a:defRPr sz="1707" kern="1200">
                <a:solidFill>
                  <a:schemeClr val="tx1"/>
                </a:solidFill>
                <a:latin typeface="+mj-lt"/>
                <a:ea typeface="+mj-ea"/>
                <a:cs typeface="+mj-cs"/>
              </a:defRPr>
            </a:lvl1pPr>
          </a:lstStyle>
          <a:p>
            <a:pPr algn="ctr">
              <a:lnSpc>
                <a:spcPct val="100000"/>
              </a:lnSpc>
            </a:pPr>
            <a:r>
              <a:rPr lang="fr-FR" sz="1100" b="1" dirty="0">
                <a:solidFill>
                  <a:schemeClr val="accent2"/>
                </a:solidFill>
                <a:latin typeface="Franklin Gothic Demi"/>
              </a:rPr>
              <a:t>Si cela vous arrive, appelez :</a:t>
            </a:r>
          </a:p>
          <a:p>
            <a:pPr algn="ctr">
              <a:lnSpc>
                <a:spcPct val="100000"/>
              </a:lnSpc>
            </a:pPr>
            <a:r>
              <a:rPr lang="fr-FR" sz="1100" b="1" dirty="0">
                <a:solidFill>
                  <a:schemeClr val="accent2"/>
                </a:solidFill>
                <a:latin typeface="Franklin Gothic Demi"/>
              </a:rPr>
              <a:t>+00 000 000 000</a:t>
            </a:r>
          </a:p>
        </p:txBody>
      </p:sp>
      <p:sp>
        <p:nvSpPr>
          <p:cNvPr id="22" name="Rectangle 21">
            <a:extLst>
              <a:ext uri="{FF2B5EF4-FFF2-40B4-BE49-F238E27FC236}">
                <a16:creationId xmlns:a16="http://schemas.microsoft.com/office/drawing/2014/main" id="{78528EA4-3C23-4BBD-8507-13C03B4A04C1}"/>
              </a:ext>
            </a:extLst>
          </p:cNvPr>
          <p:cNvSpPr/>
          <p:nvPr/>
        </p:nvSpPr>
        <p:spPr>
          <a:xfrm>
            <a:off x="1131147" y="1862654"/>
            <a:ext cx="1529503" cy="1232622"/>
          </a:xfrm>
          <a:prstGeom prst="rect">
            <a:avLst/>
          </a:prstGeom>
          <a:noFill/>
          <a:ln w="38100">
            <a:noFill/>
          </a:ln>
          <a:effectLst>
            <a:outerShdw blurRad="1905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128839" rIns="128839" bIns="128839" rtlCol="0" anchor="t" anchorCtr="0">
            <a:noAutofit/>
          </a:bodyPr>
          <a:lstStyle/>
          <a:p>
            <a:pPr marL="112713" indent="-107950">
              <a:lnSpc>
                <a:spcPct val="95000"/>
              </a:lnSpc>
              <a:spcAft>
                <a:spcPts val="600"/>
              </a:spcAft>
              <a:buClr>
                <a:schemeClr val="accent5"/>
              </a:buClr>
              <a:buSzPct val="150000"/>
              <a:buFont typeface="System Font Regular"/>
              <a:buChar char="‣"/>
            </a:pPr>
            <a:r>
              <a:rPr lang="fr-FR" sz="800" dirty="0">
                <a:solidFill>
                  <a:schemeClr val="tx1"/>
                </a:solidFill>
                <a:latin typeface="Franklin Gothic Book" panose="020B0503020102020204" pitchFamily="34" charset="0"/>
              </a:rPr>
              <a:t>Vous n’avez pas à donner votre nom.</a:t>
            </a:r>
          </a:p>
          <a:p>
            <a:pPr marL="112713" indent="-107950">
              <a:lnSpc>
                <a:spcPct val="95000"/>
              </a:lnSpc>
              <a:spcAft>
                <a:spcPts val="600"/>
              </a:spcAft>
              <a:buClr>
                <a:schemeClr val="accent5"/>
              </a:buClr>
              <a:buSzPct val="150000"/>
              <a:buFont typeface="System Font Regular"/>
              <a:buChar char="‣"/>
            </a:pPr>
            <a:r>
              <a:rPr lang="fr-FR" sz="800" dirty="0">
                <a:solidFill>
                  <a:schemeClr val="tx1"/>
                </a:solidFill>
                <a:latin typeface="Franklin Gothic Book" panose="020B0503020102020204" pitchFamily="34" charset="0"/>
              </a:rPr>
              <a:t>Il n’y a pas de frais supplémentaires pour appeler la ligne d’assistance.</a:t>
            </a:r>
          </a:p>
          <a:p>
            <a:pPr marL="112713" indent="-107950">
              <a:lnSpc>
                <a:spcPct val="95000"/>
              </a:lnSpc>
              <a:spcAft>
                <a:spcPts val="600"/>
              </a:spcAft>
              <a:buClr>
                <a:schemeClr val="accent5"/>
              </a:buClr>
              <a:buSzPct val="150000"/>
              <a:buFont typeface="System Font Regular"/>
              <a:buChar char="‣"/>
            </a:pPr>
            <a:r>
              <a:rPr lang="fr-FR" sz="800" dirty="0">
                <a:solidFill>
                  <a:schemeClr val="tx1"/>
                </a:solidFill>
                <a:latin typeface="Franklin Gothic Book" panose="020B0503020102020204" pitchFamily="34" charset="0"/>
              </a:rPr>
              <a:t>Vous pouvez également envoyer un courriel confidentiel à : </a:t>
            </a:r>
            <a:r>
              <a:rPr lang="fr-FR" sz="800" b="1" dirty="0">
                <a:solidFill>
                  <a:schemeClr val="tx1"/>
                </a:solidFill>
                <a:latin typeface="Franklin Gothic Book" panose="020B0503020102020204" pitchFamily="34" charset="0"/>
              </a:rPr>
              <a:t>Compliance@fhi360.org</a:t>
            </a:r>
          </a:p>
        </p:txBody>
      </p:sp>
      <p:sp>
        <p:nvSpPr>
          <p:cNvPr id="23" name="TextBox 22">
            <a:extLst>
              <a:ext uri="{FF2B5EF4-FFF2-40B4-BE49-F238E27FC236}">
                <a16:creationId xmlns:a16="http://schemas.microsoft.com/office/drawing/2014/main" id="{2C451DAF-7805-4B31-9594-CAB740B23964}"/>
              </a:ext>
            </a:extLst>
          </p:cNvPr>
          <p:cNvSpPr txBox="1"/>
          <p:nvPr/>
        </p:nvSpPr>
        <p:spPr>
          <a:xfrm>
            <a:off x="155844" y="3294430"/>
            <a:ext cx="2382498" cy="369332"/>
          </a:xfrm>
          <a:prstGeom prst="rect">
            <a:avLst/>
          </a:prstGeom>
          <a:noFill/>
        </p:spPr>
        <p:txBody>
          <a:bodyPr wrap="square" rtlCol="0">
            <a:spAutoFit/>
          </a:bodyPr>
          <a:lstStyle/>
          <a:p>
            <a:pPr algn="ctr"/>
            <a:r>
              <a:rPr lang="fr-FR" sz="900" dirty="0">
                <a:latin typeface="Franklin Gothic Medium" panose="020B0603020102020204" pitchFamily="34" charset="0"/>
              </a:rPr>
              <a:t>D’AUTRES OPTIONS DE DÉCLARATION FIGURENT AU VERSO DE CETTE CARTE</a:t>
            </a:r>
          </a:p>
        </p:txBody>
      </p:sp>
    </p:spTree>
    <p:extLst>
      <p:ext uri="{BB962C8B-B14F-4D97-AF65-F5344CB8AC3E}">
        <p14:creationId xmlns:p14="http://schemas.microsoft.com/office/powerpoint/2010/main" val="207703539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27" name="Rectangle 26">
            <a:extLst>
              <a:ext uri="{FF2B5EF4-FFF2-40B4-BE49-F238E27FC236}">
                <a16:creationId xmlns:a16="http://schemas.microsoft.com/office/drawing/2014/main" id="{DED55681-8910-CB48-BA5B-AF99F8F62EBD}"/>
              </a:ext>
            </a:extLst>
          </p:cNvPr>
          <p:cNvSpPr/>
          <p:nvPr/>
        </p:nvSpPr>
        <p:spPr>
          <a:xfrm rot="5400000">
            <a:off x="980361" y="-979711"/>
            <a:ext cx="699909" cy="266064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268" b="0" i="0" u="none" strike="noStrike" kern="1200" cap="none" spc="0" normalizeH="0" baseline="0" noProof="0">
              <a:ln>
                <a:noFill/>
              </a:ln>
              <a:solidFill>
                <a:srgbClr val="FFFFFF"/>
              </a:solidFill>
              <a:effectLst/>
              <a:uLnTx/>
              <a:uFillTx/>
              <a:latin typeface="Franklin Gothic Book" panose="020B0503020102020204"/>
              <a:ea typeface="+mn-ea"/>
              <a:cs typeface="+mn-cs"/>
            </a:endParaRPr>
          </a:p>
        </p:txBody>
      </p:sp>
      <p:sp>
        <p:nvSpPr>
          <p:cNvPr id="46" name="Rectangle 45">
            <a:extLst>
              <a:ext uri="{FF2B5EF4-FFF2-40B4-BE49-F238E27FC236}">
                <a16:creationId xmlns:a16="http://schemas.microsoft.com/office/drawing/2014/main" id="{F0820CF6-B28C-7E43-BBFC-E6C21FCA9E27}"/>
              </a:ext>
            </a:extLst>
          </p:cNvPr>
          <p:cNvSpPr/>
          <p:nvPr/>
        </p:nvSpPr>
        <p:spPr>
          <a:xfrm rot="5400000">
            <a:off x="-207713" y="908292"/>
            <a:ext cx="3076096" cy="266064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268" b="0" i="0" u="none" strike="noStrike" kern="1200" cap="none" spc="0" normalizeH="0" baseline="0" noProof="0">
              <a:ln>
                <a:noFill/>
              </a:ln>
              <a:solidFill>
                <a:srgbClr val="FFFFFF"/>
              </a:solidFill>
              <a:effectLst/>
              <a:uLnTx/>
              <a:uFillTx/>
              <a:latin typeface="Franklin Gothic Book" panose="020B0503020102020204"/>
              <a:ea typeface="+mn-ea"/>
              <a:cs typeface="+mn-cs"/>
            </a:endParaRPr>
          </a:p>
        </p:txBody>
      </p:sp>
      <p:sp>
        <p:nvSpPr>
          <p:cNvPr id="39" name="Rectangle 38">
            <a:extLst>
              <a:ext uri="{FF2B5EF4-FFF2-40B4-BE49-F238E27FC236}">
                <a16:creationId xmlns:a16="http://schemas.microsoft.com/office/drawing/2014/main" id="{12742310-E6C7-3448-BB24-66ED4AFE5336}"/>
              </a:ext>
            </a:extLst>
          </p:cNvPr>
          <p:cNvSpPr/>
          <p:nvPr/>
        </p:nvSpPr>
        <p:spPr>
          <a:xfrm>
            <a:off x="74123" y="370914"/>
            <a:ext cx="1670842" cy="369332"/>
          </a:xfrm>
          <a:prstGeom prst="rect">
            <a:avLst/>
          </a:prstGeom>
        </p:spPr>
        <p:txBody>
          <a:bodyPr wrap="non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FFFFFF"/>
                </a:solidFill>
                <a:effectLst/>
                <a:uLnTx/>
                <a:uFillTx/>
                <a:latin typeface="Franklin Gothic Demi Cond" panose="020B0603020102020204" pitchFamily="34" charset="0"/>
                <a:ea typeface="+mn-ea"/>
                <a:cs typeface="+mn-cs"/>
              </a:rPr>
              <a:t>1-800-461-9330</a:t>
            </a:r>
          </a:p>
        </p:txBody>
      </p:sp>
      <p:sp>
        <p:nvSpPr>
          <p:cNvPr id="40" name="Rectangle 39">
            <a:extLst>
              <a:ext uri="{FF2B5EF4-FFF2-40B4-BE49-F238E27FC236}">
                <a16:creationId xmlns:a16="http://schemas.microsoft.com/office/drawing/2014/main" id="{F6C9CC78-AF4C-AE47-A9A3-A5A332E034F0}"/>
              </a:ext>
            </a:extLst>
          </p:cNvPr>
          <p:cNvSpPr/>
          <p:nvPr/>
        </p:nvSpPr>
        <p:spPr>
          <a:xfrm>
            <a:off x="98291" y="24764"/>
            <a:ext cx="2182066" cy="406265"/>
          </a:xfrm>
          <a:prstGeom prst="rect">
            <a:avLst/>
          </a:prstGeom>
        </p:spPr>
        <p:txBody>
          <a:bodyPr wrap="square">
            <a:spAutoFit/>
          </a:bodyPr>
          <a:lstStyle/>
          <a:p>
            <a:pPr marL="0" marR="0" lvl="0" indent="0" algn="l" defTabSz="457200" rtl="0" eaLnBrk="1" fontAlgn="auto" latinLnBrk="0" hangingPunct="1">
              <a:lnSpc>
                <a:spcPct val="85000"/>
              </a:lnSpc>
              <a:spcBef>
                <a:spcPts val="0"/>
              </a:spcBef>
              <a:spcAft>
                <a:spcPts val="0"/>
              </a:spcAft>
              <a:buClrTx/>
              <a:buSzTx/>
              <a:buFontTx/>
              <a:buNone/>
              <a:tabLst/>
              <a:defRPr/>
            </a:pPr>
            <a:r>
              <a:rPr kumimoji="0" lang="fr-FR" sz="1200" b="1" i="0" u="none" strike="noStrike" kern="1200" cap="none" spc="0" normalizeH="0" baseline="0" noProof="0" dirty="0">
                <a:ln>
                  <a:noFill/>
                </a:ln>
                <a:solidFill>
                  <a:schemeClr val="bg1">
                    <a:lumMod val="95000"/>
                  </a:schemeClr>
                </a:solidFill>
                <a:effectLst/>
                <a:uLnTx/>
                <a:uFillTx/>
                <a:latin typeface="Franklin Gothic Book" panose="020B0503020102020204"/>
                <a:ea typeface="+mn-ea"/>
                <a:cs typeface="+mn-cs"/>
              </a:rPr>
              <a:t>Numéro sans frais aux USA</a:t>
            </a:r>
            <a:r>
              <a:rPr kumimoji="0" lang="pt-PT" sz="1200" b="1" i="0" u="none" strike="noStrike" kern="1200" cap="none" spc="0" normalizeH="0" baseline="0" noProof="0" dirty="0">
                <a:ln>
                  <a:noFill/>
                </a:ln>
                <a:solidFill>
                  <a:schemeClr val="bg1">
                    <a:lumMod val="95000"/>
                  </a:schemeClr>
                </a:solidFill>
                <a:effectLst/>
                <a:uLnTx/>
                <a:uFillTx/>
                <a:latin typeface="Franklin Gothic Book" panose="020B0503020102020204"/>
                <a:ea typeface="+mn-ea"/>
                <a:cs typeface="+mn-cs"/>
              </a:rPr>
              <a:t>: </a:t>
            </a:r>
            <a:r>
              <a:rPr kumimoji="0" lang="fr-FR" sz="1200" b="1" i="0" u="none" strike="noStrike" kern="1200" cap="none" spc="0" normalizeH="0" baseline="0" noProof="0" dirty="0">
                <a:ln>
                  <a:noFill/>
                </a:ln>
                <a:solidFill>
                  <a:schemeClr val="bg1">
                    <a:lumMod val="95000"/>
                  </a:schemeClr>
                </a:solidFill>
                <a:effectLst/>
                <a:uLnTx/>
                <a:uFillTx/>
                <a:latin typeface="Franklin Gothic Book" panose="020B0503020102020204"/>
                <a:ea typeface="+mn-ea"/>
                <a:cs typeface="+mn-cs"/>
              </a:rPr>
              <a:t>Confidentiellement </a:t>
            </a:r>
            <a:r>
              <a:rPr kumimoji="0" lang="en-US" sz="1200" b="0" i="0" u="none" strike="noStrike" kern="1200" cap="none" spc="0" normalizeH="0" baseline="0" noProof="0" dirty="0">
                <a:ln>
                  <a:noFill/>
                </a:ln>
                <a:solidFill>
                  <a:schemeClr val="bg1">
                    <a:lumMod val="95000"/>
                  </a:schemeClr>
                </a:solidFill>
                <a:effectLst/>
                <a:uLnTx/>
                <a:uFillTx/>
                <a:latin typeface="Franklin Gothic Medium Cond" panose="020B0606030402020204" pitchFamily="34" charset="0"/>
                <a:ea typeface="+mn-ea"/>
                <a:cs typeface="+mn-cs"/>
              </a:rPr>
              <a:t>24/7:</a:t>
            </a:r>
          </a:p>
        </p:txBody>
      </p:sp>
      <p:sp>
        <p:nvSpPr>
          <p:cNvPr id="2" name="Rectangle 1">
            <a:extLst>
              <a:ext uri="{FF2B5EF4-FFF2-40B4-BE49-F238E27FC236}">
                <a16:creationId xmlns:a16="http://schemas.microsoft.com/office/drawing/2014/main" id="{8693B7F4-DD79-914F-9638-F151E1B46754}"/>
              </a:ext>
            </a:extLst>
          </p:cNvPr>
          <p:cNvSpPr/>
          <p:nvPr/>
        </p:nvSpPr>
        <p:spPr>
          <a:xfrm>
            <a:off x="74143" y="774943"/>
            <a:ext cx="2512384" cy="292668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Franklin Gothic Book" panose="020B0503020102020204"/>
              <a:ea typeface="+mn-ea"/>
              <a:cs typeface="+mn-cs"/>
            </a:endParaRPr>
          </a:p>
        </p:txBody>
      </p:sp>
      <p:sp>
        <p:nvSpPr>
          <p:cNvPr id="41" name="Rectangle 40">
            <a:extLst>
              <a:ext uri="{FF2B5EF4-FFF2-40B4-BE49-F238E27FC236}">
                <a16:creationId xmlns:a16="http://schemas.microsoft.com/office/drawing/2014/main" id="{C2334882-C4E8-244A-8131-28B672440E98}"/>
              </a:ext>
            </a:extLst>
          </p:cNvPr>
          <p:cNvSpPr/>
          <p:nvPr/>
        </p:nvSpPr>
        <p:spPr>
          <a:xfrm>
            <a:off x="74123" y="1043710"/>
            <a:ext cx="2484781" cy="492443"/>
          </a:xfrm>
          <a:prstGeom prst="rect">
            <a:avLst/>
          </a:prstGeom>
        </p:spPr>
        <p:txBody>
          <a:bodyPr wrap="non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575" b="1" i="0" u="none" strike="noStrike" kern="1200" cap="none" spc="0" normalizeH="0" baseline="0" noProof="0" dirty="0">
                <a:ln>
                  <a:noFill/>
                </a:ln>
                <a:solidFill>
                  <a:srgbClr val="F2741F"/>
                </a:solidFill>
                <a:effectLst/>
                <a:uLnTx/>
                <a:uFillTx/>
                <a:latin typeface="Franklin Gothic Demi Cond" panose="020B0603020102020204" pitchFamily="34" charset="0"/>
                <a:ea typeface="+mn-ea"/>
                <a:cs typeface="+mn-cs"/>
              </a:rPr>
              <a:t>+1-720-514-4400</a:t>
            </a:r>
          </a:p>
        </p:txBody>
      </p:sp>
      <p:sp>
        <p:nvSpPr>
          <p:cNvPr id="42" name="Rectangle 41">
            <a:extLst>
              <a:ext uri="{FF2B5EF4-FFF2-40B4-BE49-F238E27FC236}">
                <a16:creationId xmlns:a16="http://schemas.microsoft.com/office/drawing/2014/main" id="{C613E18D-64C5-4642-975D-4D33F1E91C02}"/>
              </a:ext>
            </a:extLst>
          </p:cNvPr>
          <p:cNvSpPr/>
          <p:nvPr/>
        </p:nvSpPr>
        <p:spPr>
          <a:xfrm>
            <a:off x="27468" y="748175"/>
            <a:ext cx="2366367" cy="307777"/>
          </a:xfrm>
          <a:prstGeom prst="rect">
            <a:avLst/>
          </a:prstGeom>
        </p:spPr>
        <p:txBody>
          <a:bodyPr wrap="square">
            <a:spAutoFit/>
          </a:bodyPr>
          <a:lstStyle/>
          <a:p>
            <a:pPr marL="4762" marR="0" lvl="0" indent="0" algn="l" defTabSz="457200" rtl="0" eaLnBrk="1" fontAlgn="auto" latinLnBrk="0" hangingPunct="1">
              <a:lnSpc>
                <a:spcPct val="100000"/>
              </a:lnSpc>
              <a:spcBef>
                <a:spcPts val="0"/>
              </a:spcBef>
              <a:spcAft>
                <a:spcPts val="300"/>
              </a:spcAft>
              <a:buClr>
                <a:srgbClr val="009590"/>
              </a:buClr>
              <a:buSzPct val="125000"/>
              <a:buFontTx/>
              <a:buNone/>
              <a:tabLst/>
              <a:defRPr/>
            </a:pPr>
            <a:r>
              <a:rPr kumimoji="0" lang="fr-FR" sz="1400" b="1" i="0" u="none" strike="noStrike" kern="1200" cap="none" spc="0" normalizeH="0" baseline="0" noProof="0" dirty="0">
                <a:ln>
                  <a:noFill/>
                </a:ln>
                <a:solidFill>
                  <a:schemeClr val="accent2"/>
                </a:solidFill>
                <a:effectLst/>
                <a:uLnTx/>
                <a:uFillTx/>
                <a:latin typeface="Franklin Gothic Book" panose="020B0503020102020204"/>
                <a:ea typeface="+mn-ea"/>
                <a:cs typeface="+mn-cs"/>
              </a:rPr>
              <a:t>Collecte internationale </a:t>
            </a:r>
            <a:r>
              <a:rPr kumimoji="0" lang="pt-PT" sz="1400" b="1" i="0" u="none" strike="noStrike" kern="1200" cap="none" spc="0" normalizeH="0" baseline="0" noProof="0" dirty="0">
                <a:ln>
                  <a:noFill/>
                </a:ln>
                <a:solidFill>
                  <a:schemeClr val="accent2"/>
                </a:solidFill>
                <a:effectLst/>
                <a:uLnTx/>
                <a:uFillTx/>
                <a:latin typeface="Franklin Gothic Book" panose="020B0503020102020204"/>
                <a:ea typeface="+mn-ea"/>
                <a:cs typeface="+mn-cs"/>
              </a:rPr>
              <a:t>: </a:t>
            </a:r>
          </a:p>
        </p:txBody>
      </p:sp>
      <p:grpSp>
        <p:nvGrpSpPr>
          <p:cNvPr id="4" name="Group 3">
            <a:extLst>
              <a:ext uri="{FF2B5EF4-FFF2-40B4-BE49-F238E27FC236}">
                <a16:creationId xmlns:a16="http://schemas.microsoft.com/office/drawing/2014/main" id="{F2905F8B-769A-A34C-A9C2-EE8907400E96}"/>
              </a:ext>
            </a:extLst>
          </p:cNvPr>
          <p:cNvGrpSpPr/>
          <p:nvPr/>
        </p:nvGrpSpPr>
        <p:grpSpPr>
          <a:xfrm>
            <a:off x="2080871" y="115864"/>
            <a:ext cx="415315" cy="411585"/>
            <a:chOff x="122237" y="667541"/>
            <a:chExt cx="351524" cy="348367"/>
          </a:xfrm>
        </p:grpSpPr>
        <p:pic>
          <p:nvPicPr>
            <p:cNvPr id="20" name="Graphic 19" descr="Receiver with solid fill">
              <a:extLst>
                <a:ext uri="{FF2B5EF4-FFF2-40B4-BE49-F238E27FC236}">
                  <a16:creationId xmlns:a16="http://schemas.microsoft.com/office/drawing/2014/main" id="{C4265E61-C5DD-5F47-89DB-A790725025AE}"/>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22237" y="810726"/>
              <a:ext cx="205181" cy="205182"/>
            </a:xfrm>
            <a:prstGeom prst="rect">
              <a:avLst/>
            </a:prstGeom>
          </p:spPr>
        </p:pic>
        <p:pic>
          <p:nvPicPr>
            <p:cNvPr id="21" name="Graphic 20" descr="Wi-Fi outline">
              <a:extLst>
                <a:ext uri="{FF2B5EF4-FFF2-40B4-BE49-F238E27FC236}">
                  <a16:creationId xmlns:a16="http://schemas.microsoft.com/office/drawing/2014/main" id="{4996F0A9-9357-C24A-9B95-2B7823794C9A}"/>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rot="2700000">
              <a:off x="168189" y="667543"/>
              <a:ext cx="305573" cy="305570"/>
            </a:xfrm>
            <a:prstGeom prst="rect">
              <a:avLst/>
            </a:prstGeom>
          </p:spPr>
        </p:pic>
      </p:grpSp>
      <p:cxnSp>
        <p:nvCxnSpPr>
          <p:cNvPr id="6" name="Straight Connector 5">
            <a:extLst>
              <a:ext uri="{FF2B5EF4-FFF2-40B4-BE49-F238E27FC236}">
                <a16:creationId xmlns:a16="http://schemas.microsoft.com/office/drawing/2014/main" id="{B299CEE5-4E58-614A-B5BF-5852A64E1671}"/>
              </a:ext>
            </a:extLst>
          </p:cNvPr>
          <p:cNvCxnSpPr>
            <a:cxnSpLocks/>
          </p:cNvCxnSpPr>
          <p:nvPr/>
        </p:nvCxnSpPr>
        <p:spPr>
          <a:xfrm>
            <a:off x="223096" y="1657922"/>
            <a:ext cx="2214436" cy="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sp>
        <p:nvSpPr>
          <p:cNvPr id="26" name="Rectangle 25">
            <a:extLst>
              <a:ext uri="{FF2B5EF4-FFF2-40B4-BE49-F238E27FC236}">
                <a16:creationId xmlns:a16="http://schemas.microsoft.com/office/drawing/2014/main" id="{C9D4BFB9-584C-024D-96D0-CFFC8035D076}"/>
              </a:ext>
            </a:extLst>
          </p:cNvPr>
          <p:cNvSpPr/>
          <p:nvPr/>
        </p:nvSpPr>
        <p:spPr>
          <a:xfrm>
            <a:off x="27468" y="1671460"/>
            <a:ext cx="2614119" cy="1569660"/>
          </a:xfrm>
          <a:prstGeom prst="rect">
            <a:avLst/>
          </a:prstGeom>
        </p:spPr>
        <p:txBody>
          <a:bodyPr wrap="square">
            <a:spAutoFit/>
          </a:bodyPr>
          <a:lstStyle/>
          <a:p>
            <a:pPr marL="117475" marR="0" lvl="0" indent="-112713" algn="l" defTabSz="457200" rtl="0" eaLnBrk="1" fontAlgn="auto" latinLnBrk="0" hangingPunct="1">
              <a:lnSpc>
                <a:spcPct val="100000"/>
              </a:lnSpc>
              <a:spcBef>
                <a:spcPts val="0"/>
              </a:spcBef>
              <a:spcAft>
                <a:spcPts val="300"/>
              </a:spcAft>
              <a:buClr>
                <a:srgbClr val="009590"/>
              </a:buClr>
              <a:buSzPct val="125000"/>
              <a:buFont typeface="System Font Regular"/>
              <a:buChar char="◦"/>
              <a:tabLst/>
              <a:defRPr/>
            </a:pPr>
            <a:r>
              <a:rPr lang="fr-FR" sz="900" dirty="0"/>
              <a:t>Appelez votre </a:t>
            </a:r>
            <a:r>
              <a:rPr lang="fr-FR" sz="900" u="sng" dirty="0"/>
              <a:t>opérateur local</a:t>
            </a:r>
            <a:r>
              <a:rPr lang="fr-FR" sz="900" dirty="0"/>
              <a:t>.</a:t>
            </a:r>
            <a:r>
              <a:rPr lang="fr-FR" sz="900" dirty="0">
                <a:latin typeface="Franklin Gothic Book" panose="020B0503020102020204" pitchFamily="34" charset="0"/>
              </a:rPr>
              <a:t> </a:t>
            </a:r>
          </a:p>
          <a:p>
            <a:pPr marL="117475" marR="0" lvl="0" indent="-112713" algn="l" defTabSz="457200" rtl="0" eaLnBrk="1" fontAlgn="auto" latinLnBrk="0" hangingPunct="1">
              <a:lnSpc>
                <a:spcPct val="100000"/>
              </a:lnSpc>
              <a:spcBef>
                <a:spcPts val="0"/>
              </a:spcBef>
              <a:spcAft>
                <a:spcPts val="300"/>
              </a:spcAft>
              <a:buClr>
                <a:srgbClr val="009590"/>
              </a:buClr>
              <a:buSzPct val="125000"/>
              <a:buFont typeface="System Font Regular"/>
              <a:buChar char="◦"/>
              <a:tabLst/>
              <a:defRPr/>
            </a:pPr>
            <a:r>
              <a:rPr lang="fr-FR" sz="900" dirty="0">
                <a:latin typeface="Franklin Gothic Book" panose="020B0503020102020204" pitchFamily="34" charset="0"/>
              </a:rPr>
              <a:t>Dites lui de </a:t>
            </a:r>
            <a:r>
              <a:rPr lang="fr-FR" sz="900" u="sng" dirty="0">
                <a:latin typeface="Franklin Gothic Book" panose="020B0503020102020204" pitchFamily="34" charset="0"/>
              </a:rPr>
              <a:t>passer un appel à frais</a:t>
            </a:r>
            <a:r>
              <a:rPr lang="fr-FR" sz="900" dirty="0">
                <a:latin typeface="Franklin Gothic Book" panose="020B0503020102020204" pitchFamily="34" charset="0"/>
              </a:rPr>
              <a:t> virés aux États-Unis. </a:t>
            </a:r>
          </a:p>
          <a:p>
            <a:pPr marL="117475" marR="0" lvl="0" indent="-112713" algn="l" defTabSz="457200" rtl="0" eaLnBrk="1" fontAlgn="auto" latinLnBrk="0" hangingPunct="1">
              <a:lnSpc>
                <a:spcPct val="100000"/>
              </a:lnSpc>
              <a:spcBef>
                <a:spcPts val="0"/>
              </a:spcBef>
              <a:spcAft>
                <a:spcPts val="300"/>
              </a:spcAft>
              <a:buClr>
                <a:srgbClr val="009590"/>
              </a:buClr>
              <a:buSzPct val="125000"/>
              <a:buFont typeface="System Font Regular"/>
              <a:buChar char="◦"/>
              <a:tabLst/>
              <a:defRPr/>
            </a:pPr>
            <a:r>
              <a:rPr lang="fr-FR" sz="900" dirty="0">
                <a:latin typeface="Franklin Gothic Book" panose="020B0503020102020204" pitchFamily="34" charset="0"/>
              </a:rPr>
              <a:t>Donnez lui ce numéro : </a:t>
            </a:r>
            <a:r>
              <a:rPr lang="fr-FR" sz="900" dirty="0">
                <a:latin typeface="Franklin Gothic Medium" panose="020B0603020102020204" pitchFamily="34" charset="0"/>
              </a:rPr>
              <a:t>1-720-514-4400.</a:t>
            </a:r>
          </a:p>
          <a:p>
            <a:pPr marL="117475" marR="0" lvl="0" indent="-112713" algn="l" defTabSz="457200" rtl="0" eaLnBrk="1" fontAlgn="auto" latinLnBrk="0" hangingPunct="1">
              <a:lnSpc>
                <a:spcPct val="100000"/>
              </a:lnSpc>
              <a:spcBef>
                <a:spcPts val="0"/>
              </a:spcBef>
              <a:spcAft>
                <a:spcPts val="300"/>
              </a:spcAft>
              <a:buClr>
                <a:srgbClr val="009590"/>
              </a:buClr>
              <a:buSzPct val="125000"/>
              <a:buFont typeface="System Font Regular"/>
              <a:buChar char="◦"/>
              <a:tabLst/>
              <a:defRPr/>
            </a:pPr>
            <a:r>
              <a:rPr lang="fr-FR" sz="900" dirty="0">
                <a:latin typeface="Franklin Gothic Book" panose="020B0503020102020204" pitchFamily="34" charset="0"/>
              </a:rPr>
              <a:t>Lorsqu’on vous demande votre nom, dites « </a:t>
            </a:r>
            <a:r>
              <a:rPr lang="fr-FR" sz="900" b="1" dirty="0">
                <a:latin typeface="Franklin Gothic Book" panose="020B0503020102020204" pitchFamily="34" charset="0"/>
              </a:rPr>
              <a:t>FHI 360</a:t>
            </a:r>
            <a:r>
              <a:rPr lang="fr-FR" sz="900" dirty="0">
                <a:latin typeface="Franklin Gothic Book" panose="020B0503020102020204" pitchFamily="34" charset="0"/>
              </a:rPr>
              <a:t> ». </a:t>
            </a:r>
          </a:p>
          <a:p>
            <a:pPr marL="117475" marR="0" lvl="0" indent="-112713" algn="l" defTabSz="457200" rtl="0" eaLnBrk="1" fontAlgn="auto" latinLnBrk="0" hangingPunct="1">
              <a:lnSpc>
                <a:spcPct val="100000"/>
              </a:lnSpc>
              <a:spcBef>
                <a:spcPts val="0"/>
              </a:spcBef>
              <a:spcAft>
                <a:spcPts val="300"/>
              </a:spcAft>
              <a:buClr>
                <a:srgbClr val="009590"/>
              </a:buClr>
              <a:buSzPct val="125000"/>
              <a:buFont typeface="System Font Regular"/>
              <a:buChar char="◦"/>
              <a:tabLst/>
              <a:defRPr/>
            </a:pPr>
            <a:r>
              <a:rPr lang="en-US" sz="900" dirty="0">
                <a:effectLst/>
                <a:latin typeface="Franklin Gothic Book" panose="020B0503020102020204" pitchFamily="34" charset="0"/>
                <a:ea typeface="Calibri" panose="020F0502020204030204" pitchFamily="34" charset="0"/>
              </a:rPr>
              <a:t>Vos </a:t>
            </a:r>
            <a:r>
              <a:rPr lang="en-US" sz="900" dirty="0" err="1">
                <a:effectLst/>
                <a:latin typeface="Franklin Gothic Book" panose="020B0503020102020204" pitchFamily="34" charset="0"/>
                <a:ea typeface="Calibri" panose="020F0502020204030204" pitchFamily="34" charset="0"/>
              </a:rPr>
              <a:t>informations</a:t>
            </a:r>
            <a:r>
              <a:rPr lang="en-US" sz="900" dirty="0">
                <a:effectLst/>
                <a:latin typeface="Franklin Gothic Book" panose="020B0503020102020204" pitchFamily="34" charset="0"/>
                <a:ea typeface="Calibri" panose="020F0502020204030204" pitchFamily="34" charset="0"/>
              </a:rPr>
              <a:t> </a:t>
            </a:r>
            <a:r>
              <a:rPr lang="en-US" sz="900" dirty="0" err="1">
                <a:effectLst/>
                <a:latin typeface="Franklin Gothic Book" panose="020B0503020102020204" pitchFamily="34" charset="0"/>
                <a:ea typeface="Calibri" panose="020F0502020204030204" pitchFamily="34" charset="0"/>
              </a:rPr>
              <a:t>resteront</a:t>
            </a:r>
            <a:r>
              <a:rPr lang="en-US" sz="900" dirty="0">
                <a:effectLst/>
                <a:latin typeface="Franklin Gothic Book" panose="020B0503020102020204" pitchFamily="34" charset="0"/>
                <a:ea typeface="Calibri" panose="020F0502020204030204" pitchFamily="34" charset="0"/>
              </a:rPr>
              <a:t> </a:t>
            </a:r>
            <a:r>
              <a:rPr lang="en-US" sz="900" dirty="0" err="1">
                <a:effectLst/>
                <a:latin typeface="Franklin Gothic Book" panose="020B0503020102020204" pitchFamily="34" charset="0"/>
                <a:ea typeface="Calibri" panose="020F0502020204030204" pitchFamily="34" charset="0"/>
              </a:rPr>
              <a:t>confidentielles</a:t>
            </a:r>
            <a:r>
              <a:rPr lang="en-US" sz="900" dirty="0">
                <a:effectLst/>
                <a:latin typeface="Franklin Gothic Book" panose="020B0503020102020204" pitchFamily="34" charset="0"/>
                <a:ea typeface="Calibri" panose="020F0502020204030204" pitchFamily="34" charset="0"/>
              </a:rPr>
              <a:t>.</a:t>
            </a:r>
          </a:p>
          <a:p>
            <a:pPr marL="117475" marR="0" lvl="0" indent="-112713" algn="l" defTabSz="457200" rtl="0" eaLnBrk="1" fontAlgn="auto" latinLnBrk="0" hangingPunct="1">
              <a:lnSpc>
                <a:spcPct val="100000"/>
              </a:lnSpc>
              <a:spcBef>
                <a:spcPts val="0"/>
              </a:spcBef>
              <a:spcAft>
                <a:spcPts val="300"/>
              </a:spcAft>
              <a:buClr>
                <a:srgbClr val="009590"/>
              </a:buClr>
              <a:buSzPct val="125000"/>
              <a:buFont typeface="System Font Regular"/>
              <a:buChar char="◦"/>
              <a:tabLst/>
              <a:defRPr/>
            </a:pPr>
            <a:r>
              <a:rPr lang="en-US" sz="900" dirty="0" err="1">
                <a:effectLst/>
                <a:latin typeface="Franklin Gothic Book" panose="020B0503020102020204" pitchFamily="34" charset="0"/>
                <a:ea typeface="Calibri" panose="020F0502020204030204" pitchFamily="34" charset="0"/>
              </a:rPr>
              <a:t>Votre</a:t>
            </a:r>
            <a:r>
              <a:rPr lang="en-US" sz="900" dirty="0">
                <a:effectLst/>
                <a:latin typeface="Franklin Gothic Book" panose="020B0503020102020204" pitchFamily="34" charset="0"/>
                <a:ea typeface="Calibri" panose="020F0502020204030204" pitchFamily="34" charset="0"/>
              </a:rPr>
              <a:t> </a:t>
            </a:r>
            <a:r>
              <a:rPr lang="en-US" sz="900" dirty="0" err="1">
                <a:effectLst/>
                <a:latin typeface="Franklin Gothic Book" panose="020B0503020102020204" pitchFamily="34" charset="0"/>
                <a:ea typeface="Calibri" panose="020F0502020204030204" pitchFamily="34" charset="0"/>
              </a:rPr>
              <a:t>appel</a:t>
            </a:r>
            <a:r>
              <a:rPr lang="en-US" sz="900" dirty="0">
                <a:effectLst/>
                <a:latin typeface="Franklin Gothic Book" panose="020B0503020102020204" pitchFamily="34" charset="0"/>
                <a:ea typeface="Calibri" panose="020F0502020204030204" pitchFamily="34" charset="0"/>
              </a:rPr>
              <a:t> ne sera pas </a:t>
            </a:r>
            <a:r>
              <a:rPr lang="en-US" sz="900" dirty="0" err="1">
                <a:effectLst/>
                <a:latin typeface="Franklin Gothic Book" panose="020B0503020102020204" pitchFamily="34" charset="0"/>
                <a:ea typeface="Calibri" panose="020F0502020204030204" pitchFamily="34" charset="0"/>
              </a:rPr>
              <a:t>enregistré</a:t>
            </a:r>
            <a:r>
              <a:rPr lang="en-US" sz="900" dirty="0">
                <a:effectLst/>
                <a:latin typeface="Franklin Gothic Book" panose="020B0503020102020204" pitchFamily="34" charset="0"/>
                <a:ea typeface="Calibri" panose="020F0502020204030204" pitchFamily="34" charset="0"/>
              </a:rPr>
              <a:t>.</a:t>
            </a:r>
          </a:p>
          <a:p>
            <a:pPr marL="117475" marR="0" lvl="0" indent="-112713" algn="l" defTabSz="457200" rtl="0" eaLnBrk="1" fontAlgn="auto" latinLnBrk="0" hangingPunct="1">
              <a:lnSpc>
                <a:spcPct val="100000"/>
              </a:lnSpc>
              <a:spcBef>
                <a:spcPts val="0"/>
              </a:spcBef>
              <a:spcAft>
                <a:spcPts val="300"/>
              </a:spcAft>
              <a:buClr>
                <a:srgbClr val="009590"/>
              </a:buClr>
              <a:buSzPct val="125000"/>
              <a:buFont typeface="System Font Regular"/>
              <a:buChar char="◦"/>
              <a:tabLst/>
              <a:defRPr/>
            </a:pPr>
            <a:r>
              <a:rPr lang="en-US" sz="900" dirty="0" err="1">
                <a:effectLst/>
                <a:latin typeface="Franklin Gothic Book" panose="020B0503020102020204" pitchFamily="34" charset="0"/>
                <a:ea typeface="Calibri" panose="020F0502020204030204" pitchFamily="34" charset="0"/>
              </a:rPr>
              <a:t>Vous</a:t>
            </a:r>
            <a:r>
              <a:rPr lang="en-US" sz="900" dirty="0">
                <a:effectLst/>
                <a:latin typeface="Franklin Gothic Book" panose="020B0503020102020204" pitchFamily="34" charset="0"/>
                <a:ea typeface="Calibri" panose="020F0502020204030204" pitchFamily="34" charset="0"/>
              </a:rPr>
              <a:t> </a:t>
            </a:r>
            <a:r>
              <a:rPr lang="en-US" sz="900" dirty="0" err="1">
                <a:effectLst/>
                <a:latin typeface="Franklin Gothic Book" panose="020B0503020102020204" pitchFamily="34" charset="0"/>
                <a:ea typeface="Calibri" panose="020F0502020204030204" pitchFamily="34" charset="0"/>
              </a:rPr>
              <a:t>parlerez</a:t>
            </a:r>
            <a:r>
              <a:rPr lang="en-US" sz="900" dirty="0">
                <a:effectLst/>
                <a:latin typeface="Franklin Gothic Book" panose="020B0503020102020204" pitchFamily="34" charset="0"/>
                <a:ea typeface="Calibri" panose="020F0502020204030204" pitchFamily="34" charset="0"/>
              </a:rPr>
              <a:t> à un tiers </a:t>
            </a:r>
            <a:r>
              <a:rPr lang="en-US" sz="900" dirty="0" err="1">
                <a:effectLst/>
                <a:latin typeface="Franklin Gothic Book" panose="020B0503020102020204" pitchFamily="34" charset="0"/>
                <a:ea typeface="Calibri" panose="020F0502020204030204" pitchFamily="34" charset="0"/>
              </a:rPr>
              <a:t>indépendant</a:t>
            </a:r>
            <a:r>
              <a:rPr lang="en-US" sz="900" dirty="0">
                <a:effectLst/>
                <a:latin typeface="Franklin Gothic Book" panose="020B0503020102020204" pitchFamily="34" charset="0"/>
                <a:ea typeface="Calibri" panose="020F0502020204030204" pitchFamily="34" charset="0"/>
              </a:rPr>
              <a:t>.</a:t>
            </a:r>
          </a:p>
        </p:txBody>
      </p:sp>
      <p:sp>
        <p:nvSpPr>
          <p:cNvPr id="5" name="Rectangle 1">
            <a:extLst>
              <a:ext uri="{FF2B5EF4-FFF2-40B4-BE49-F238E27FC236}">
                <a16:creationId xmlns:a16="http://schemas.microsoft.com/office/drawing/2014/main" id="{4E7FC9C3-0243-4F46-A7FE-58B68DD28FD9}"/>
              </a:ext>
            </a:extLst>
          </p:cNvPr>
          <p:cNvSpPr>
            <a:spLocks noChangeArrowheads="1"/>
          </p:cNvSpPr>
          <p:nvPr/>
        </p:nvSpPr>
        <p:spPr bwMode="auto">
          <a:xfrm>
            <a:off x="0" y="96510"/>
            <a:ext cx="65" cy="264179"/>
          </a:xfrm>
          <a:prstGeom prst="rect">
            <a:avLst/>
          </a:prstGeom>
          <a:solidFill>
            <a:srgbClr val="F8F9F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6348" rIns="0" bIns="-6348"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pt-PT" alt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sp>
        <p:nvSpPr>
          <p:cNvPr id="17" name="TextBox 16">
            <a:extLst>
              <a:ext uri="{FF2B5EF4-FFF2-40B4-BE49-F238E27FC236}">
                <a16:creationId xmlns:a16="http://schemas.microsoft.com/office/drawing/2014/main" id="{ABA99333-B1B8-419D-8DA0-986EDB9909EA}"/>
              </a:ext>
            </a:extLst>
          </p:cNvPr>
          <p:cNvSpPr txBox="1"/>
          <p:nvPr/>
        </p:nvSpPr>
        <p:spPr>
          <a:xfrm>
            <a:off x="4596" y="3267888"/>
            <a:ext cx="2660649" cy="369332"/>
          </a:xfrm>
          <a:prstGeom prst="rect">
            <a:avLst/>
          </a:prstGeom>
          <a:noFill/>
        </p:spPr>
        <p:txBody>
          <a:bodyPr wrap="square">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fr-FR" altLang="en-US" sz="900" b="1" i="0" u="none" strike="noStrike" kern="1200" cap="none" spc="0" normalizeH="0" baseline="0" noProof="0" dirty="0">
                <a:ln>
                  <a:noFill/>
                </a:ln>
                <a:solidFill>
                  <a:srgbClr val="000000"/>
                </a:solidFill>
                <a:effectLst/>
                <a:uLnTx/>
                <a:uFillTx/>
                <a:latin typeface="inherit"/>
                <a:ea typeface="+mn-ea"/>
                <a:cs typeface="+mn-cs"/>
              </a:rPr>
              <a:t>Vous pouvez également signaler sur notre site Web: </a:t>
            </a:r>
            <a:r>
              <a:rPr kumimoji="0" lang="en-US" sz="900" b="1" i="0" u="none" strike="noStrike" kern="1200" cap="none" spc="20" normalizeH="0" baseline="0" noProof="0" dirty="0">
                <a:ln>
                  <a:noFill/>
                </a:ln>
                <a:solidFill>
                  <a:srgbClr val="009BAF"/>
                </a:solidFill>
                <a:effectLst/>
                <a:uLnTx/>
                <a:uFillTx/>
                <a:latin typeface="Franklin Gothic Book" panose="020B0503020102020204"/>
                <a:ea typeface="+mn-ea"/>
                <a:cs typeface="+mn-cs"/>
              </a:rPr>
              <a:t>www.fhi360.org/anonreportregistry</a:t>
            </a:r>
            <a:endParaRPr kumimoji="0" lang="en-US" sz="900" b="1" i="0" u="none" strike="noStrike" kern="1200" cap="none" spc="0" normalizeH="0" baseline="0" noProof="0" dirty="0">
              <a:ln>
                <a:noFill/>
              </a:ln>
              <a:solidFill>
                <a:srgbClr val="000000"/>
              </a:solidFill>
              <a:effectLst/>
              <a:uLnTx/>
              <a:uFillTx/>
              <a:latin typeface="Franklin Gothic Book" panose="020B0503020102020204"/>
              <a:ea typeface="+mn-ea"/>
              <a:cs typeface="+mn-cs"/>
            </a:endParaRPr>
          </a:p>
        </p:txBody>
      </p:sp>
    </p:spTree>
    <p:extLst>
      <p:ext uri="{BB962C8B-B14F-4D97-AF65-F5344CB8AC3E}">
        <p14:creationId xmlns:p14="http://schemas.microsoft.com/office/powerpoint/2010/main" val="156063716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accent6">
            <a:lumMod val="40000"/>
            <a:lumOff val="60000"/>
            <a:alpha val="80000"/>
          </a:schemeClr>
        </a:solidFill>
        <a:effectLst/>
      </p:bgPr>
    </p:bg>
    <p:spTree>
      <p:nvGrpSpPr>
        <p:cNvPr id="1" name=""/>
        <p:cNvGrpSpPr/>
        <p:nvPr/>
      </p:nvGrpSpPr>
      <p:grpSpPr>
        <a:xfrm>
          <a:off x="0" y="0"/>
          <a:ext cx="0" cy="0"/>
          <a:chOff x="0" y="0"/>
          <a:chExt cx="0" cy="0"/>
        </a:xfrm>
      </p:grpSpPr>
      <p:sp>
        <p:nvSpPr>
          <p:cNvPr id="43" name="Rectangle 42">
            <a:extLst>
              <a:ext uri="{FF2B5EF4-FFF2-40B4-BE49-F238E27FC236}">
                <a16:creationId xmlns:a16="http://schemas.microsoft.com/office/drawing/2014/main" id="{AE9FAD16-08FF-224D-B9C0-1F189E57C145}"/>
              </a:ext>
            </a:extLst>
          </p:cNvPr>
          <p:cNvSpPr/>
          <p:nvPr/>
        </p:nvSpPr>
        <p:spPr>
          <a:xfrm>
            <a:off x="-3541" y="1884692"/>
            <a:ext cx="2660650" cy="135932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268" b="0" i="0" u="none" strike="noStrike" kern="1200" cap="none" spc="0" normalizeH="0" baseline="0" noProof="0">
              <a:ln>
                <a:noFill/>
              </a:ln>
              <a:solidFill>
                <a:srgbClr val="FFFFFF"/>
              </a:solidFill>
              <a:effectLst/>
              <a:uLnTx/>
              <a:uFillTx/>
              <a:latin typeface="Franklin Gothic Book" panose="020B0503020102020204"/>
              <a:ea typeface="+mn-ea"/>
              <a:cs typeface="+mn-cs"/>
            </a:endParaRPr>
          </a:p>
        </p:txBody>
      </p:sp>
      <p:pic>
        <p:nvPicPr>
          <p:cNvPr id="6" name="Picture 5">
            <a:extLst>
              <a:ext uri="{FF2B5EF4-FFF2-40B4-BE49-F238E27FC236}">
                <a16:creationId xmlns:a16="http://schemas.microsoft.com/office/drawing/2014/main" id="{3C2AA61E-51AD-774B-805E-FA1ECB49866E}"/>
              </a:ext>
            </a:extLst>
          </p:cNvPr>
          <p:cNvPicPr>
            <a:picLocks noChangeAspect="1"/>
          </p:cNvPicPr>
          <p:nvPr/>
        </p:nvPicPr>
        <p:blipFill>
          <a:blip r:embed="rId3"/>
          <a:stretch>
            <a:fillRect/>
          </a:stretch>
        </p:blipFill>
        <p:spPr>
          <a:xfrm>
            <a:off x="182016" y="1418986"/>
            <a:ext cx="2382498" cy="844454"/>
          </a:xfrm>
          <a:prstGeom prst="rect">
            <a:avLst/>
          </a:prstGeom>
        </p:spPr>
      </p:pic>
      <p:pic>
        <p:nvPicPr>
          <p:cNvPr id="39" name="Picture 38">
            <a:extLst>
              <a:ext uri="{FF2B5EF4-FFF2-40B4-BE49-F238E27FC236}">
                <a16:creationId xmlns:a16="http://schemas.microsoft.com/office/drawing/2014/main" id="{13FEE7F1-DDA0-7C46-89B3-0041CA2DCA1C}"/>
              </a:ext>
            </a:extLst>
          </p:cNvPr>
          <p:cNvPicPr>
            <a:picLocks noChangeAspect="1"/>
          </p:cNvPicPr>
          <p:nvPr/>
        </p:nvPicPr>
        <p:blipFill>
          <a:blip r:embed="rId4"/>
          <a:srcRect/>
          <a:stretch/>
        </p:blipFill>
        <p:spPr>
          <a:xfrm>
            <a:off x="2018975" y="128454"/>
            <a:ext cx="519367" cy="230831"/>
          </a:xfrm>
          <a:prstGeom prst="rect">
            <a:avLst/>
          </a:prstGeom>
        </p:spPr>
      </p:pic>
      <p:pic>
        <p:nvPicPr>
          <p:cNvPr id="3" name="Picture 2">
            <a:extLst>
              <a:ext uri="{FF2B5EF4-FFF2-40B4-BE49-F238E27FC236}">
                <a16:creationId xmlns:a16="http://schemas.microsoft.com/office/drawing/2014/main" id="{E03162A4-29E1-2E43-AE33-7E9957E48F4F}"/>
              </a:ext>
            </a:extLst>
          </p:cNvPr>
          <p:cNvPicPr>
            <a:picLocks noChangeAspect="1"/>
          </p:cNvPicPr>
          <p:nvPr/>
        </p:nvPicPr>
        <p:blipFill>
          <a:blip r:embed="rId5"/>
          <a:srcRect/>
          <a:stretch/>
        </p:blipFill>
        <p:spPr>
          <a:xfrm>
            <a:off x="-76194" y="1598069"/>
            <a:ext cx="889124" cy="1568524"/>
          </a:xfrm>
          <a:prstGeom prst="rect">
            <a:avLst/>
          </a:prstGeom>
        </p:spPr>
      </p:pic>
      <p:sp>
        <p:nvSpPr>
          <p:cNvPr id="18" name="Title 1">
            <a:extLst>
              <a:ext uri="{FF2B5EF4-FFF2-40B4-BE49-F238E27FC236}">
                <a16:creationId xmlns:a16="http://schemas.microsoft.com/office/drawing/2014/main" id="{4DC17441-6E42-4C7B-8FE7-41A1DC66BE97}"/>
              </a:ext>
            </a:extLst>
          </p:cNvPr>
          <p:cNvSpPr txBox="1">
            <a:spLocks/>
          </p:cNvSpPr>
          <p:nvPr/>
        </p:nvSpPr>
        <p:spPr>
          <a:xfrm>
            <a:off x="22751" y="12483"/>
            <a:ext cx="1975110" cy="462771"/>
          </a:xfrm>
          <a:prstGeom prst="rect">
            <a:avLst/>
          </a:prstGeom>
        </p:spPr>
        <p:txBody>
          <a:bodyPr vert="horz" wrap="square" lIns="64419" tIns="32210" rIns="64419" bIns="32210" rtlCol="0" anchor="t" anchorCtr="0">
            <a:noAutofit/>
          </a:bodyPr>
          <a:lstStyle>
            <a:lvl1pPr algn="l" defTabSz="354787" rtl="0" eaLnBrk="1" latinLnBrk="0" hangingPunct="1">
              <a:lnSpc>
                <a:spcPct val="90000"/>
              </a:lnSpc>
              <a:spcBef>
                <a:spcPct val="0"/>
              </a:spcBef>
              <a:buNone/>
              <a:defRPr sz="1707" kern="1200">
                <a:solidFill>
                  <a:schemeClr val="tx1"/>
                </a:solidFill>
                <a:latin typeface="+mj-lt"/>
                <a:ea typeface="+mj-ea"/>
                <a:cs typeface="+mj-cs"/>
              </a:defRPr>
            </a:lvl1pPr>
          </a:lstStyle>
          <a:p>
            <a:pPr>
              <a:lnSpc>
                <a:spcPct val="80000"/>
              </a:lnSpc>
            </a:pPr>
            <a:r>
              <a:rPr lang="fr-FR" sz="1600" b="1" dirty="0">
                <a:latin typeface="Franklin Gothic Demi" panose="020B0603020102020204" pitchFamily="34" charset="0"/>
              </a:rPr>
              <a:t>Nous nous soucions de votre sécurité.</a:t>
            </a:r>
          </a:p>
        </p:txBody>
      </p:sp>
      <p:sp>
        <p:nvSpPr>
          <p:cNvPr id="19" name="Rectangle 18">
            <a:extLst>
              <a:ext uri="{FF2B5EF4-FFF2-40B4-BE49-F238E27FC236}">
                <a16:creationId xmlns:a16="http://schemas.microsoft.com/office/drawing/2014/main" id="{F94FBBF0-54C9-414E-8405-243FE8D3D4FA}"/>
              </a:ext>
            </a:extLst>
          </p:cNvPr>
          <p:cNvSpPr/>
          <p:nvPr/>
        </p:nvSpPr>
        <p:spPr>
          <a:xfrm>
            <a:off x="-3541" y="423323"/>
            <a:ext cx="2555778" cy="338554"/>
          </a:xfrm>
          <a:prstGeom prst="rect">
            <a:avLst/>
          </a:prstGeom>
        </p:spPr>
        <p:txBody>
          <a:bodyPr wrap="square">
            <a:spAutoFit/>
          </a:bodyPr>
          <a:lstStyle/>
          <a:p>
            <a:r>
              <a:rPr lang="fr-FR" sz="800" dirty="0"/>
              <a:t>Les travailleurs et les partenaires de FHI 360 ne devraient </a:t>
            </a:r>
            <a:r>
              <a:rPr lang="fr-FR" sz="800" b="1" dirty="0"/>
              <a:t>JAMAIS</a:t>
            </a:r>
            <a:r>
              <a:rPr lang="fr-FR" sz="800" dirty="0"/>
              <a:t> :</a:t>
            </a:r>
            <a:r>
              <a:rPr lang="fr-FR" sz="800" b="1" dirty="0">
                <a:latin typeface="Franklin Gothic Demi" panose="020B0603020102020204" pitchFamily="34" charset="0"/>
              </a:rPr>
              <a:t> </a:t>
            </a:r>
          </a:p>
        </p:txBody>
      </p:sp>
      <p:sp>
        <p:nvSpPr>
          <p:cNvPr id="20" name="Rounded Rectangle 34">
            <a:extLst>
              <a:ext uri="{FF2B5EF4-FFF2-40B4-BE49-F238E27FC236}">
                <a16:creationId xmlns:a16="http://schemas.microsoft.com/office/drawing/2014/main" id="{EE043E37-95BA-465C-8B3D-45417377DA2D}"/>
              </a:ext>
            </a:extLst>
          </p:cNvPr>
          <p:cNvSpPr/>
          <p:nvPr/>
        </p:nvSpPr>
        <p:spPr>
          <a:xfrm>
            <a:off x="92583" y="686056"/>
            <a:ext cx="2558004" cy="690805"/>
          </a:xfrm>
          <a:prstGeom prst="roundRect">
            <a:avLst>
              <a:gd name="adj" fmla="val 8682"/>
            </a:avLst>
          </a:prstGeom>
          <a:noFill/>
          <a:ln w="38100">
            <a:noFill/>
          </a:ln>
          <a:effectLst>
            <a:outerShdw blurRad="1905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0" rIns="128839" bIns="64419" numCol="1" rtlCol="0" anchor="t" anchorCtr="0">
            <a:noAutofit/>
          </a:bodyPr>
          <a:lstStyle/>
          <a:p>
            <a:pPr marL="117475" indent="-117475">
              <a:spcAft>
                <a:spcPts val="282"/>
              </a:spcAft>
              <a:buSzPct val="80000"/>
              <a:buBlip>
                <a:blip r:embed="rId6">
                  <a:extLst>
                    <a:ext uri="{96DAC541-7B7A-43D3-8B79-37D633B846F1}">
                      <asvg:svgBlip xmlns:asvg="http://schemas.microsoft.com/office/drawing/2016/SVG/main" r:embed="rId7"/>
                    </a:ext>
                  </a:extLst>
                </a:blip>
              </a:buBlip>
            </a:pPr>
            <a:r>
              <a:rPr lang="fr-FR" sz="800" dirty="0">
                <a:solidFill>
                  <a:schemeClr val="tx1"/>
                </a:solidFill>
              </a:rPr>
              <a:t>Vous menacer, vous harceler ou vous faire du mal</a:t>
            </a:r>
          </a:p>
          <a:p>
            <a:pPr marL="117475" indent="-117475">
              <a:spcAft>
                <a:spcPts val="282"/>
              </a:spcAft>
              <a:buSzPct val="80000"/>
              <a:buBlip>
                <a:blip r:embed="rId6">
                  <a:extLst>
                    <a:ext uri="{96DAC541-7B7A-43D3-8B79-37D633B846F1}">
                      <asvg:svgBlip xmlns:asvg="http://schemas.microsoft.com/office/drawing/2016/SVG/main" r:embed="rId7"/>
                    </a:ext>
                  </a:extLst>
                </a:blip>
              </a:buBlip>
            </a:pPr>
            <a:r>
              <a:rPr lang="fr-FR" sz="800" dirty="0">
                <a:solidFill>
                  <a:schemeClr val="tx1"/>
                </a:solidFill>
              </a:rPr>
              <a:t>Vous demander de l’argent, des faveurs, ou le sexe en échange de biens, d’emploi ou de services</a:t>
            </a:r>
          </a:p>
          <a:p>
            <a:pPr marL="117475" indent="-117475">
              <a:spcAft>
                <a:spcPts val="282"/>
              </a:spcAft>
              <a:buSzPct val="80000"/>
              <a:buBlip>
                <a:blip r:embed="rId6">
                  <a:extLst>
                    <a:ext uri="{96DAC541-7B7A-43D3-8B79-37D633B846F1}">
                      <asvg:svgBlip xmlns:asvg="http://schemas.microsoft.com/office/drawing/2016/SVG/main" r:embed="rId7"/>
                    </a:ext>
                  </a:extLst>
                </a:blip>
              </a:buBlip>
            </a:pPr>
            <a:r>
              <a:rPr lang="fr-FR" sz="800" dirty="0">
                <a:solidFill>
                  <a:srgbClr val="202124"/>
                </a:solidFill>
                <a:effectLst/>
                <a:ea typeface="Times New Roman" panose="02020603050405020304" pitchFamily="18" charset="0"/>
                <a:cs typeface="Courier New" panose="02070309020205020404" pitchFamily="49" charset="0"/>
              </a:rPr>
              <a:t>Vous demander des actes sexuels en échange d'argent</a:t>
            </a:r>
            <a:endParaRPr lang="en-US" sz="800" dirty="0">
              <a:effectLst/>
              <a:ea typeface="Calibri" panose="020F0502020204030204" pitchFamily="34" charset="0"/>
              <a:cs typeface="Times New Roman" panose="02020603050405020304" pitchFamily="18" charset="0"/>
            </a:endParaRPr>
          </a:p>
          <a:p>
            <a:pPr marL="117475" indent="-117475">
              <a:spcAft>
                <a:spcPts val="282"/>
              </a:spcAft>
              <a:buSzPct val="80000"/>
              <a:buBlip>
                <a:blip r:embed="rId6">
                  <a:extLst>
                    <a:ext uri="{96DAC541-7B7A-43D3-8B79-37D633B846F1}">
                      <asvg:svgBlip xmlns:asvg="http://schemas.microsoft.com/office/drawing/2016/SVG/main" r:embed="rId7"/>
                    </a:ext>
                  </a:extLst>
                </a:blip>
              </a:buBlip>
            </a:pPr>
            <a:endParaRPr lang="fr-FR" sz="800" dirty="0">
              <a:solidFill>
                <a:schemeClr val="tx1"/>
              </a:solidFill>
            </a:endParaRPr>
          </a:p>
        </p:txBody>
      </p:sp>
      <p:sp>
        <p:nvSpPr>
          <p:cNvPr id="21" name="Title 1">
            <a:extLst>
              <a:ext uri="{FF2B5EF4-FFF2-40B4-BE49-F238E27FC236}">
                <a16:creationId xmlns:a16="http://schemas.microsoft.com/office/drawing/2014/main" id="{214F4F3A-3923-43E0-84DF-05B1F95DC19A}"/>
              </a:ext>
            </a:extLst>
          </p:cNvPr>
          <p:cNvSpPr txBox="1">
            <a:spLocks/>
          </p:cNvSpPr>
          <p:nvPr/>
        </p:nvSpPr>
        <p:spPr>
          <a:xfrm>
            <a:off x="13226" y="1437202"/>
            <a:ext cx="2558004" cy="444126"/>
          </a:xfrm>
          <a:prstGeom prst="rect">
            <a:avLst/>
          </a:prstGeom>
        </p:spPr>
        <p:txBody>
          <a:bodyPr vert="horz" wrap="none" lIns="64419" tIns="32210" rIns="64419" bIns="32210" rtlCol="0" anchor="ctr">
            <a:noAutofit/>
          </a:bodyPr>
          <a:lstStyle>
            <a:lvl1pPr algn="l" defTabSz="354787" rtl="0" eaLnBrk="1" latinLnBrk="0" hangingPunct="1">
              <a:lnSpc>
                <a:spcPct val="90000"/>
              </a:lnSpc>
              <a:spcBef>
                <a:spcPct val="0"/>
              </a:spcBef>
              <a:buNone/>
              <a:defRPr sz="1707" kern="1200">
                <a:solidFill>
                  <a:schemeClr val="tx1"/>
                </a:solidFill>
                <a:latin typeface="+mj-lt"/>
                <a:ea typeface="+mj-ea"/>
                <a:cs typeface="+mj-cs"/>
              </a:defRPr>
            </a:lvl1pPr>
          </a:lstStyle>
          <a:p>
            <a:pPr algn="ctr">
              <a:lnSpc>
                <a:spcPct val="100000"/>
              </a:lnSpc>
            </a:pPr>
            <a:r>
              <a:rPr lang="fr-FR" sz="1100" b="1" dirty="0">
                <a:solidFill>
                  <a:schemeClr val="accent2"/>
                </a:solidFill>
                <a:latin typeface="Franklin Gothic Demi"/>
              </a:rPr>
              <a:t>Si cela vous arrive, appelez :</a:t>
            </a:r>
          </a:p>
          <a:p>
            <a:pPr algn="ctr">
              <a:lnSpc>
                <a:spcPct val="100000"/>
              </a:lnSpc>
            </a:pPr>
            <a:r>
              <a:rPr lang="fr-FR" sz="1100" b="1" dirty="0">
                <a:solidFill>
                  <a:schemeClr val="accent2"/>
                </a:solidFill>
                <a:latin typeface="Franklin Gothic Demi"/>
              </a:rPr>
              <a:t>+00 000 000 000</a:t>
            </a:r>
          </a:p>
        </p:txBody>
      </p:sp>
      <p:sp>
        <p:nvSpPr>
          <p:cNvPr id="22" name="Rectangle 21">
            <a:extLst>
              <a:ext uri="{FF2B5EF4-FFF2-40B4-BE49-F238E27FC236}">
                <a16:creationId xmlns:a16="http://schemas.microsoft.com/office/drawing/2014/main" id="{78528EA4-3C23-4BBD-8507-13C03B4A04C1}"/>
              </a:ext>
            </a:extLst>
          </p:cNvPr>
          <p:cNvSpPr/>
          <p:nvPr/>
        </p:nvSpPr>
        <p:spPr>
          <a:xfrm>
            <a:off x="650241" y="2167950"/>
            <a:ext cx="2010410" cy="927325"/>
          </a:xfrm>
          <a:prstGeom prst="rect">
            <a:avLst/>
          </a:prstGeom>
          <a:noFill/>
          <a:ln w="38100">
            <a:noFill/>
          </a:ln>
          <a:effectLst>
            <a:outerShdw blurRad="1905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128839" rIns="128839" bIns="128839" rtlCol="0" anchor="t" anchorCtr="0">
            <a:noAutofit/>
          </a:bodyPr>
          <a:lstStyle/>
          <a:p>
            <a:pPr marL="112713" indent="-107950">
              <a:lnSpc>
                <a:spcPct val="95000"/>
              </a:lnSpc>
              <a:spcAft>
                <a:spcPts val="600"/>
              </a:spcAft>
              <a:buClr>
                <a:schemeClr val="accent5"/>
              </a:buClr>
              <a:buSzPct val="150000"/>
              <a:buFont typeface="System Font Regular"/>
              <a:buChar char="‣"/>
            </a:pPr>
            <a:r>
              <a:rPr lang="fr-FR" sz="800" dirty="0">
                <a:solidFill>
                  <a:schemeClr val="tx1"/>
                </a:solidFill>
                <a:latin typeface="Franklin Gothic Book" panose="020B0503020102020204" pitchFamily="34" charset="0"/>
              </a:rPr>
              <a:t>Vous n’avez pas à donner votre nom.</a:t>
            </a:r>
          </a:p>
          <a:p>
            <a:pPr marL="112713" indent="-107950">
              <a:lnSpc>
                <a:spcPct val="95000"/>
              </a:lnSpc>
              <a:spcAft>
                <a:spcPts val="600"/>
              </a:spcAft>
              <a:buClr>
                <a:schemeClr val="accent5"/>
              </a:buClr>
              <a:buSzPct val="150000"/>
              <a:buFont typeface="System Font Regular"/>
              <a:buChar char="‣"/>
            </a:pPr>
            <a:r>
              <a:rPr lang="fr-FR" sz="800" dirty="0">
                <a:solidFill>
                  <a:schemeClr val="tx1"/>
                </a:solidFill>
                <a:latin typeface="Franklin Gothic Book" panose="020B0503020102020204" pitchFamily="34" charset="0"/>
              </a:rPr>
              <a:t>Il n’y a pas de frais supplémentaires pour appeler la ligne d’assistance.</a:t>
            </a:r>
          </a:p>
          <a:p>
            <a:pPr marL="112713" indent="-107950">
              <a:lnSpc>
                <a:spcPct val="95000"/>
              </a:lnSpc>
              <a:spcAft>
                <a:spcPts val="600"/>
              </a:spcAft>
              <a:buClr>
                <a:schemeClr val="accent5"/>
              </a:buClr>
              <a:buSzPct val="150000"/>
              <a:buFont typeface="System Font Regular"/>
              <a:buChar char="‣"/>
            </a:pPr>
            <a:r>
              <a:rPr lang="fr-FR" sz="800" dirty="0">
                <a:solidFill>
                  <a:schemeClr val="tx1"/>
                </a:solidFill>
                <a:latin typeface="Franklin Gothic Book" panose="020B0503020102020204" pitchFamily="34" charset="0"/>
              </a:rPr>
              <a:t>Vous pouvez également envoyer un courriel confidentiel à : </a:t>
            </a:r>
            <a:r>
              <a:rPr lang="fr-FR" sz="800" b="1" dirty="0">
                <a:solidFill>
                  <a:schemeClr val="tx1"/>
                </a:solidFill>
                <a:latin typeface="Franklin Gothic Book" panose="020B0503020102020204" pitchFamily="34" charset="0"/>
              </a:rPr>
              <a:t>Compliance@fhi360.org</a:t>
            </a:r>
          </a:p>
        </p:txBody>
      </p:sp>
      <p:sp>
        <p:nvSpPr>
          <p:cNvPr id="23" name="TextBox 22">
            <a:extLst>
              <a:ext uri="{FF2B5EF4-FFF2-40B4-BE49-F238E27FC236}">
                <a16:creationId xmlns:a16="http://schemas.microsoft.com/office/drawing/2014/main" id="{2C451DAF-7805-4B31-9594-CAB740B23964}"/>
              </a:ext>
            </a:extLst>
          </p:cNvPr>
          <p:cNvSpPr txBox="1"/>
          <p:nvPr/>
        </p:nvSpPr>
        <p:spPr>
          <a:xfrm>
            <a:off x="155844" y="3294430"/>
            <a:ext cx="2382498" cy="369332"/>
          </a:xfrm>
          <a:prstGeom prst="rect">
            <a:avLst/>
          </a:prstGeom>
          <a:noFill/>
        </p:spPr>
        <p:txBody>
          <a:bodyPr wrap="square" rtlCol="0">
            <a:spAutoFit/>
          </a:bodyPr>
          <a:lstStyle/>
          <a:p>
            <a:pPr algn="ctr"/>
            <a:r>
              <a:rPr lang="fr-FR" sz="900" dirty="0">
                <a:latin typeface="Franklin Gothic Medium" panose="020B0603020102020204" pitchFamily="34" charset="0"/>
              </a:rPr>
              <a:t>D’AUTRES OPTIONS DE DÉCLARATION FIGURENT AU VERSO DE CETTE CARTE</a:t>
            </a:r>
          </a:p>
        </p:txBody>
      </p:sp>
    </p:spTree>
    <p:extLst>
      <p:ext uri="{BB962C8B-B14F-4D97-AF65-F5344CB8AC3E}">
        <p14:creationId xmlns:p14="http://schemas.microsoft.com/office/powerpoint/2010/main" val="404591217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27" name="Rectangle 26">
            <a:extLst>
              <a:ext uri="{FF2B5EF4-FFF2-40B4-BE49-F238E27FC236}">
                <a16:creationId xmlns:a16="http://schemas.microsoft.com/office/drawing/2014/main" id="{DED55681-8910-CB48-BA5B-AF99F8F62EBD}"/>
              </a:ext>
            </a:extLst>
          </p:cNvPr>
          <p:cNvSpPr/>
          <p:nvPr/>
        </p:nvSpPr>
        <p:spPr>
          <a:xfrm rot="5400000">
            <a:off x="980361" y="-979711"/>
            <a:ext cx="699909" cy="266064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268" b="0" i="0" u="none" strike="noStrike" kern="1200" cap="none" spc="0" normalizeH="0" baseline="0" noProof="0">
              <a:ln>
                <a:noFill/>
              </a:ln>
              <a:solidFill>
                <a:srgbClr val="FFFFFF"/>
              </a:solidFill>
              <a:effectLst/>
              <a:uLnTx/>
              <a:uFillTx/>
              <a:latin typeface="Franklin Gothic Book" panose="020B0503020102020204"/>
              <a:ea typeface="+mn-ea"/>
              <a:cs typeface="+mn-cs"/>
            </a:endParaRPr>
          </a:p>
        </p:txBody>
      </p:sp>
      <p:sp>
        <p:nvSpPr>
          <p:cNvPr id="46" name="Rectangle 45">
            <a:extLst>
              <a:ext uri="{FF2B5EF4-FFF2-40B4-BE49-F238E27FC236}">
                <a16:creationId xmlns:a16="http://schemas.microsoft.com/office/drawing/2014/main" id="{F0820CF6-B28C-7E43-BBFC-E6C21FCA9E27}"/>
              </a:ext>
            </a:extLst>
          </p:cNvPr>
          <p:cNvSpPr/>
          <p:nvPr/>
        </p:nvSpPr>
        <p:spPr>
          <a:xfrm rot="5400000">
            <a:off x="-207713" y="908292"/>
            <a:ext cx="3076096" cy="266064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268" b="0" i="0" u="none" strike="noStrike" kern="1200" cap="none" spc="0" normalizeH="0" baseline="0" noProof="0">
              <a:ln>
                <a:noFill/>
              </a:ln>
              <a:solidFill>
                <a:srgbClr val="FFFFFF"/>
              </a:solidFill>
              <a:effectLst/>
              <a:uLnTx/>
              <a:uFillTx/>
              <a:latin typeface="Franklin Gothic Book" panose="020B0503020102020204"/>
              <a:ea typeface="+mn-ea"/>
              <a:cs typeface="+mn-cs"/>
            </a:endParaRPr>
          </a:p>
        </p:txBody>
      </p:sp>
      <p:sp>
        <p:nvSpPr>
          <p:cNvPr id="39" name="Rectangle 38">
            <a:extLst>
              <a:ext uri="{FF2B5EF4-FFF2-40B4-BE49-F238E27FC236}">
                <a16:creationId xmlns:a16="http://schemas.microsoft.com/office/drawing/2014/main" id="{12742310-E6C7-3448-BB24-66ED4AFE5336}"/>
              </a:ext>
            </a:extLst>
          </p:cNvPr>
          <p:cNvSpPr/>
          <p:nvPr/>
        </p:nvSpPr>
        <p:spPr>
          <a:xfrm>
            <a:off x="74123" y="370914"/>
            <a:ext cx="1670842" cy="369332"/>
          </a:xfrm>
          <a:prstGeom prst="rect">
            <a:avLst/>
          </a:prstGeom>
        </p:spPr>
        <p:txBody>
          <a:bodyPr wrap="non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FFFFFF"/>
                </a:solidFill>
                <a:effectLst/>
                <a:uLnTx/>
                <a:uFillTx/>
                <a:latin typeface="Franklin Gothic Demi Cond" panose="020B0603020102020204" pitchFamily="34" charset="0"/>
                <a:ea typeface="+mn-ea"/>
                <a:cs typeface="+mn-cs"/>
              </a:rPr>
              <a:t>1-800-461-9330</a:t>
            </a:r>
          </a:p>
        </p:txBody>
      </p:sp>
      <p:sp>
        <p:nvSpPr>
          <p:cNvPr id="40" name="Rectangle 39">
            <a:extLst>
              <a:ext uri="{FF2B5EF4-FFF2-40B4-BE49-F238E27FC236}">
                <a16:creationId xmlns:a16="http://schemas.microsoft.com/office/drawing/2014/main" id="{F6C9CC78-AF4C-AE47-A9A3-A5A332E034F0}"/>
              </a:ext>
            </a:extLst>
          </p:cNvPr>
          <p:cNvSpPr/>
          <p:nvPr/>
        </p:nvSpPr>
        <p:spPr>
          <a:xfrm>
            <a:off x="98291" y="24764"/>
            <a:ext cx="2182066" cy="406265"/>
          </a:xfrm>
          <a:prstGeom prst="rect">
            <a:avLst/>
          </a:prstGeom>
        </p:spPr>
        <p:txBody>
          <a:bodyPr wrap="square">
            <a:spAutoFit/>
          </a:bodyPr>
          <a:lstStyle/>
          <a:p>
            <a:pPr marL="0" marR="0" lvl="0" indent="0" algn="l" defTabSz="457200" rtl="0" eaLnBrk="1" fontAlgn="auto" latinLnBrk="0" hangingPunct="1">
              <a:lnSpc>
                <a:spcPct val="85000"/>
              </a:lnSpc>
              <a:spcBef>
                <a:spcPts val="0"/>
              </a:spcBef>
              <a:spcAft>
                <a:spcPts val="0"/>
              </a:spcAft>
              <a:buClrTx/>
              <a:buSzTx/>
              <a:buFontTx/>
              <a:buNone/>
              <a:tabLst/>
              <a:defRPr/>
            </a:pPr>
            <a:r>
              <a:rPr kumimoji="0" lang="fr-FR" sz="1200" b="1" i="0" u="none" strike="noStrike" kern="1200" cap="none" spc="0" normalizeH="0" baseline="0" noProof="0" dirty="0">
                <a:ln>
                  <a:noFill/>
                </a:ln>
                <a:solidFill>
                  <a:schemeClr val="bg1">
                    <a:lumMod val="95000"/>
                  </a:schemeClr>
                </a:solidFill>
                <a:effectLst/>
                <a:uLnTx/>
                <a:uFillTx/>
                <a:latin typeface="Franklin Gothic Book" panose="020B0503020102020204"/>
                <a:ea typeface="+mn-ea"/>
                <a:cs typeface="+mn-cs"/>
              </a:rPr>
              <a:t>Numéro sans frais aux USA</a:t>
            </a:r>
            <a:r>
              <a:rPr kumimoji="0" lang="pt-PT" sz="1200" b="1" i="0" u="none" strike="noStrike" kern="1200" cap="none" spc="0" normalizeH="0" baseline="0" noProof="0" dirty="0">
                <a:ln>
                  <a:noFill/>
                </a:ln>
                <a:solidFill>
                  <a:schemeClr val="bg1">
                    <a:lumMod val="95000"/>
                  </a:schemeClr>
                </a:solidFill>
                <a:effectLst/>
                <a:uLnTx/>
                <a:uFillTx/>
                <a:latin typeface="Franklin Gothic Book" panose="020B0503020102020204"/>
                <a:ea typeface="+mn-ea"/>
                <a:cs typeface="+mn-cs"/>
              </a:rPr>
              <a:t>: </a:t>
            </a:r>
            <a:r>
              <a:rPr kumimoji="0" lang="fr-FR" sz="1200" b="1" i="0" u="none" strike="noStrike" kern="1200" cap="none" spc="0" normalizeH="0" baseline="0" noProof="0" dirty="0">
                <a:ln>
                  <a:noFill/>
                </a:ln>
                <a:solidFill>
                  <a:schemeClr val="bg1">
                    <a:lumMod val="95000"/>
                  </a:schemeClr>
                </a:solidFill>
                <a:effectLst/>
                <a:uLnTx/>
                <a:uFillTx/>
                <a:latin typeface="Franklin Gothic Book" panose="020B0503020102020204"/>
                <a:ea typeface="+mn-ea"/>
                <a:cs typeface="+mn-cs"/>
              </a:rPr>
              <a:t>Confidentiellement </a:t>
            </a:r>
            <a:r>
              <a:rPr kumimoji="0" lang="en-US" sz="1200" b="0" i="0" u="none" strike="noStrike" kern="1200" cap="none" spc="0" normalizeH="0" baseline="0" noProof="0" dirty="0">
                <a:ln>
                  <a:noFill/>
                </a:ln>
                <a:solidFill>
                  <a:schemeClr val="bg1">
                    <a:lumMod val="95000"/>
                  </a:schemeClr>
                </a:solidFill>
                <a:effectLst/>
                <a:uLnTx/>
                <a:uFillTx/>
                <a:latin typeface="Franklin Gothic Medium Cond" panose="020B0606030402020204" pitchFamily="34" charset="0"/>
                <a:ea typeface="+mn-ea"/>
                <a:cs typeface="+mn-cs"/>
              </a:rPr>
              <a:t>24/7:</a:t>
            </a:r>
          </a:p>
        </p:txBody>
      </p:sp>
      <p:sp>
        <p:nvSpPr>
          <p:cNvPr id="2" name="Rectangle 1">
            <a:extLst>
              <a:ext uri="{FF2B5EF4-FFF2-40B4-BE49-F238E27FC236}">
                <a16:creationId xmlns:a16="http://schemas.microsoft.com/office/drawing/2014/main" id="{8693B7F4-DD79-914F-9638-F151E1B46754}"/>
              </a:ext>
            </a:extLst>
          </p:cNvPr>
          <p:cNvSpPr/>
          <p:nvPr/>
        </p:nvSpPr>
        <p:spPr>
          <a:xfrm>
            <a:off x="74143" y="774943"/>
            <a:ext cx="2512384" cy="292668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Franklin Gothic Book" panose="020B0503020102020204"/>
              <a:ea typeface="+mn-ea"/>
              <a:cs typeface="+mn-cs"/>
            </a:endParaRPr>
          </a:p>
        </p:txBody>
      </p:sp>
      <p:sp>
        <p:nvSpPr>
          <p:cNvPr id="41" name="Rectangle 40">
            <a:extLst>
              <a:ext uri="{FF2B5EF4-FFF2-40B4-BE49-F238E27FC236}">
                <a16:creationId xmlns:a16="http://schemas.microsoft.com/office/drawing/2014/main" id="{C2334882-C4E8-244A-8131-28B672440E98}"/>
              </a:ext>
            </a:extLst>
          </p:cNvPr>
          <p:cNvSpPr/>
          <p:nvPr/>
        </p:nvSpPr>
        <p:spPr>
          <a:xfrm>
            <a:off x="74123" y="1043710"/>
            <a:ext cx="2484781" cy="492443"/>
          </a:xfrm>
          <a:prstGeom prst="rect">
            <a:avLst/>
          </a:prstGeom>
        </p:spPr>
        <p:txBody>
          <a:bodyPr wrap="non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575" b="1" i="0" u="none" strike="noStrike" kern="1200" cap="none" spc="0" normalizeH="0" baseline="0" noProof="0" dirty="0">
                <a:ln>
                  <a:noFill/>
                </a:ln>
                <a:solidFill>
                  <a:srgbClr val="F2741F"/>
                </a:solidFill>
                <a:effectLst/>
                <a:uLnTx/>
                <a:uFillTx/>
                <a:latin typeface="Franklin Gothic Demi Cond" panose="020B0603020102020204" pitchFamily="34" charset="0"/>
                <a:ea typeface="+mn-ea"/>
                <a:cs typeface="+mn-cs"/>
              </a:rPr>
              <a:t>+1-720-514-4400</a:t>
            </a:r>
          </a:p>
        </p:txBody>
      </p:sp>
      <p:sp>
        <p:nvSpPr>
          <p:cNvPr id="42" name="Rectangle 41">
            <a:extLst>
              <a:ext uri="{FF2B5EF4-FFF2-40B4-BE49-F238E27FC236}">
                <a16:creationId xmlns:a16="http://schemas.microsoft.com/office/drawing/2014/main" id="{C613E18D-64C5-4642-975D-4D33F1E91C02}"/>
              </a:ext>
            </a:extLst>
          </p:cNvPr>
          <p:cNvSpPr/>
          <p:nvPr/>
        </p:nvSpPr>
        <p:spPr>
          <a:xfrm>
            <a:off x="27468" y="748175"/>
            <a:ext cx="2366367" cy="307777"/>
          </a:xfrm>
          <a:prstGeom prst="rect">
            <a:avLst/>
          </a:prstGeom>
        </p:spPr>
        <p:txBody>
          <a:bodyPr wrap="square">
            <a:spAutoFit/>
          </a:bodyPr>
          <a:lstStyle/>
          <a:p>
            <a:pPr marL="4762" marR="0" lvl="0" indent="0" algn="l" defTabSz="457200" rtl="0" eaLnBrk="1" fontAlgn="auto" latinLnBrk="0" hangingPunct="1">
              <a:lnSpc>
                <a:spcPct val="100000"/>
              </a:lnSpc>
              <a:spcBef>
                <a:spcPts val="0"/>
              </a:spcBef>
              <a:spcAft>
                <a:spcPts val="300"/>
              </a:spcAft>
              <a:buClr>
                <a:srgbClr val="009590"/>
              </a:buClr>
              <a:buSzPct val="125000"/>
              <a:buFontTx/>
              <a:buNone/>
              <a:tabLst/>
              <a:defRPr/>
            </a:pPr>
            <a:r>
              <a:rPr kumimoji="0" lang="fr-FR" sz="1400" b="1" i="0" u="none" strike="noStrike" kern="1200" cap="none" spc="0" normalizeH="0" baseline="0" noProof="0" dirty="0">
                <a:ln>
                  <a:noFill/>
                </a:ln>
                <a:solidFill>
                  <a:schemeClr val="accent2"/>
                </a:solidFill>
                <a:effectLst/>
                <a:uLnTx/>
                <a:uFillTx/>
                <a:latin typeface="Franklin Gothic Book" panose="020B0503020102020204"/>
                <a:ea typeface="+mn-ea"/>
                <a:cs typeface="+mn-cs"/>
              </a:rPr>
              <a:t>Collecte internationale </a:t>
            </a:r>
            <a:r>
              <a:rPr kumimoji="0" lang="pt-PT" sz="1400" b="1" i="0" u="none" strike="noStrike" kern="1200" cap="none" spc="0" normalizeH="0" baseline="0" noProof="0" dirty="0">
                <a:ln>
                  <a:noFill/>
                </a:ln>
                <a:solidFill>
                  <a:schemeClr val="accent2"/>
                </a:solidFill>
                <a:effectLst/>
                <a:uLnTx/>
                <a:uFillTx/>
                <a:latin typeface="Franklin Gothic Book" panose="020B0503020102020204"/>
                <a:ea typeface="+mn-ea"/>
                <a:cs typeface="+mn-cs"/>
              </a:rPr>
              <a:t>: </a:t>
            </a:r>
          </a:p>
        </p:txBody>
      </p:sp>
      <p:grpSp>
        <p:nvGrpSpPr>
          <p:cNvPr id="4" name="Group 3">
            <a:extLst>
              <a:ext uri="{FF2B5EF4-FFF2-40B4-BE49-F238E27FC236}">
                <a16:creationId xmlns:a16="http://schemas.microsoft.com/office/drawing/2014/main" id="{F2905F8B-769A-A34C-A9C2-EE8907400E96}"/>
              </a:ext>
            </a:extLst>
          </p:cNvPr>
          <p:cNvGrpSpPr/>
          <p:nvPr/>
        </p:nvGrpSpPr>
        <p:grpSpPr>
          <a:xfrm>
            <a:off x="2080871" y="115864"/>
            <a:ext cx="415315" cy="411585"/>
            <a:chOff x="122237" y="667541"/>
            <a:chExt cx="351524" cy="348367"/>
          </a:xfrm>
        </p:grpSpPr>
        <p:pic>
          <p:nvPicPr>
            <p:cNvPr id="20" name="Graphic 19" descr="Receiver with solid fill">
              <a:extLst>
                <a:ext uri="{FF2B5EF4-FFF2-40B4-BE49-F238E27FC236}">
                  <a16:creationId xmlns:a16="http://schemas.microsoft.com/office/drawing/2014/main" id="{C4265E61-C5DD-5F47-89DB-A790725025AE}"/>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22237" y="810726"/>
              <a:ext cx="205181" cy="205182"/>
            </a:xfrm>
            <a:prstGeom prst="rect">
              <a:avLst/>
            </a:prstGeom>
          </p:spPr>
        </p:pic>
        <p:pic>
          <p:nvPicPr>
            <p:cNvPr id="21" name="Graphic 20" descr="Wi-Fi outline">
              <a:extLst>
                <a:ext uri="{FF2B5EF4-FFF2-40B4-BE49-F238E27FC236}">
                  <a16:creationId xmlns:a16="http://schemas.microsoft.com/office/drawing/2014/main" id="{4996F0A9-9357-C24A-9B95-2B7823794C9A}"/>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rot="2700000">
              <a:off x="168189" y="667543"/>
              <a:ext cx="305573" cy="305570"/>
            </a:xfrm>
            <a:prstGeom prst="rect">
              <a:avLst/>
            </a:prstGeom>
          </p:spPr>
        </p:pic>
      </p:grpSp>
      <p:cxnSp>
        <p:nvCxnSpPr>
          <p:cNvPr id="6" name="Straight Connector 5">
            <a:extLst>
              <a:ext uri="{FF2B5EF4-FFF2-40B4-BE49-F238E27FC236}">
                <a16:creationId xmlns:a16="http://schemas.microsoft.com/office/drawing/2014/main" id="{B299CEE5-4E58-614A-B5BF-5852A64E1671}"/>
              </a:ext>
            </a:extLst>
          </p:cNvPr>
          <p:cNvCxnSpPr>
            <a:cxnSpLocks/>
          </p:cNvCxnSpPr>
          <p:nvPr/>
        </p:nvCxnSpPr>
        <p:spPr>
          <a:xfrm>
            <a:off x="223096" y="1657922"/>
            <a:ext cx="2214436" cy="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sp>
        <p:nvSpPr>
          <p:cNvPr id="26" name="Rectangle 25">
            <a:extLst>
              <a:ext uri="{FF2B5EF4-FFF2-40B4-BE49-F238E27FC236}">
                <a16:creationId xmlns:a16="http://schemas.microsoft.com/office/drawing/2014/main" id="{C9D4BFB9-584C-024D-96D0-CFFC8035D076}"/>
              </a:ext>
            </a:extLst>
          </p:cNvPr>
          <p:cNvSpPr/>
          <p:nvPr/>
        </p:nvSpPr>
        <p:spPr>
          <a:xfrm>
            <a:off x="27468" y="1671460"/>
            <a:ext cx="2614119" cy="1569660"/>
          </a:xfrm>
          <a:prstGeom prst="rect">
            <a:avLst/>
          </a:prstGeom>
        </p:spPr>
        <p:txBody>
          <a:bodyPr wrap="square">
            <a:spAutoFit/>
          </a:bodyPr>
          <a:lstStyle/>
          <a:p>
            <a:pPr marL="117475" marR="0" lvl="0" indent="-112713" algn="l" defTabSz="457200" rtl="0" eaLnBrk="1" fontAlgn="auto" latinLnBrk="0" hangingPunct="1">
              <a:lnSpc>
                <a:spcPct val="100000"/>
              </a:lnSpc>
              <a:spcBef>
                <a:spcPts val="0"/>
              </a:spcBef>
              <a:spcAft>
                <a:spcPts val="300"/>
              </a:spcAft>
              <a:buClr>
                <a:srgbClr val="009590"/>
              </a:buClr>
              <a:buSzPct val="125000"/>
              <a:buFont typeface="System Font Regular"/>
              <a:buChar char="◦"/>
              <a:tabLst/>
              <a:defRPr/>
            </a:pPr>
            <a:r>
              <a:rPr lang="fr-FR" sz="900" dirty="0"/>
              <a:t>Appelez votre </a:t>
            </a:r>
            <a:r>
              <a:rPr lang="fr-FR" sz="900" u="sng" dirty="0"/>
              <a:t>opérateur local</a:t>
            </a:r>
            <a:r>
              <a:rPr lang="fr-FR" sz="900" dirty="0"/>
              <a:t>.</a:t>
            </a:r>
            <a:r>
              <a:rPr lang="fr-FR" sz="900" dirty="0">
                <a:latin typeface="Franklin Gothic Book" panose="020B0503020102020204" pitchFamily="34" charset="0"/>
              </a:rPr>
              <a:t> </a:t>
            </a:r>
          </a:p>
          <a:p>
            <a:pPr marL="117475" marR="0" lvl="0" indent="-112713" algn="l" defTabSz="457200" rtl="0" eaLnBrk="1" fontAlgn="auto" latinLnBrk="0" hangingPunct="1">
              <a:lnSpc>
                <a:spcPct val="100000"/>
              </a:lnSpc>
              <a:spcBef>
                <a:spcPts val="0"/>
              </a:spcBef>
              <a:spcAft>
                <a:spcPts val="300"/>
              </a:spcAft>
              <a:buClr>
                <a:srgbClr val="009590"/>
              </a:buClr>
              <a:buSzPct val="125000"/>
              <a:buFont typeface="System Font Regular"/>
              <a:buChar char="◦"/>
              <a:tabLst/>
              <a:defRPr/>
            </a:pPr>
            <a:r>
              <a:rPr lang="fr-FR" sz="900" dirty="0">
                <a:latin typeface="Franklin Gothic Book" panose="020B0503020102020204" pitchFamily="34" charset="0"/>
              </a:rPr>
              <a:t>Dites lui de </a:t>
            </a:r>
            <a:r>
              <a:rPr lang="fr-FR" sz="900" u="sng" dirty="0">
                <a:latin typeface="Franklin Gothic Book" panose="020B0503020102020204" pitchFamily="34" charset="0"/>
              </a:rPr>
              <a:t>passer un appel à frais</a:t>
            </a:r>
            <a:r>
              <a:rPr lang="fr-FR" sz="900" dirty="0">
                <a:latin typeface="Franklin Gothic Book" panose="020B0503020102020204" pitchFamily="34" charset="0"/>
              </a:rPr>
              <a:t> virés aux États-Unis. </a:t>
            </a:r>
          </a:p>
          <a:p>
            <a:pPr marL="117475" marR="0" lvl="0" indent="-112713" algn="l" defTabSz="457200" rtl="0" eaLnBrk="1" fontAlgn="auto" latinLnBrk="0" hangingPunct="1">
              <a:lnSpc>
                <a:spcPct val="100000"/>
              </a:lnSpc>
              <a:spcBef>
                <a:spcPts val="0"/>
              </a:spcBef>
              <a:spcAft>
                <a:spcPts val="300"/>
              </a:spcAft>
              <a:buClr>
                <a:srgbClr val="009590"/>
              </a:buClr>
              <a:buSzPct val="125000"/>
              <a:buFont typeface="System Font Regular"/>
              <a:buChar char="◦"/>
              <a:tabLst/>
              <a:defRPr/>
            </a:pPr>
            <a:r>
              <a:rPr lang="fr-FR" sz="900" dirty="0">
                <a:latin typeface="Franklin Gothic Book" panose="020B0503020102020204" pitchFamily="34" charset="0"/>
              </a:rPr>
              <a:t>Donnez lui ce numéro : </a:t>
            </a:r>
            <a:r>
              <a:rPr lang="fr-FR" sz="900" dirty="0">
                <a:latin typeface="Franklin Gothic Medium" panose="020B0603020102020204" pitchFamily="34" charset="0"/>
              </a:rPr>
              <a:t>1-720-514-4400.</a:t>
            </a:r>
          </a:p>
          <a:p>
            <a:pPr marL="117475" marR="0" lvl="0" indent="-112713" algn="l" defTabSz="457200" rtl="0" eaLnBrk="1" fontAlgn="auto" latinLnBrk="0" hangingPunct="1">
              <a:lnSpc>
                <a:spcPct val="100000"/>
              </a:lnSpc>
              <a:spcBef>
                <a:spcPts val="0"/>
              </a:spcBef>
              <a:spcAft>
                <a:spcPts val="300"/>
              </a:spcAft>
              <a:buClr>
                <a:srgbClr val="009590"/>
              </a:buClr>
              <a:buSzPct val="125000"/>
              <a:buFont typeface="System Font Regular"/>
              <a:buChar char="◦"/>
              <a:tabLst/>
              <a:defRPr/>
            </a:pPr>
            <a:r>
              <a:rPr lang="fr-FR" sz="900" dirty="0">
                <a:latin typeface="Franklin Gothic Book" panose="020B0503020102020204" pitchFamily="34" charset="0"/>
              </a:rPr>
              <a:t>Lorsqu’on vous demande votre nom, dites « </a:t>
            </a:r>
            <a:r>
              <a:rPr lang="fr-FR" sz="900" b="1" dirty="0">
                <a:latin typeface="Franklin Gothic Book" panose="020B0503020102020204" pitchFamily="34" charset="0"/>
              </a:rPr>
              <a:t>FHI 360</a:t>
            </a:r>
            <a:r>
              <a:rPr lang="fr-FR" sz="900" dirty="0">
                <a:latin typeface="Franklin Gothic Book" panose="020B0503020102020204" pitchFamily="34" charset="0"/>
              </a:rPr>
              <a:t> ». </a:t>
            </a:r>
          </a:p>
          <a:p>
            <a:pPr marL="117475" marR="0" lvl="0" indent="-112713" algn="l" defTabSz="457200" rtl="0" eaLnBrk="1" fontAlgn="auto" latinLnBrk="0" hangingPunct="1">
              <a:lnSpc>
                <a:spcPct val="100000"/>
              </a:lnSpc>
              <a:spcBef>
                <a:spcPts val="0"/>
              </a:spcBef>
              <a:spcAft>
                <a:spcPts val="300"/>
              </a:spcAft>
              <a:buClr>
                <a:srgbClr val="009590"/>
              </a:buClr>
              <a:buSzPct val="125000"/>
              <a:buFont typeface="System Font Regular"/>
              <a:buChar char="◦"/>
              <a:tabLst/>
              <a:defRPr/>
            </a:pPr>
            <a:r>
              <a:rPr lang="en-US" sz="900" dirty="0">
                <a:effectLst/>
                <a:latin typeface="Franklin Gothic Book" panose="020B0503020102020204" pitchFamily="34" charset="0"/>
                <a:ea typeface="Calibri" panose="020F0502020204030204" pitchFamily="34" charset="0"/>
              </a:rPr>
              <a:t>Vos </a:t>
            </a:r>
            <a:r>
              <a:rPr lang="en-US" sz="900" dirty="0" err="1">
                <a:effectLst/>
                <a:latin typeface="Franklin Gothic Book" panose="020B0503020102020204" pitchFamily="34" charset="0"/>
                <a:ea typeface="Calibri" panose="020F0502020204030204" pitchFamily="34" charset="0"/>
              </a:rPr>
              <a:t>informations</a:t>
            </a:r>
            <a:r>
              <a:rPr lang="en-US" sz="900" dirty="0">
                <a:effectLst/>
                <a:latin typeface="Franklin Gothic Book" panose="020B0503020102020204" pitchFamily="34" charset="0"/>
                <a:ea typeface="Calibri" panose="020F0502020204030204" pitchFamily="34" charset="0"/>
              </a:rPr>
              <a:t> </a:t>
            </a:r>
            <a:r>
              <a:rPr lang="en-US" sz="900" dirty="0" err="1">
                <a:effectLst/>
                <a:latin typeface="Franklin Gothic Book" panose="020B0503020102020204" pitchFamily="34" charset="0"/>
                <a:ea typeface="Calibri" panose="020F0502020204030204" pitchFamily="34" charset="0"/>
              </a:rPr>
              <a:t>resteront</a:t>
            </a:r>
            <a:r>
              <a:rPr lang="en-US" sz="900" dirty="0">
                <a:effectLst/>
                <a:latin typeface="Franklin Gothic Book" panose="020B0503020102020204" pitchFamily="34" charset="0"/>
                <a:ea typeface="Calibri" panose="020F0502020204030204" pitchFamily="34" charset="0"/>
              </a:rPr>
              <a:t> </a:t>
            </a:r>
            <a:r>
              <a:rPr lang="en-US" sz="900" dirty="0" err="1">
                <a:effectLst/>
                <a:latin typeface="Franklin Gothic Book" panose="020B0503020102020204" pitchFamily="34" charset="0"/>
                <a:ea typeface="Calibri" panose="020F0502020204030204" pitchFamily="34" charset="0"/>
              </a:rPr>
              <a:t>confidentielles</a:t>
            </a:r>
            <a:r>
              <a:rPr lang="en-US" sz="900" dirty="0">
                <a:effectLst/>
                <a:latin typeface="Franklin Gothic Book" panose="020B0503020102020204" pitchFamily="34" charset="0"/>
                <a:ea typeface="Calibri" panose="020F0502020204030204" pitchFamily="34" charset="0"/>
              </a:rPr>
              <a:t>.</a:t>
            </a:r>
          </a:p>
          <a:p>
            <a:pPr marL="117475" marR="0" lvl="0" indent="-112713" algn="l" defTabSz="457200" rtl="0" eaLnBrk="1" fontAlgn="auto" latinLnBrk="0" hangingPunct="1">
              <a:lnSpc>
                <a:spcPct val="100000"/>
              </a:lnSpc>
              <a:spcBef>
                <a:spcPts val="0"/>
              </a:spcBef>
              <a:spcAft>
                <a:spcPts val="300"/>
              </a:spcAft>
              <a:buClr>
                <a:srgbClr val="009590"/>
              </a:buClr>
              <a:buSzPct val="125000"/>
              <a:buFont typeface="System Font Regular"/>
              <a:buChar char="◦"/>
              <a:tabLst/>
              <a:defRPr/>
            </a:pPr>
            <a:r>
              <a:rPr lang="en-US" sz="900" dirty="0" err="1">
                <a:effectLst/>
                <a:latin typeface="Franklin Gothic Book" panose="020B0503020102020204" pitchFamily="34" charset="0"/>
                <a:ea typeface="Calibri" panose="020F0502020204030204" pitchFamily="34" charset="0"/>
              </a:rPr>
              <a:t>Votre</a:t>
            </a:r>
            <a:r>
              <a:rPr lang="en-US" sz="900" dirty="0">
                <a:effectLst/>
                <a:latin typeface="Franklin Gothic Book" panose="020B0503020102020204" pitchFamily="34" charset="0"/>
                <a:ea typeface="Calibri" panose="020F0502020204030204" pitchFamily="34" charset="0"/>
              </a:rPr>
              <a:t> </a:t>
            </a:r>
            <a:r>
              <a:rPr lang="en-US" sz="900" dirty="0" err="1">
                <a:effectLst/>
                <a:latin typeface="Franklin Gothic Book" panose="020B0503020102020204" pitchFamily="34" charset="0"/>
                <a:ea typeface="Calibri" panose="020F0502020204030204" pitchFamily="34" charset="0"/>
              </a:rPr>
              <a:t>appel</a:t>
            </a:r>
            <a:r>
              <a:rPr lang="en-US" sz="900" dirty="0">
                <a:effectLst/>
                <a:latin typeface="Franklin Gothic Book" panose="020B0503020102020204" pitchFamily="34" charset="0"/>
                <a:ea typeface="Calibri" panose="020F0502020204030204" pitchFamily="34" charset="0"/>
              </a:rPr>
              <a:t> ne sera pas </a:t>
            </a:r>
            <a:r>
              <a:rPr lang="en-US" sz="900" dirty="0" err="1">
                <a:effectLst/>
                <a:latin typeface="Franklin Gothic Book" panose="020B0503020102020204" pitchFamily="34" charset="0"/>
                <a:ea typeface="Calibri" panose="020F0502020204030204" pitchFamily="34" charset="0"/>
              </a:rPr>
              <a:t>enregistré</a:t>
            </a:r>
            <a:r>
              <a:rPr lang="en-US" sz="900" dirty="0">
                <a:effectLst/>
                <a:latin typeface="Franklin Gothic Book" panose="020B0503020102020204" pitchFamily="34" charset="0"/>
                <a:ea typeface="Calibri" panose="020F0502020204030204" pitchFamily="34" charset="0"/>
              </a:rPr>
              <a:t>.</a:t>
            </a:r>
          </a:p>
          <a:p>
            <a:pPr marL="117475" marR="0" lvl="0" indent="-112713" algn="l" defTabSz="457200" rtl="0" eaLnBrk="1" fontAlgn="auto" latinLnBrk="0" hangingPunct="1">
              <a:lnSpc>
                <a:spcPct val="100000"/>
              </a:lnSpc>
              <a:spcBef>
                <a:spcPts val="0"/>
              </a:spcBef>
              <a:spcAft>
                <a:spcPts val="300"/>
              </a:spcAft>
              <a:buClr>
                <a:srgbClr val="009590"/>
              </a:buClr>
              <a:buSzPct val="125000"/>
              <a:buFont typeface="System Font Regular"/>
              <a:buChar char="◦"/>
              <a:tabLst/>
              <a:defRPr/>
            </a:pPr>
            <a:r>
              <a:rPr lang="en-US" sz="900" dirty="0" err="1">
                <a:effectLst/>
                <a:latin typeface="Franklin Gothic Book" panose="020B0503020102020204" pitchFamily="34" charset="0"/>
                <a:ea typeface="Calibri" panose="020F0502020204030204" pitchFamily="34" charset="0"/>
              </a:rPr>
              <a:t>Vous</a:t>
            </a:r>
            <a:r>
              <a:rPr lang="en-US" sz="900" dirty="0">
                <a:effectLst/>
                <a:latin typeface="Franklin Gothic Book" panose="020B0503020102020204" pitchFamily="34" charset="0"/>
                <a:ea typeface="Calibri" panose="020F0502020204030204" pitchFamily="34" charset="0"/>
              </a:rPr>
              <a:t> </a:t>
            </a:r>
            <a:r>
              <a:rPr lang="en-US" sz="900" dirty="0" err="1">
                <a:effectLst/>
                <a:latin typeface="Franklin Gothic Book" panose="020B0503020102020204" pitchFamily="34" charset="0"/>
                <a:ea typeface="Calibri" panose="020F0502020204030204" pitchFamily="34" charset="0"/>
              </a:rPr>
              <a:t>parlerez</a:t>
            </a:r>
            <a:r>
              <a:rPr lang="en-US" sz="900" dirty="0">
                <a:effectLst/>
                <a:latin typeface="Franklin Gothic Book" panose="020B0503020102020204" pitchFamily="34" charset="0"/>
                <a:ea typeface="Calibri" panose="020F0502020204030204" pitchFamily="34" charset="0"/>
              </a:rPr>
              <a:t> à un tiers </a:t>
            </a:r>
            <a:r>
              <a:rPr lang="en-US" sz="900" dirty="0" err="1">
                <a:effectLst/>
                <a:latin typeface="Franklin Gothic Book" panose="020B0503020102020204" pitchFamily="34" charset="0"/>
                <a:ea typeface="Calibri" panose="020F0502020204030204" pitchFamily="34" charset="0"/>
              </a:rPr>
              <a:t>indépendant</a:t>
            </a:r>
            <a:r>
              <a:rPr lang="en-US" sz="900" dirty="0">
                <a:effectLst/>
                <a:latin typeface="Franklin Gothic Book" panose="020B0503020102020204" pitchFamily="34" charset="0"/>
                <a:ea typeface="Calibri" panose="020F0502020204030204" pitchFamily="34" charset="0"/>
              </a:rPr>
              <a:t>.</a:t>
            </a:r>
          </a:p>
        </p:txBody>
      </p:sp>
      <p:sp>
        <p:nvSpPr>
          <p:cNvPr id="5" name="Rectangle 1">
            <a:extLst>
              <a:ext uri="{FF2B5EF4-FFF2-40B4-BE49-F238E27FC236}">
                <a16:creationId xmlns:a16="http://schemas.microsoft.com/office/drawing/2014/main" id="{4E7FC9C3-0243-4F46-A7FE-58B68DD28FD9}"/>
              </a:ext>
            </a:extLst>
          </p:cNvPr>
          <p:cNvSpPr>
            <a:spLocks noChangeArrowheads="1"/>
          </p:cNvSpPr>
          <p:nvPr/>
        </p:nvSpPr>
        <p:spPr bwMode="auto">
          <a:xfrm>
            <a:off x="0" y="96510"/>
            <a:ext cx="65" cy="264179"/>
          </a:xfrm>
          <a:prstGeom prst="rect">
            <a:avLst/>
          </a:prstGeom>
          <a:solidFill>
            <a:srgbClr val="F8F9F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6348" rIns="0" bIns="-6348"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pt-PT" alt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sp>
        <p:nvSpPr>
          <p:cNvPr id="17" name="TextBox 16">
            <a:extLst>
              <a:ext uri="{FF2B5EF4-FFF2-40B4-BE49-F238E27FC236}">
                <a16:creationId xmlns:a16="http://schemas.microsoft.com/office/drawing/2014/main" id="{ABA99333-B1B8-419D-8DA0-986EDB9909EA}"/>
              </a:ext>
            </a:extLst>
          </p:cNvPr>
          <p:cNvSpPr txBox="1"/>
          <p:nvPr/>
        </p:nvSpPr>
        <p:spPr>
          <a:xfrm>
            <a:off x="4596" y="3267888"/>
            <a:ext cx="2660649" cy="369332"/>
          </a:xfrm>
          <a:prstGeom prst="rect">
            <a:avLst/>
          </a:prstGeom>
          <a:noFill/>
        </p:spPr>
        <p:txBody>
          <a:bodyPr wrap="square">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fr-FR" altLang="en-US" sz="900" b="1" i="0" u="none" strike="noStrike" kern="1200" cap="none" spc="0" normalizeH="0" baseline="0" noProof="0" dirty="0">
                <a:ln>
                  <a:noFill/>
                </a:ln>
                <a:solidFill>
                  <a:srgbClr val="000000"/>
                </a:solidFill>
                <a:effectLst/>
                <a:uLnTx/>
                <a:uFillTx/>
                <a:latin typeface="inherit"/>
                <a:ea typeface="+mn-ea"/>
                <a:cs typeface="+mn-cs"/>
              </a:rPr>
              <a:t>Vous pouvez également signaler sur notre site Web: </a:t>
            </a:r>
            <a:r>
              <a:rPr kumimoji="0" lang="en-US" sz="900" b="1" i="0" u="none" strike="noStrike" kern="1200" cap="none" spc="20" normalizeH="0" baseline="0" noProof="0" dirty="0">
                <a:ln>
                  <a:noFill/>
                </a:ln>
                <a:solidFill>
                  <a:srgbClr val="009BAF"/>
                </a:solidFill>
                <a:effectLst/>
                <a:uLnTx/>
                <a:uFillTx/>
                <a:latin typeface="Franklin Gothic Book" panose="020B0503020102020204"/>
                <a:ea typeface="+mn-ea"/>
                <a:cs typeface="+mn-cs"/>
              </a:rPr>
              <a:t>www.fhi360.org/anonreportregistry</a:t>
            </a:r>
            <a:endParaRPr kumimoji="0" lang="en-US" sz="900" b="1" i="0" u="none" strike="noStrike" kern="1200" cap="none" spc="0" normalizeH="0" baseline="0" noProof="0" dirty="0">
              <a:ln>
                <a:noFill/>
              </a:ln>
              <a:solidFill>
                <a:srgbClr val="000000"/>
              </a:solidFill>
              <a:effectLst/>
              <a:uLnTx/>
              <a:uFillTx/>
              <a:latin typeface="Franklin Gothic Book" panose="020B0503020102020204"/>
              <a:ea typeface="+mn-ea"/>
              <a:cs typeface="+mn-cs"/>
            </a:endParaRPr>
          </a:p>
        </p:txBody>
      </p:sp>
    </p:spTree>
    <p:extLst>
      <p:ext uri="{BB962C8B-B14F-4D97-AF65-F5344CB8AC3E}">
        <p14:creationId xmlns:p14="http://schemas.microsoft.com/office/powerpoint/2010/main" val="406640489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accent6">
            <a:lumMod val="40000"/>
            <a:lumOff val="60000"/>
            <a:alpha val="80000"/>
          </a:schemeClr>
        </a:solidFill>
        <a:effectLst/>
      </p:bgPr>
    </p:bg>
    <p:spTree>
      <p:nvGrpSpPr>
        <p:cNvPr id="1" name=""/>
        <p:cNvGrpSpPr/>
        <p:nvPr/>
      </p:nvGrpSpPr>
      <p:grpSpPr>
        <a:xfrm>
          <a:off x="0" y="0"/>
          <a:ext cx="0" cy="0"/>
          <a:chOff x="0" y="0"/>
          <a:chExt cx="0" cy="0"/>
        </a:xfrm>
      </p:grpSpPr>
      <p:sp>
        <p:nvSpPr>
          <p:cNvPr id="43" name="Rectangle 42">
            <a:extLst>
              <a:ext uri="{FF2B5EF4-FFF2-40B4-BE49-F238E27FC236}">
                <a16:creationId xmlns:a16="http://schemas.microsoft.com/office/drawing/2014/main" id="{AE9FAD16-08FF-224D-B9C0-1F189E57C145}"/>
              </a:ext>
            </a:extLst>
          </p:cNvPr>
          <p:cNvSpPr/>
          <p:nvPr/>
        </p:nvSpPr>
        <p:spPr>
          <a:xfrm>
            <a:off x="-3541" y="1884692"/>
            <a:ext cx="2660650" cy="135932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268" b="0" i="0" u="none" strike="noStrike" kern="1200" cap="none" spc="0" normalizeH="0" baseline="0" noProof="0">
              <a:ln>
                <a:noFill/>
              </a:ln>
              <a:solidFill>
                <a:srgbClr val="FFFFFF"/>
              </a:solidFill>
              <a:effectLst/>
              <a:uLnTx/>
              <a:uFillTx/>
              <a:latin typeface="Franklin Gothic Book" panose="020B0503020102020204"/>
              <a:ea typeface="+mn-ea"/>
              <a:cs typeface="+mn-cs"/>
            </a:endParaRPr>
          </a:p>
        </p:txBody>
      </p:sp>
      <p:pic>
        <p:nvPicPr>
          <p:cNvPr id="6" name="Picture 5">
            <a:extLst>
              <a:ext uri="{FF2B5EF4-FFF2-40B4-BE49-F238E27FC236}">
                <a16:creationId xmlns:a16="http://schemas.microsoft.com/office/drawing/2014/main" id="{3C2AA61E-51AD-774B-805E-FA1ECB49866E}"/>
              </a:ext>
            </a:extLst>
          </p:cNvPr>
          <p:cNvPicPr>
            <a:picLocks noChangeAspect="1"/>
          </p:cNvPicPr>
          <p:nvPr/>
        </p:nvPicPr>
        <p:blipFill>
          <a:blip r:embed="rId3"/>
          <a:stretch>
            <a:fillRect/>
          </a:stretch>
        </p:blipFill>
        <p:spPr>
          <a:xfrm>
            <a:off x="182016" y="1418986"/>
            <a:ext cx="2382498" cy="844454"/>
          </a:xfrm>
          <a:prstGeom prst="rect">
            <a:avLst/>
          </a:prstGeom>
        </p:spPr>
      </p:pic>
      <p:pic>
        <p:nvPicPr>
          <p:cNvPr id="39" name="Picture 38">
            <a:extLst>
              <a:ext uri="{FF2B5EF4-FFF2-40B4-BE49-F238E27FC236}">
                <a16:creationId xmlns:a16="http://schemas.microsoft.com/office/drawing/2014/main" id="{13FEE7F1-DDA0-7C46-89B3-0041CA2DCA1C}"/>
              </a:ext>
            </a:extLst>
          </p:cNvPr>
          <p:cNvPicPr>
            <a:picLocks noChangeAspect="1"/>
          </p:cNvPicPr>
          <p:nvPr/>
        </p:nvPicPr>
        <p:blipFill>
          <a:blip r:embed="rId4"/>
          <a:srcRect/>
          <a:stretch/>
        </p:blipFill>
        <p:spPr>
          <a:xfrm>
            <a:off x="2018975" y="128454"/>
            <a:ext cx="519367" cy="230831"/>
          </a:xfrm>
          <a:prstGeom prst="rect">
            <a:avLst/>
          </a:prstGeom>
        </p:spPr>
      </p:pic>
      <p:pic>
        <p:nvPicPr>
          <p:cNvPr id="3" name="Picture 2">
            <a:extLst>
              <a:ext uri="{FF2B5EF4-FFF2-40B4-BE49-F238E27FC236}">
                <a16:creationId xmlns:a16="http://schemas.microsoft.com/office/drawing/2014/main" id="{E03162A4-29E1-2E43-AE33-7E9957E48F4F}"/>
              </a:ext>
            </a:extLst>
          </p:cNvPr>
          <p:cNvPicPr>
            <a:picLocks noChangeAspect="1"/>
          </p:cNvPicPr>
          <p:nvPr/>
        </p:nvPicPr>
        <p:blipFill>
          <a:blip r:embed="rId5"/>
          <a:srcRect/>
          <a:stretch/>
        </p:blipFill>
        <p:spPr>
          <a:xfrm>
            <a:off x="2034072" y="1604897"/>
            <a:ext cx="889124" cy="1568523"/>
          </a:xfrm>
          <a:prstGeom prst="rect">
            <a:avLst/>
          </a:prstGeom>
        </p:spPr>
      </p:pic>
      <p:sp>
        <p:nvSpPr>
          <p:cNvPr id="18" name="Title 1">
            <a:extLst>
              <a:ext uri="{FF2B5EF4-FFF2-40B4-BE49-F238E27FC236}">
                <a16:creationId xmlns:a16="http://schemas.microsoft.com/office/drawing/2014/main" id="{4DC17441-6E42-4C7B-8FE7-41A1DC66BE97}"/>
              </a:ext>
            </a:extLst>
          </p:cNvPr>
          <p:cNvSpPr txBox="1">
            <a:spLocks/>
          </p:cNvSpPr>
          <p:nvPr/>
        </p:nvSpPr>
        <p:spPr>
          <a:xfrm>
            <a:off x="22751" y="12483"/>
            <a:ext cx="1975110" cy="462771"/>
          </a:xfrm>
          <a:prstGeom prst="rect">
            <a:avLst/>
          </a:prstGeom>
        </p:spPr>
        <p:txBody>
          <a:bodyPr vert="horz" wrap="square" lIns="64419" tIns="32210" rIns="64419" bIns="32210" rtlCol="0" anchor="t" anchorCtr="0">
            <a:noAutofit/>
          </a:bodyPr>
          <a:lstStyle>
            <a:lvl1pPr algn="l" defTabSz="354787" rtl="0" eaLnBrk="1" latinLnBrk="0" hangingPunct="1">
              <a:lnSpc>
                <a:spcPct val="90000"/>
              </a:lnSpc>
              <a:spcBef>
                <a:spcPct val="0"/>
              </a:spcBef>
              <a:buNone/>
              <a:defRPr sz="1707" kern="1200">
                <a:solidFill>
                  <a:schemeClr val="tx1"/>
                </a:solidFill>
                <a:latin typeface="+mj-lt"/>
                <a:ea typeface="+mj-ea"/>
                <a:cs typeface="+mj-cs"/>
              </a:defRPr>
            </a:lvl1pPr>
          </a:lstStyle>
          <a:p>
            <a:pPr>
              <a:lnSpc>
                <a:spcPct val="80000"/>
              </a:lnSpc>
            </a:pPr>
            <a:r>
              <a:rPr lang="fr-FR" sz="1600" b="1" dirty="0">
                <a:latin typeface="Franklin Gothic Demi" panose="020B0603020102020204" pitchFamily="34" charset="0"/>
              </a:rPr>
              <a:t>Nous nous soucions de votre sécurité.</a:t>
            </a:r>
          </a:p>
        </p:txBody>
      </p:sp>
      <p:sp>
        <p:nvSpPr>
          <p:cNvPr id="19" name="Rectangle 18">
            <a:extLst>
              <a:ext uri="{FF2B5EF4-FFF2-40B4-BE49-F238E27FC236}">
                <a16:creationId xmlns:a16="http://schemas.microsoft.com/office/drawing/2014/main" id="{F94FBBF0-54C9-414E-8405-243FE8D3D4FA}"/>
              </a:ext>
            </a:extLst>
          </p:cNvPr>
          <p:cNvSpPr/>
          <p:nvPr/>
        </p:nvSpPr>
        <p:spPr>
          <a:xfrm>
            <a:off x="-3541" y="423323"/>
            <a:ext cx="2555778" cy="338554"/>
          </a:xfrm>
          <a:prstGeom prst="rect">
            <a:avLst/>
          </a:prstGeom>
        </p:spPr>
        <p:txBody>
          <a:bodyPr wrap="square">
            <a:spAutoFit/>
          </a:bodyPr>
          <a:lstStyle/>
          <a:p>
            <a:r>
              <a:rPr lang="fr-FR" sz="800" dirty="0"/>
              <a:t>Les travailleurs et les partenaires de FHI 360 ne devraient </a:t>
            </a:r>
            <a:r>
              <a:rPr lang="fr-FR" sz="800" b="1" dirty="0"/>
              <a:t>JAMAIS</a:t>
            </a:r>
            <a:r>
              <a:rPr lang="fr-FR" sz="800" dirty="0"/>
              <a:t> :</a:t>
            </a:r>
            <a:r>
              <a:rPr lang="fr-FR" sz="800" b="1" dirty="0">
                <a:latin typeface="Franklin Gothic Demi" panose="020B0603020102020204" pitchFamily="34" charset="0"/>
              </a:rPr>
              <a:t> </a:t>
            </a:r>
          </a:p>
        </p:txBody>
      </p:sp>
      <p:sp>
        <p:nvSpPr>
          <p:cNvPr id="20" name="Rounded Rectangle 34">
            <a:extLst>
              <a:ext uri="{FF2B5EF4-FFF2-40B4-BE49-F238E27FC236}">
                <a16:creationId xmlns:a16="http://schemas.microsoft.com/office/drawing/2014/main" id="{EE043E37-95BA-465C-8B3D-45417377DA2D}"/>
              </a:ext>
            </a:extLst>
          </p:cNvPr>
          <p:cNvSpPr/>
          <p:nvPr/>
        </p:nvSpPr>
        <p:spPr>
          <a:xfrm>
            <a:off x="92583" y="686056"/>
            <a:ext cx="2558004" cy="690805"/>
          </a:xfrm>
          <a:prstGeom prst="roundRect">
            <a:avLst>
              <a:gd name="adj" fmla="val 8682"/>
            </a:avLst>
          </a:prstGeom>
          <a:noFill/>
          <a:ln w="38100">
            <a:noFill/>
          </a:ln>
          <a:effectLst>
            <a:outerShdw blurRad="1905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0" rIns="128839" bIns="64419" numCol="1" rtlCol="0" anchor="t" anchorCtr="0">
            <a:noAutofit/>
          </a:bodyPr>
          <a:lstStyle/>
          <a:p>
            <a:pPr marL="117475" indent="-117475">
              <a:spcAft>
                <a:spcPts val="282"/>
              </a:spcAft>
              <a:buSzPct val="80000"/>
              <a:buBlip>
                <a:blip r:embed="rId6">
                  <a:extLst>
                    <a:ext uri="{96DAC541-7B7A-43D3-8B79-37D633B846F1}">
                      <asvg:svgBlip xmlns:asvg="http://schemas.microsoft.com/office/drawing/2016/SVG/main" r:embed="rId7"/>
                    </a:ext>
                  </a:extLst>
                </a:blip>
              </a:buBlip>
            </a:pPr>
            <a:r>
              <a:rPr lang="fr-FR" sz="800" dirty="0">
                <a:solidFill>
                  <a:schemeClr val="tx1"/>
                </a:solidFill>
              </a:rPr>
              <a:t>Vous menacer, vous harceler ou vous faire du mal</a:t>
            </a:r>
          </a:p>
          <a:p>
            <a:pPr marL="117475" indent="-117475">
              <a:spcAft>
                <a:spcPts val="282"/>
              </a:spcAft>
              <a:buSzPct val="80000"/>
              <a:buBlip>
                <a:blip r:embed="rId6">
                  <a:extLst>
                    <a:ext uri="{96DAC541-7B7A-43D3-8B79-37D633B846F1}">
                      <asvg:svgBlip xmlns:asvg="http://schemas.microsoft.com/office/drawing/2016/SVG/main" r:embed="rId7"/>
                    </a:ext>
                  </a:extLst>
                </a:blip>
              </a:buBlip>
            </a:pPr>
            <a:r>
              <a:rPr lang="fr-FR" sz="800" dirty="0">
                <a:solidFill>
                  <a:schemeClr val="tx1"/>
                </a:solidFill>
              </a:rPr>
              <a:t>Vous demander de l’argent, des faveurs, ou le sexe en échange de biens, d’emploi ou de services</a:t>
            </a:r>
          </a:p>
          <a:p>
            <a:pPr marL="117475" indent="-117475">
              <a:spcAft>
                <a:spcPts val="282"/>
              </a:spcAft>
              <a:buSzPct val="80000"/>
              <a:buBlip>
                <a:blip r:embed="rId6">
                  <a:extLst>
                    <a:ext uri="{96DAC541-7B7A-43D3-8B79-37D633B846F1}">
                      <asvg:svgBlip xmlns:asvg="http://schemas.microsoft.com/office/drawing/2016/SVG/main" r:embed="rId7"/>
                    </a:ext>
                  </a:extLst>
                </a:blip>
              </a:buBlip>
            </a:pPr>
            <a:r>
              <a:rPr lang="fr-FR" sz="800" dirty="0">
                <a:solidFill>
                  <a:srgbClr val="202124"/>
                </a:solidFill>
                <a:effectLst/>
                <a:ea typeface="Times New Roman" panose="02020603050405020304" pitchFamily="18" charset="0"/>
                <a:cs typeface="Courier New" panose="02070309020205020404" pitchFamily="49" charset="0"/>
              </a:rPr>
              <a:t>Vous demander des actes sexuels en échange d'argent</a:t>
            </a:r>
            <a:endParaRPr lang="en-US" sz="800" dirty="0">
              <a:effectLst/>
              <a:ea typeface="Calibri" panose="020F0502020204030204" pitchFamily="34" charset="0"/>
              <a:cs typeface="Times New Roman" panose="02020603050405020304" pitchFamily="18" charset="0"/>
            </a:endParaRPr>
          </a:p>
          <a:p>
            <a:pPr marL="117475" indent="-117475">
              <a:spcAft>
                <a:spcPts val="282"/>
              </a:spcAft>
              <a:buSzPct val="80000"/>
              <a:buBlip>
                <a:blip r:embed="rId6">
                  <a:extLst>
                    <a:ext uri="{96DAC541-7B7A-43D3-8B79-37D633B846F1}">
                      <asvg:svgBlip xmlns:asvg="http://schemas.microsoft.com/office/drawing/2016/SVG/main" r:embed="rId7"/>
                    </a:ext>
                  </a:extLst>
                </a:blip>
              </a:buBlip>
            </a:pPr>
            <a:endParaRPr lang="fr-FR" sz="800" dirty="0">
              <a:solidFill>
                <a:schemeClr val="tx1"/>
              </a:solidFill>
            </a:endParaRPr>
          </a:p>
        </p:txBody>
      </p:sp>
      <p:sp>
        <p:nvSpPr>
          <p:cNvPr id="21" name="Title 1">
            <a:extLst>
              <a:ext uri="{FF2B5EF4-FFF2-40B4-BE49-F238E27FC236}">
                <a16:creationId xmlns:a16="http://schemas.microsoft.com/office/drawing/2014/main" id="{214F4F3A-3923-43E0-84DF-05B1F95DC19A}"/>
              </a:ext>
            </a:extLst>
          </p:cNvPr>
          <p:cNvSpPr txBox="1">
            <a:spLocks/>
          </p:cNvSpPr>
          <p:nvPr/>
        </p:nvSpPr>
        <p:spPr>
          <a:xfrm>
            <a:off x="13226" y="1437202"/>
            <a:ext cx="2558004" cy="444126"/>
          </a:xfrm>
          <a:prstGeom prst="rect">
            <a:avLst/>
          </a:prstGeom>
        </p:spPr>
        <p:txBody>
          <a:bodyPr vert="horz" wrap="none" lIns="64419" tIns="32210" rIns="64419" bIns="32210" rtlCol="0" anchor="ctr">
            <a:noAutofit/>
          </a:bodyPr>
          <a:lstStyle>
            <a:lvl1pPr algn="l" defTabSz="354787" rtl="0" eaLnBrk="1" latinLnBrk="0" hangingPunct="1">
              <a:lnSpc>
                <a:spcPct val="90000"/>
              </a:lnSpc>
              <a:spcBef>
                <a:spcPct val="0"/>
              </a:spcBef>
              <a:buNone/>
              <a:defRPr sz="1707" kern="1200">
                <a:solidFill>
                  <a:schemeClr val="tx1"/>
                </a:solidFill>
                <a:latin typeface="+mj-lt"/>
                <a:ea typeface="+mj-ea"/>
                <a:cs typeface="+mj-cs"/>
              </a:defRPr>
            </a:lvl1pPr>
          </a:lstStyle>
          <a:p>
            <a:pPr algn="ctr">
              <a:lnSpc>
                <a:spcPct val="100000"/>
              </a:lnSpc>
            </a:pPr>
            <a:r>
              <a:rPr lang="fr-FR" sz="1100" b="1" dirty="0">
                <a:solidFill>
                  <a:schemeClr val="accent2"/>
                </a:solidFill>
                <a:latin typeface="Franklin Gothic Demi"/>
              </a:rPr>
              <a:t>Si cela vous arrive, appelez :</a:t>
            </a:r>
          </a:p>
          <a:p>
            <a:pPr algn="ctr">
              <a:lnSpc>
                <a:spcPct val="100000"/>
              </a:lnSpc>
            </a:pPr>
            <a:r>
              <a:rPr lang="fr-FR" sz="1100" b="1" dirty="0">
                <a:solidFill>
                  <a:schemeClr val="accent2"/>
                </a:solidFill>
                <a:latin typeface="Franklin Gothic Demi"/>
              </a:rPr>
              <a:t>+00 000 000 000</a:t>
            </a:r>
          </a:p>
        </p:txBody>
      </p:sp>
      <p:sp>
        <p:nvSpPr>
          <p:cNvPr id="22" name="Rectangle 21">
            <a:extLst>
              <a:ext uri="{FF2B5EF4-FFF2-40B4-BE49-F238E27FC236}">
                <a16:creationId xmlns:a16="http://schemas.microsoft.com/office/drawing/2014/main" id="{78528EA4-3C23-4BBD-8507-13C03B4A04C1}"/>
              </a:ext>
            </a:extLst>
          </p:cNvPr>
          <p:cNvSpPr/>
          <p:nvPr/>
        </p:nvSpPr>
        <p:spPr>
          <a:xfrm>
            <a:off x="182016" y="2076818"/>
            <a:ext cx="2010410" cy="927325"/>
          </a:xfrm>
          <a:prstGeom prst="rect">
            <a:avLst/>
          </a:prstGeom>
          <a:noFill/>
          <a:ln w="38100">
            <a:noFill/>
          </a:ln>
          <a:effectLst>
            <a:outerShdw blurRad="1905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128839" rIns="128839" bIns="128839" rtlCol="0" anchor="t" anchorCtr="0">
            <a:noAutofit/>
          </a:bodyPr>
          <a:lstStyle/>
          <a:p>
            <a:pPr marL="112713" indent="-107950">
              <a:lnSpc>
                <a:spcPct val="95000"/>
              </a:lnSpc>
              <a:spcAft>
                <a:spcPts val="600"/>
              </a:spcAft>
              <a:buClr>
                <a:schemeClr val="accent5"/>
              </a:buClr>
              <a:buSzPct val="150000"/>
              <a:buFont typeface="System Font Regular"/>
              <a:buChar char="‣"/>
            </a:pPr>
            <a:r>
              <a:rPr lang="fr-FR" sz="800" dirty="0">
                <a:solidFill>
                  <a:schemeClr val="tx1"/>
                </a:solidFill>
                <a:latin typeface="Franklin Gothic Book" panose="020B0503020102020204" pitchFamily="34" charset="0"/>
              </a:rPr>
              <a:t>Vous n’avez pas à donner votre nom.</a:t>
            </a:r>
          </a:p>
          <a:p>
            <a:pPr marL="112713" indent="-107950">
              <a:lnSpc>
                <a:spcPct val="95000"/>
              </a:lnSpc>
              <a:spcAft>
                <a:spcPts val="600"/>
              </a:spcAft>
              <a:buClr>
                <a:schemeClr val="accent5"/>
              </a:buClr>
              <a:buSzPct val="150000"/>
              <a:buFont typeface="System Font Regular"/>
              <a:buChar char="‣"/>
            </a:pPr>
            <a:r>
              <a:rPr lang="fr-FR" sz="800" dirty="0">
                <a:solidFill>
                  <a:schemeClr val="tx1"/>
                </a:solidFill>
                <a:latin typeface="Franklin Gothic Book" panose="020B0503020102020204" pitchFamily="34" charset="0"/>
              </a:rPr>
              <a:t>Il n’y a pas de frais supplémentaires pour appeler la ligne d’assistance.</a:t>
            </a:r>
          </a:p>
          <a:p>
            <a:pPr marL="112713" indent="-107950">
              <a:lnSpc>
                <a:spcPct val="95000"/>
              </a:lnSpc>
              <a:spcAft>
                <a:spcPts val="600"/>
              </a:spcAft>
              <a:buClr>
                <a:schemeClr val="accent5"/>
              </a:buClr>
              <a:buSzPct val="150000"/>
              <a:buFont typeface="System Font Regular"/>
              <a:buChar char="‣"/>
            </a:pPr>
            <a:r>
              <a:rPr lang="fr-FR" sz="800" dirty="0">
                <a:solidFill>
                  <a:schemeClr val="tx1"/>
                </a:solidFill>
                <a:latin typeface="Franklin Gothic Book" panose="020B0503020102020204" pitchFamily="34" charset="0"/>
              </a:rPr>
              <a:t>Vous pouvez également envoyer un courriel confidentiel à : </a:t>
            </a:r>
            <a:r>
              <a:rPr lang="fr-FR" sz="800" b="1" dirty="0">
                <a:solidFill>
                  <a:schemeClr val="tx1"/>
                </a:solidFill>
                <a:latin typeface="Franklin Gothic Book" panose="020B0503020102020204" pitchFamily="34" charset="0"/>
              </a:rPr>
              <a:t>Compliance@fhi360.org</a:t>
            </a:r>
          </a:p>
        </p:txBody>
      </p:sp>
      <p:sp>
        <p:nvSpPr>
          <p:cNvPr id="23" name="TextBox 22">
            <a:extLst>
              <a:ext uri="{FF2B5EF4-FFF2-40B4-BE49-F238E27FC236}">
                <a16:creationId xmlns:a16="http://schemas.microsoft.com/office/drawing/2014/main" id="{2C451DAF-7805-4B31-9594-CAB740B23964}"/>
              </a:ext>
            </a:extLst>
          </p:cNvPr>
          <p:cNvSpPr txBox="1"/>
          <p:nvPr/>
        </p:nvSpPr>
        <p:spPr>
          <a:xfrm>
            <a:off x="155844" y="3294430"/>
            <a:ext cx="2382498" cy="369332"/>
          </a:xfrm>
          <a:prstGeom prst="rect">
            <a:avLst/>
          </a:prstGeom>
          <a:noFill/>
        </p:spPr>
        <p:txBody>
          <a:bodyPr wrap="square" rtlCol="0">
            <a:spAutoFit/>
          </a:bodyPr>
          <a:lstStyle/>
          <a:p>
            <a:pPr algn="ctr"/>
            <a:r>
              <a:rPr lang="fr-FR" sz="900" dirty="0">
                <a:latin typeface="Franklin Gothic Medium" panose="020B0603020102020204" pitchFamily="34" charset="0"/>
              </a:rPr>
              <a:t>D’AUTRES OPTIONS DE DÉCLARATION FIGURENT AU VERSO DE CETTE CARTE</a:t>
            </a:r>
          </a:p>
        </p:txBody>
      </p:sp>
    </p:spTree>
    <p:extLst>
      <p:ext uri="{BB962C8B-B14F-4D97-AF65-F5344CB8AC3E}">
        <p14:creationId xmlns:p14="http://schemas.microsoft.com/office/powerpoint/2010/main" val="1523835816"/>
      </p:ext>
    </p:extLst>
  </p:cSld>
  <p:clrMapOvr>
    <a:masterClrMapping/>
  </p:clrMapOvr>
</p:sld>
</file>

<file path=ppt/theme/theme1.xml><?xml version="1.0" encoding="utf-8"?>
<a:theme xmlns:a="http://schemas.openxmlformats.org/drawingml/2006/main" name="Office Theme">
  <a:themeElements>
    <a:clrScheme name="FCR Alternate">
      <a:dk1>
        <a:srgbClr val="000000"/>
      </a:dk1>
      <a:lt1>
        <a:srgbClr val="FFFFFF"/>
      </a:lt1>
      <a:dk2>
        <a:srgbClr val="713484"/>
      </a:dk2>
      <a:lt2>
        <a:srgbClr val="ABAFA6"/>
      </a:lt2>
      <a:accent1>
        <a:srgbClr val="009590"/>
      </a:accent1>
      <a:accent2>
        <a:srgbClr val="F2741F"/>
      </a:accent2>
      <a:accent3>
        <a:srgbClr val="B71D38"/>
      </a:accent3>
      <a:accent4>
        <a:srgbClr val="3B352F"/>
      </a:accent4>
      <a:accent5>
        <a:srgbClr val="009BAF"/>
      </a:accent5>
      <a:accent6>
        <a:srgbClr val="FED205"/>
      </a:accent6>
      <a:hlink>
        <a:srgbClr val="006595"/>
      </a:hlink>
      <a:folHlink>
        <a:srgbClr val="5C6F7C"/>
      </a:folHlink>
    </a:clrScheme>
    <a:fontScheme name="Franklin Gothic">
      <a:majorFont>
        <a:latin typeface="Franklin Gothic Medium" panose="020B0603020102020204"/>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panose="020B0503020102020204"/>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Theme">
  <a:themeElements>
    <a:clrScheme name="FCR Alternate">
      <a:dk1>
        <a:srgbClr val="000000"/>
      </a:dk1>
      <a:lt1>
        <a:srgbClr val="FFFFFF"/>
      </a:lt1>
      <a:dk2>
        <a:srgbClr val="713484"/>
      </a:dk2>
      <a:lt2>
        <a:srgbClr val="ABAFA6"/>
      </a:lt2>
      <a:accent1>
        <a:srgbClr val="009590"/>
      </a:accent1>
      <a:accent2>
        <a:srgbClr val="F2741F"/>
      </a:accent2>
      <a:accent3>
        <a:srgbClr val="B71D38"/>
      </a:accent3>
      <a:accent4>
        <a:srgbClr val="3B352F"/>
      </a:accent4>
      <a:accent5>
        <a:srgbClr val="009BAF"/>
      </a:accent5>
      <a:accent6>
        <a:srgbClr val="FED205"/>
      </a:accent6>
      <a:hlink>
        <a:srgbClr val="006595"/>
      </a:hlink>
      <a:folHlink>
        <a:srgbClr val="5C6F7C"/>
      </a:folHlink>
    </a:clrScheme>
    <a:fontScheme name="Franklin Gothic">
      <a:majorFont>
        <a:latin typeface="Franklin Gothic Medium" panose="020B0603020102020204"/>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panose="020B0503020102020204"/>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AEFEE2724BDB744A9EE6D5ED9ECD69A6" ma:contentTypeVersion="4" ma:contentTypeDescription="Create a new document." ma:contentTypeScope="" ma:versionID="ea21d97bebf05c28899b17848cfe95a2">
  <xsd:schema xmlns:xsd="http://www.w3.org/2001/XMLSchema" xmlns:xs="http://www.w3.org/2001/XMLSchema" xmlns:p="http://schemas.microsoft.com/office/2006/metadata/properties" xmlns:ns2="f21a2516-b267-42f6-9626-92cb3b4c905a" targetNamespace="http://schemas.microsoft.com/office/2006/metadata/properties" ma:root="true" ma:fieldsID="22d2cc2ea2cf38ad4301fd3a4bf8e626" ns2:_="">
    <xsd:import namespace="f21a2516-b267-42f6-9626-92cb3b4c905a"/>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21a2516-b267-42f6-9626-92cb3b4c905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70678DF5-91F2-4C35-B1EA-E2A5830B0918}"/>
</file>

<file path=customXml/itemProps2.xml><?xml version="1.0" encoding="utf-8"?>
<ds:datastoreItem xmlns:ds="http://schemas.openxmlformats.org/officeDocument/2006/customXml" ds:itemID="{884A1871-AFCF-47B9-8FBA-6301AA747E24}"/>
</file>

<file path=customXml/itemProps3.xml><?xml version="1.0" encoding="utf-8"?>
<ds:datastoreItem xmlns:ds="http://schemas.openxmlformats.org/officeDocument/2006/customXml" ds:itemID="{85A77BA5-512C-46F0-B40F-9F7A5B0C68EC}"/>
</file>

<file path=docProps/app.xml><?xml version="1.0" encoding="utf-8"?>
<Properties xmlns="http://schemas.openxmlformats.org/officeDocument/2006/extended-properties" xmlns:vt="http://schemas.openxmlformats.org/officeDocument/2006/docPropsVTypes">
  <Template>Office Theme</Template>
  <TotalTime>127</TotalTime>
  <Words>1296</Words>
  <Application>Microsoft Office PowerPoint</Application>
  <PresentationFormat>Custom</PresentationFormat>
  <Paragraphs>96</Paragraphs>
  <Slides>10</Slides>
  <Notes>6</Notes>
  <HiddenSlides>0</HiddenSlides>
  <MMClips>0</MMClips>
  <ScaleCrop>false</ScaleCrop>
  <HeadingPairs>
    <vt:vector size="6" baseType="variant">
      <vt:variant>
        <vt:lpstr>Fonts Used</vt:lpstr>
      </vt:variant>
      <vt:variant>
        <vt:i4>10</vt:i4>
      </vt:variant>
      <vt:variant>
        <vt:lpstr>Theme</vt:lpstr>
      </vt:variant>
      <vt:variant>
        <vt:i4>2</vt:i4>
      </vt:variant>
      <vt:variant>
        <vt:lpstr>Slide Titles</vt:lpstr>
      </vt:variant>
      <vt:variant>
        <vt:i4>10</vt:i4>
      </vt:variant>
    </vt:vector>
  </HeadingPairs>
  <TitlesOfParts>
    <vt:vector size="22" baseType="lpstr">
      <vt:lpstr>Arial</vt:lpstr>
      <vt:lpstr>Calibri</vt:lpstr>
      <vt:lpstr>Franklin Gothic Book</vt:lpstr>
      <vt:lpstr>Franklin Gothic Demi</vt:lpstr>
      <vt:lpstr>Franklin Gothic Demi Cond</vt:lpstr>
      <vt:lpstr>Franklin Gothic Medium</vt:lpstr>
      <vt:lpstr>Franklin Gothic Medium Cond</vt:lpstr>
      <vt:lpstr>inherit</vt:lpstr>
      <vt:lpstr>Segoe UI</vt:lpstr>
      <vt:lpstr>System Font Regular</vt:lpstr>
      <vt:lpstr>Office Theme</vt:lpstr>
      <vt:lpstr>1_Office Theme</vt:lpstr>
      <vt:lpstr>INSTRUÇÕES PARA EDITAR E IMPRIMIR OS CARTAZES E CARTÃO DE BOLSO SOBRE SALVAGUARDA</vt:lpstr>
      <vt:lpstr>INSTRUÇÕES (continuação)</vt:lpstr>
      <vt:lpstr>INSTRUÇÕES (continuação)</vt:lpstr>
      <vt:lpstr>Modèles de cartes de poche
(recto et verso)</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Kay Garcia</dc:creator>
  <cp:lastModifiedBy>Kim Dixon</cp:lastModifiedBy>
  <cp:revision>16</cp:revision>
  <cp:lastPrinted>2021-07-16T20:50:08Z</cp:lastPrinted>
  <dcterms:created xsi:type="dcterms:W3CDTF">2021-07-12T16:42:24Z</dcterms:created>
  <dcterms:modified xsi:type="dcterms:W3CDTF">2021-10-05T22:14:47Z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0x010100AEFEE2724BDB744A9EE6D5ED9ECD69A6</vt:lpwstr>
  </property>
</Properties>
</file>