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4" r:id="rId2"/>
  </p:sldMasterIdLst>
  <p:notesMasterIdLst>
    <p:notesMasterId r:id="rId11"/>
  </p:notesMasterIdLst>
  <p:sldIdLst>
    <p:sldId id="288" r:id="rId3"/>
    <p:sldId id="274" r:id="rId4"/>
    <p:sldId id="275" r:id="rId5"/>
    <p:sldId id="289" r:id="rId6"/>
    <p:sldId id="280" r:id="rId7"/>
    <p:sldId id="290" r:id="rId8"/>
    <p:sldId id="291" r:id="rId9"/>
    <p:sldId id="292" r:id="rId10"/>
  </p:sldIdLst>
  <p:sldSz cx="10698163" cy="1508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256"/>
    <a:srgbClr val="723484"/>
    <a:srgbClr val="009591"/>
    <a:srgbClr val="009BB1"/>
    <a:srgbClr val="6CBBB8"/>
    <a:srgbClr val="B81F39"/>
    <a:srgbClr val="D1F4FF"/>
    <a:srgbClr val="F9F2DB"/>
    <a:srgbClr val="BFE1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633DDF-2378-4B0B-8C58-567A0F6F4BCB}" v="21" dt="2021-10-05T19:36:45.6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43" autoAdjust="0"/>
    <p:restoredTop sz="96184"/>
  </p:normalViewPr>
  <p:slideViewPr>
    <p:cSldViewPr snapToGrid="0" snapToObjects="1">
      <p:cViewPr>
        <p:scale>
          <a:sx n="77" d="100"/>
          <a:sy n="77" d="100"/>
        </p:scale>
        <p:origin x="52" y="-48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Master" Target="slideMasters/slideMaster2.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3F633DDF-2378-4B0B-8C58-567A0F6F4BCB}"/>
    <pc:docChg chg="undo custSel addSld delSld modSld">
      <pc:chgData name="Kim Dixon" userId="94c3f094-9e9a-4b63-af1b-7cd919f3220d" providerId="ADAL" clId="{3F633DDF-2378-4B0B-8C58-567A0F6F4BCB}" dt="2021-10-05T19:40:14.108" v="205" actId="1076"/>
      <pc:docMkLst>
        <pc:docMk/>
      </pc:docMkLst>
      <pc:sldChg chg="delSp modSp del mod">
        <pc:chgData name="Kim Dixon" userId="94c3f094-9e9a-4b63-af1b-7cd919f3220d" providerId="ADAL" clId="{3F633DDF-2378-4B0B-8C58-567A0F6F4BCB}" dt="2021-10-05T19:32:49.219" v="145" actId="47"/>
        <pc:sldMkLst>
          <pc:docMk/>
          <pc:sldMk cId="4015114439" sldId="256"/>
        </pc:sldMkLst>
        <pc:spChg chg="topLvl">
          <ac:chgData name="Kim Dixon" userId="94c3f094-9e9a-4b63-af1b-7cd919f3220d" providerId="ADAL" clId="{3F633DDF-2378-4B0B-8C58-567A0F6F4BCB}" dt="2021-10-05T19:32:31.420" v="141" actId="21"/>
          <ac:spMkLst>
            <pc:docMk/>
            <pc:sldMk cId="4015114439" sldId="256"/>
            <ac:spMk id="30" creationId="{5092DCEE-1723-FF44-B479-9D08DE0D7A9B}"/>
          </ac:spMkLst>
        </pc:spChg>
        <pc:spChg chg="del topLvl">
          <ac:chgData name="Kim Dixon" userId="94c3f094-9e9a-4b63-af1b-7cd919f3220d" providerId="ADAL" clId="{3F633DDF-2378-4B0B-8C58-567A0F6F4BCB}" dt="2021-10-05T19:32:31.420" v="141" actId="21"/>
          <ac:spMkLst>
            <pc:docMk/>
            <pc:sldMk cId="4015114439" sldId="256"/>
            <ac:spMk id="31" creationId="{2837365A-5744-D843-881B-8313B80C7DEC}"/>
          </ac:spMkLst>
        </pc:spChg>
        <pc:spChg chg="del">
          <ac:chgData name="Kim Dixon" userId="94c3f094-9e9a-4b63-af1b-7cd919f3220d" providerId="ADAL" clId="{3F633DDF-2378-4B0B-8C58-567A0F6F4BCB}" dt="2021-10-05T19:29:14.643" v="106" actId="21"/>
          <ac:spMkLst>
            <pc:docMk/>
            <pc:sldMk cId="4015114439" sldId="256"/>
            <ac:spMk id="45" creationId="{AE56834C-45A0-E149-82CD-16E8CA91B707}"/>
          </ac:spMkLst>
        </pc:spChg>
        <pc:spChg chg="del">
          <ac:chgData name="Kim Dixon" userId="94c3f094-9e9a-4b63-af1b-7cd919f3220d" providerId="ADAL" clId="{3F633DDF-2378-4B0B-8C58-567A0F6F4BCB}" dt="2021-10-05T19:29:37.838" v="110" actId="21"/>
          <ac:spMkLst>
            <pc:docMk/>
            <pc:sldMk cId="4015114439" sldId="256"/>
            <ac:spMk id="47" creationId="{66750E0D-339E-6E42-8AC6-64E48A3858EA}"/>
          </ac:spMkLst>
        </pc:spChg>
        <pc:spChg chg="mod">
          <ac:chgData name="Kim Dixon" userId="94c3f094-9e9a-4b63-af1b-7cd919f3220d" providerId="ADAL" clId="{3F633DDF-2378-4B0B-8C58-567A0F6F4BCB}" dt="2021-10-05T18:38:13.544" v="92" actId="14826"/>
          <ac:spMkLst>
            <pc:docMk/>
            <pc:sldMk cId="4015114439" sldId="256"/>
            <ac:spMk id="57" creationId="{38F3973A-BEF7-FF41-BE41-FDDCB13702D1}"/>
          </ac:spMkLst>
        </pc:spChg>
        <pc:spChg chg="del">
          <ac:chgData name="Kim Dixon" userId="94c3f094-9e9a-4b63-af1b-7cd919f3220d" providerId="ADAL" clId="{3F633DDF-2378-4B0B-8C58-567A0F6F4BCB}" dt="2021-10-05T19:28:06.239" v="93" actId="21"/>
          <ac:spMkLst>
            <pc:docMk/>
            <pc:sldMk cId="4015114439" sldId="256"/>
            <ac:spMk id="58" creationId="{D4D4BCB2-68A5-5049-A28D-833884DCB203}"/>
          </ac:spMkLst>
        </pc:spChg>
        <pc:spChg chg="del">
          <ac:chgData name="Kim Dixon" userId="94c3f094-9e9a-4b63-af1b-7cd919f3220d" providerId="ADAL" clId="{3F633DDF-2378-4B0B-8C58-567A0F6F4BCB}" dt="2021-10-05T19:28:33.582" v="98" actId="21"/>
          <ac:spMkLst>
            <pc:docMk/>
            <pc:sldMk cId="4015114439" sldId="256"/>
            <ac:spMk id="62" creationId="{5AF62918-22AD-4D4C-A083-B943A9DB7DA5}"/>
          </ac:spMkLst>
        </pc:spChg>
        <pc:spChg chg="del">
          <ac:chgData name="Kim Dixon" userId="94c3f094-9e9a-4b63-af1b-7cd919f3220d" providerId="ADAL" clId="{3F633DDF-2378-4B0B-8C58-567A0F6F4BCB}" dt="2021-10-05T19:30:41.995" v="122" actId="21"/>
          <ac:spMkLst>
            <pc:docMk/>
            <pc:sldMk cId="4015114439" sldId="256"/>
            <ac:spMk id="73" creationId="{C8B884FF-458A-AB49-9137-28BEFBD9187B}"/>
          </ac:spMkLst>
        </pc:spChg>
        <pc:grpChg chg="mod">
          <ac:chgData name="Kim Dixon" userId="94c3f094-9e9a-4b63-af1b-7cd919f3220d" providerId="ADAL" clId="{3F633DDF-2378-4B0B-8C58-567A0F6F4BCB}" dt="2021-10-05T18:38:13.544" v="92" actId="14826"/>
          <ac:grpSpMkLst>
            <pc:docMk/>
            <pc:sldMk cId="4015114439" sldId="256"/>
            <ac:grpSpMk id="16" creationId="{7CC33E7D-7808-724E-AB9C-9741131973F6}"/>
          </ac:grpSpMkLst>
        </pc:grpChg>
        <pc:grpChg chg="del">
          <ac:chgData name="Kim Dixon" userId="94c3f094-9e9a-4b63-af1b-7cd919f3220d" providerId="ADAL" clId="{3F633DDF-2378-4B0B-8C58-567A0F6F4BCB}" dt="2021-10-05T19:32:31.420" v="141" actId="21"/>
          <ac:grpSpMkLst>
            <pc:docMk/>
            <pc:sldMk cId="4015114439" sldId="256"/>
            <ac:grpSpMk id="29" creationId="{697CDF4C-C7A7-DE4D-A56C-26A368914897}"/>
          </ac:grpSpMkLst>
        </pc:grpChg>
        <pc:grpChg chg="del">
          <ac:chgData name="Kim Dixon" userId="94c3f094-9e9a-4b63-af1b-7cd919f3220d" providerId="ADAL" clId="{3F633DDF-2378-4B0B-8C58-567A0F6F4BCB}" dt="2021-10-05T19:31:46.125" v="133" actId="21"/>
          <ac:grpSpMkLst>
            <pc:docMk/>
            <pc:sldMk cId="4015114439" sldId="256"/>
            <ac:grpSpMk id="32" creationId="{A5F7B2DB-E853-9947-A80A-AB5DCBEBEB00}"/>
          </ac:grpSpMkLst>
        </pc:grpChg>
        <pc:grpChg chg="del">
          <ac:chgData name="Kim Dixon" userId="94c3f094-9e9a-4b63-af1b-7cd919f3220d" providerId="ADAL" clId="{3F633DDF-2378-4B0B-8C58-567A0F6F4BCB}" dt="2021-10-05T19:30:02.235" v="114" actId="21"/>
          <ac:grpSpMkLst>
            <pc:docMk/>
            <pc:sldMk cId="4015114439" sldId="256"/>
            <ac:grpSpMk id="84" creationId="{E59AFCCF-B0C8-1243-A655-DA8A37BFD33A}"/>
          </ac:grpSpMkLst>
        </pc:grpChg>
        <pc:picChg chg="mod">
          <ac:chgData name="Kim Dixon" userId="94c3f094-9e9a-4b63-af1b-7cd919f3220d" providerId="ADAL" clId="{3F633DDF-2378-4B0B-8C58-567A0F6F4BCB}" dt="2021-10-05T18:38:13.544" v="92" actId="14826"/>
          <ac:picMkLst>
            <pc:docMk/>
            <pc:sldMk cId="4015114439" sldId="256"/>
            <ac:picMk id="5" creationId="{77EB35D4-6259-E247-B660-A15737550723}"/>
          </ac:picMkLst>
        </pc:picChg>
        <pc:picChg chg="mod">
          <ac:chgData name="Kim Dixon" userId="94c3f094-9e9a-4b63-af1b-7cd919f3220d" providerId="ADAL" clId="{3F633DDF-2378-4B0B-8C58-567A0F6F4BCB}" dt="2021-10-05T18:38:13.544" v="92" actId="14826"/>
          <ac:picMkLst>
            <pc:docMk/>
            <pc:sldMk cId="4015114439" sldId="256"/>
            <ac:picMk id="12" creationId="{41DCBD58-9E0D-0B4B-87FC-F94D40E27E52}"/>
          </ac:picMkLst>
        </pc:picChg>
      </pc:sldChg>
      <pc:sldChg chg="del">
        <pc:chgData name="Kim Dixon" userId="94c3f094-9e9a-4b63-af1b-7cd919f3220d" providerId="ADAL" clId="{3F633DDF-2378-4B0B-8C58-567A0F6F4BCB}" dt="2021-10-05T18:36:02.197" v="88" actId="47"/>
        <pc:sldMkLst>
          <pc:docMk/>
          <pc:sldMk cId="812650883" sldId="259"/>
        </pc:sldMkLst>
      </pc:sldChg>
      <pc:sldChg chg="del">
        <pc:chgData name="Kim Dixon" userId="94c3f094-9e9a-4b63-af1b-7cd919f3220d" providerId="ADAL" clId="{3F633DDF-2378-4B0B-8C58-567A0F6F4BCB}" dt="2021-10-05T18:35:32.027" v="86" actId="47"/>
        <pc:sldMkLst>
          <pc:docMk/>
          <pc:sldMk cId="1734337361" sldId="263"/>
        </pc:sldMkLst>
      </pc:sldChg>
      <pc:sldChg chg="modSp del mod">
        <pc:chgData name="Kim Dixon" userId="94c3f094-9e9a-4b63-af1b-7cd919f3220d" providerId="ADAL" clId="{3F633DDF-2378-4B0B-8C58-567A0F6F4BCB}" dt="2021-10-05T18:28:15.749" v="51" actId="47"/>
        <pc:sldMkLst>
          <pc:docMk/>
          <pc:sldMk cId="173815457" sldId="273"/>
        </pc:sldMkLst>
        <pc:spChg chg="mod">
          <ac:chgData name="Kim Dixon" userId="94c3f094-9e9a-4b63-af1b-7cd919f3220d" providerId="ADAL" clId="{3F633DDF-2378-4B0B-8C58-567A0F6F4BCB}" dt="2021-10-05T16:38:16.274" v="15" actId="14100"/>
          <ac:spMkLst>
            <pc:docMk/>
            <pc:sldMk cId="173815457" sldId="273"/>
            <ac:spMk id="2" creationId="{48017633-E7B5-45D3-819D-4F5C25A9EA56}"/>
          </ac:spMkLst>
        </pc:spChg>
        <pc:spChg chg="mod">
          <ac:chgData name="Kim Dixon" userId="94c3f094-9e9a-4b63-af1b-7cd919f3220d" providerId="ADAL" clId="{3F633DDF-2378-4B0B-8C58-567A0F6F4BCB}" dt="2021-10-05T16:38:44.448" v="22" actId="179"/>
          <ac:spMkLst>
            <pc:docMk/>
            <pc:sldMk cId="173815457" sldId="273"/>
            <ac:spMk id="24" creationId="{2AE686B9-7CF9-4959-8236-9E4785BDEA6D}"/>
          </ac:spMkLst>
        </pc:spChg>
      </pc:sldChg>
      <pc:sldChg chg="addSp delSp modSp mod">
        <pc:chgData name="Kim Dixon" userId="94c3f094-9e9a-4b63-af1b-7cd919f3220d" providerId="ADAL" clId="{3F633DDF-2378-4B0B-8C58-567A0F6F4BCB}" dt="2021-10-05T18:29:07.249" v="64" actId="207"/>
        <pc:sldMkLst>
          <pc:docMk/>
          <pc:sldMk cId="3788667092" sldId="274"/>
        </pc:sldMkLst>
        <pc:spChg chg="mod">
          <ac:chgData name="Kim Dixon" userId="94c3f094-9e9a-4b63-af1b-7cd919f3220d" providerId="ADAL" clId="{3F633DDF-2378-4B0B-8C58-567A0F6F4BCB}" dt="2021-10-05T18:29:07.249" v="64" actId="207"/>
          <ac:spMkLst>
            <pc:docMk/>
            <pc:sldMk cId="3788667092" sldId="274"/>
            <ac:spMk id="2" creationId="{48017633-E7B5-45D3-819D-4F5C25A9EA56}"/>
          </ac:spMkLst>
        </pc:spChg>
        <pc:picChg chg="add mod">
          <ac:chgData name="Kim Dixon" userId="94c3f094-9e9a-4b63-af1b-7cd919f3220d" providerId="ADAL" clId="{3F633DDF-2378-4B0B-8C58-567A0F6F4BCB}" dt="2021-10-05T16:40:04.250" v="31" actId="1076"/>
          <ac:picMkLst>
            <pc:docMk/>
            <pc:sldMk cId="3788667092" sldId="274"/>
            <ac:picMk id="4" creationId="{CE92303A-F2DF-44BF-BD8F-22CE3D85A199}"/>
          </ac:picMkLst>
        </pc:picChg>
        <pc:picChg chg="del">
          <ac:chgData name="Kim Dixon" userId="94c3f094-9e9a-4b63-af1b-7cd919f3220d" providerId="ADAL" clId="{3F633DDF-2378-4B0B-8C58-567A0F6F4BCB}" dt="2021-10-05T16:39:17.459" v="25" actId="478"/>
          <ac:picMkLst>
            <pc:docMk/>
            <pc:sldMk cId="3788667092" sldId="274"/>
            <ac:picMk id="15" creationId="{8A71367D-9955-48C2-B382-F05354AD8B74}"/>
          </ac:picMkLst>
        </pc:picChg>
        <pc:picChg chg="del">
          <ac:chgData name="Kim Dixon" userId="94c3f094-9e9a-4b63-af1b-7cd919f3220d" providerId="ADAL" clId="{3F633DDF-2378-4B0B-8C58-567A0F6F4BCB}" dt="2021-10-05T16:39:22.647" v="27" actId="478"/>
          <ac:picMkLst>
            <pc:docMk/>
            <pc:sldMk cId="3788667092" sldId="274"/>
            <ac:picMk id="18" creationId="{A0147ED0-8BF0-4C8F-B1AB-458BBEC05DF5}"/>
          </ac:picMkLst>
        </pc:picChg>
        <pc:cxnChg chg="del">
          <ac:chgData name="Kim Dixon" userId="94c3f094-9e9a-4b63-af1b-7cd919f3220d" providerId="ADAL" clId="{3F633DDF-2378-4B0B-8C58-567A0F6F4BCB}" dt="2021-10-05T16:39:20.359" v="26" actId="478"/>
          <ac:cxnSpMkLst>
            <pc:docMk/>
            <pc:sldMk cId="3788667092" sldId="274"/>
            <ac:cxnSpMk id="17" creationId="{23B92491-0944-4DFD-8430-99D19FDC0E5B}"/>
          </ac:cxnSpMkLst>
        </pc:cxnChg>
      </pc:sldChg>
      <pc:sldChg chg="addSp delSp modSp mod">
        <pc:chgData name="Kim Dixon" userId="94c3f094-9e9a-4b63-af1b-7cd919f3220d" providerId="ADAL" clId="{3F633DDF-2378-4B0B-8C58-567A0F6F4BCB}" dt="2021-10-05T18:29:33.884" v="77" actId="207"/>
        <pc:sldMkLst>
          <pc:docMk/>
          <pc:sldMk cId="74907353" sldId="275"/>
        </pc:sldMkLst>
        <pc:spChg chg="mod">
          <ac:chgData name="Kim Dixon" userId="94c3f094-9e9a-4b63-af1b-7cd919f3220d" providerId="ADAL" clId="{3F633DDF-2378-4B0B-8C58-567A0F6F4BCB}" dt="2021-10-05T18:29:33.884" v="77" actId="207"/>
          <ac:spMkLst>
            <pc:docMk/>
            <pc:sldMk cId="74907353" sldId="275"/>
            <ac:spMk id="2" creationId="{48017633-E7B5-45D3-819D-4F5C25A9EA56}"/>
          </ac:spMkLst>
        </pc:spChg>
        <pc:picChg chg="add mod">
          <ac:chgData name="Kim Dixon" userId="94c3f094-9e9a-4b63-af1b-7cd919f3220d" providerId="ADAL" clId="{3F633DDF-2378-4B0B-8C58-567A0F6F4BCB}" dt="2021-10-05T18:07:38.564" v="45" actId="1076"/>
          <ac:picMkLst>
            <pc:docMk/>
            <pc:sldMk cId="74907353" sldId="275"/>
            <ac:picMk id="4" creationId="{A29613B4-CEF4-49CA-9E4C-1333EC1758C0}"/>
          </ac:picMkLst>
        </pc:picChg>
        <pc:picChg chg="add mod">
          <ac:chgData name="Kim Dixon" userId="94c3f094-9e9a-4b63-af1b-7cd919f3220d" providerId="ADAL" clId="{3F633DDF-2378-4B0B-8C58-567A0F6F4BCB}" dt="2021-10-05T18:07:45.064" v="47" actId="1076"/>
          <ac:picMkLst>
            <pc:docMk/>
            <pc:sldMk cId="74907353" sldId="275"/>
            <ac:picMk id="6" creationId="{81AAABEE-4D45-4047-AE3F-F04C126364D1}"/>
          </ac:picMkLst>
        </pc:picChg>
        <pc:picChg chg="del">
          <ac:chgData name="Kim Dixon" userId="94c3f094-9e9a-4b63-af1b-7cd919f3220d" providerId="ADAL" clId="{3F633DDF-2378-4B0B-8C58-567A0F6F4BCB}" dt="2021-10-05T18:05:36.418" v="37" actId="478"/>
          <ac:picMkLst>
            <pc:docMk/>
            <pc:sldMk cId="74907353" sldId="275"/>
            <ac:picMk id="8" creationId="{A6F4E37F-BCE3-4DAC-A72D-A2D19372F89F}"/>
          </ac:picMkLst>
        </pc:picChg>
        <pc:picChg chg="del mod">
          <ac:chgData name="Kim Dixon" userId="94c3f094-9e9a-4b63-af1b-7cd919f3220d" providerId="ADAL" clId="{3F633DDF-2378-4B0B-8C58-567A0F6F4BCB}" dt="2021-10-05T18:05:25.540" v="34" actId="478"/>
          <ac:picMkLst>
            <pc:docMk/>
            <pc:sldMk cId="74907353" sldId="275"/>
            <ac:picMk id="9" creationId="{D7C38A0E-03C5-43FD-AA57-45F612D6B878}"/>
          </ac:picMkLst>
        </pc:picChg>
      </pc:sldChg>
      <pc:sldChg chg="del">
        <pc:chgData name="Kim Dixon" userId="94c3f094-9e9a-4b63-af1b-7cd919f3220d" providerId="ADAL" clId="{3F633DDF-2378-4B0B-8C58-567A0F6F4BCB}" dt="2021-10-05T18:30:12.072" v="79" actId="47"/>
        <pc:sldMkLst>
          <pc:docMk/>
          <pc:sldMk cId="3468911577" sldId="276"/>
        </pc:sldMkLst>
      </pc:sldChg>
      <pc:sldChg chg="del">
        <pc:chgData name="Kim Dixon" userId="94c3f094-9e9a-4b63-af1b-7cd919f3220d" providerId="ADAL" clId="{3F633DDF-2378-4B0B-8C58-567A0F6F4BCB}" dt="2021-10-05T18:35:09.070" v="80" actId="47"/>
        <pc:sldMkLst>
          <pc:docMk/>
          <pc:sldMk cId="3372218444" sldId="277"/>
        </pc:sldMkLst>
      </pc:sldChg>
      <pc:sldChg chg="del">
        <pc:chgData name="Kim Dixon" userId="94c3f094-9e9a-4b63-af1b-7cd919f3220d" providerId="ADAL" clId="{3F633DDF-2378-4B0B-8C58-567A0F6F4BCB}" dt="2021-10-05T18:35:17.624" v="81" actId="47"/>
        <pc:sldMkLst>
          <pc:docMk/>
          <pc:sldMk cId="763423284" sldId="278"/>
        </pc:sldMkLst>
      </pc:sldChg>
      <pc:sldChg chg="del">
        <pc:chgData name="Kim Dixon" userId="94c3f094-9e9a-4b63-af1b-7cd919f3220d" providerId="ADAL" clId="{3F633DDF-2378-4B0B-8C58-567A0F6F4BCB}" dt="2021-10-05T18:35:20.839" v="82" actId="47"/>
        <pc:sldMkLst>
          <pc:docMk/>
          <pc:sldMk cId="487931687" sldId="279"/>
        </pc:sldMkLst>
      </pc:sldChg>
      <pc:sldChg chg="del">
        <pc:chgData name="Kim Dixon" userId="94c3f094-9e9a-4b63-af1b-7cd919f3220d" providerId="ADAL" clId="{3F633DDF-2378-4B0B-8C58-567A0F6F4BCB}" dt="2021-10-05T18:35:22.770" v="83" actId="47"/>
        <pc:sldMkLst>
          <pc:docMk/>
          <pc:sldMk cId="1774532279" sldId="280"/>
        </pc:sldMkLst>
      </pc:sldChg>
      <pc:sldChg chg="addSp delSp modSp mod">
        <pc:chgData name="Kim Dixon" userId="94c3f094-9e9a-4b63-af1b-7cd919f3220d" providerId="ADAL" clId="{3F633DDF-2378-4B0B-8C58-567A0F6F4BCB}" dt="2021-10-05T19:32:44.870" v="144" actId="1076"/>
        <pc:sldMkLst>
          <pc:docMk/>
          <pc:sldMk cId="3372218444" sldId="280"/>
        </pc:sldMkLst>
        <pc:spChg chg="add del mod">
          <ac:chgData name="Kim Dixon" userId="94c3f094-9e9a-4b63-af1b-7cd919f3220d" providerId="ADAL" clId="{3F633DDF-2378-4B0B-8C58-567A0F6F4BCB}" dt="2021-10-05T19:28:19.741" v="95"/>
          <ac:spMkLst>
            <pc:docMk/>
            <pc:sldMk cId="3372218444" sldId="280"/>
            <ac:spMk id="28" creationId="{2E2408DC-211C-48E8-A1F7-DA2D7502DB35}"/>
          </ac:spMkLst>
        </pc:spChg>
        <pc:spChg chg="add mod">
          <ac:chgData name="Kim Dixon" userId="94c3f094-9e9a-4b63-af1b-7cd919f3220d" providerId="ADAL" clId="{3F633DDF-2378-4B0B-8C58-567A0F6F4BCB}" dt="2021-10-05T19:28:24.849" v="97"/>
          <ac:spMkLst>
            <pc:docMk/>
            <pc:sldMk cId="3372218444" sldId="280"/>
            <ac:spMk id="29" creationId="{C5181143-19D3-4E9B-81E6-B62060670B2F}"/>
          </ac:spMkLst>
        </pc:spChg>
        <pc:spChg chg="mod">
          <ac:chgData name="Kim Dixon" userId="94c3f094-9e9a-4b63-af1b-7cd919f3220d" providerId="ADAL" clId="{3F633DDF-2378-4B0B-8C58-567A0F6F4BCB}" dt="2021-10-05T19:32:44.870" v="144" actId="1076"/>
          <ac:spMkLst>
            <pc:docMk/>
            <pc:sldMk cId="3372218444" sldId="280"/>
            <ac:spMk id="30" creationId="{5092DCEE-1723-FF44-B479-9D08DE0D7A9B}"/>
          </ac:spMkLst>
        </pc:spChg>
        <pc:spChg chg="add mod">
          <ac:chgData name="Kim Dixon" userId="94c3f094-9e9a-4b63-af1b-7cd919f3220d" providerId="ADAL" clId="{3F633DDF-2378-4B0B-8C58-567A0F6F4BCB}" dt="2021-10-05T19:29:06.081" v="105" actId="1076"/>
          <ac:spMkLst>
            <pc:docMk/>
            <pc:sldMk cId="3372218444" sldId="280"/>
            <ac:spMk id="31" creationId="{43A42954-6FDA-4238-9EEA-DD21C162EF5B}"/>
          </ac:spMkLst>
        </pc:spChg>
        <pc:spChg chg="add mod">
          <ac:chgData name="Kim Dixon" userId="94c3f094-9e9a-4b63-af1b-7cd919f3220d" providerId="ADAL" clId="{3F633DDF-2378-4B0B-8C58-567A0F6F4BCB}" dt="2021-10-05T19:29:28.065" v="109" actId="1076"/>
          <ac:spMkLst>
            <pc:docMk/>
            <pc:sldMk cId="3372218444" sldId="280"/>
            <ac:spMk id="32" creationId="{41E1AEE5-81A8-443D-9614-CF229E484E12}"/>
          </ac:spMkLst>
        </pc:spChg>
        <pc:spChg chg="add mod">
          <ac:chgData name="Kim Dixon" userId="94c3f094-9e9a-4b63-af1b-7cd919f3220d" providerId="ADAL" clId="{3F633DDF-2378-4B0B-8C58-567A0F6F4BCB}" dt="2021-10-05T19:30:16.149" v="118" actId="1076"/>
          <ac:spMkLst>
            <pc:docMk/>
            <pc:sldMk cId="3372218444" sldId="280"/>
            <ac:spMk id="33" creationId="{8A8E26B1-306C-43CD-8ADD-4D5A91F66587}"/>
          </ac:spMkLst>
        </pc:spChg>
        <pc:spChg chg="mod">
          <ac:chgData name="Kim Dixon" userId="94c3f094-9e9a-4b63-af1b-7cd919f3220d" providerId="ADAL" clId="{3F633DDF-2378-4B0B-8C58-567A0F6F4BCB}" dt="2021-10-05T19:30:10.176" v="116"/>
          <ac:spMkLst>
            <pc:docMk/>
            <pc:sldMk cId="3372218444" sldId="280"/>
            <ac:spMk id="35" creationId="{0BEA1F19-6577-46EA-B4CB-086A8B5C5DA6}"/>
          </ac:spMkLst>
        </pc:spChg>
        <pc:spChg chg="mod">
          <ac:chgData name="Kim Dixon" userId="94c3f094-9e9a-4b63-af1b-7cd919f3220d" providerId="ADAL" clId="{3F633DDF-2378-4B0B-8C58-567A0F6F4BCB}" dt="2021-10-05T19:30:10.176" v="116"/>
          <ac:spMkLst>
            <pc:docMk/>
            <pc:sldMk cId="3372218444" sldId="280"/>
            <ac:spMk id="36" creationId="{FFB89832-207C-43BF-9285-A53A4E56CC2D}"/>
          </ac:spMkLst>
        </pc:spChg>
        <pc:spChg chg="mod">
          <ac:chgData name="Kim Dixon" userId="94c3f094-9e9a-4b63-af1b-7cd919f3220d" providerId="ADAL" clId="{3F633DDF-2378-4B0B-8C58-567A0F6F4BCB}" dt="2021-10-05T19:30:10.176" v="116"/>
          <ac:spMkLst>
            <pc:docMk/>
            <pc:sldMk cId="3372218444" sldId="280"/>
            <ac:spMk id="37" creationId="{9B8309C5-43B8-4903-8048-34C7B5CEBF39}"/>
          </ac:spMkLst>
        </pc:spChg>
        <pc:spChg chg="add mod">
          <ac:chgData name="Kim Dixon" userId="94c3f094-9e9a-4b63-af1b-7cd919f3220d" providerId="ADAL" clId="{3F633DDF-2378-4B0B-8C58-567A0F6F4BCB}" dt="2021-10-05T19:31:27.439" v="132" actId="255"/>
          <ac:spMkLst>
            <pc:docMk/>
            <pc:sldMk cId="3372218444" sldId="280"/>
            <ac:spMk id="38" creationId="{29DEE946-36C6-4FBC-90A6-D58A8B50B808}"/>
          </ac:spMkLst>
        </pc:spChg>
        <pc:spChg chg="mod">
          <ac:chgData name="Kim Dixon" userId="94c3f094-9e9a-4b63-af1b-7cd919f3220d" providerId="ADAL" clId="{3F633DDF-2378-4B0B-8C58-567A0F6F4BCB}" dt="2021-10-05T19:32:07.303" v="137"/>
          <ac:spMkLst>
            <pc:docMk/>
            <pc:sldMk cId="3372218444" sldId="280"/>
            <ac:spMk id="40" creationId="{8AC3971D-9B3A-4BCA-AEE1-7065D0109827}"/>
          </ac:spMkLst>
        </pc:spChg>
        <pc:spChg chg="del">
          <ac:chgData name="Kim Dixon" userId="94c3f094-9e9a-4b63-af1b-7cd919f3220d" providerId="ADAL" clId="{3F633DDF-2378-4B0B-8C58-567A0F6F4BCB}" dt="2021-10-05T19:28:23.411" v="96" actId="478"/>
          <ac:spMkLst>
            <pc:docMk/>
            <pc:sldMk cId="3372218444" sldId="280"/>
            <ac:spMk id="43" creationId="{184E02D4-CD1A-4923-9979-60E9FF5ED65E}"/>
          </ac:spMkLst>
        </pc:spChg>
        <pc:spChg chg="mod">
          <ac:chgData name="Kim Dixon" userId="94c3f094-9e9a-4b63-af1b-7cd919f3220d" providerId="ADAL" clId="{3F633DDF-2378-4B0B-8C58-567A0F6F4BCB}" dt="2021-10-05T19:32:07.303" v="137"/>
          <ac:spMkLst>
            <pc:docMk/>
            <pc:sldMk cId="3372218444" sldId="280"/>
            <ac:spMk id="45" creationId="{6D657A22-E2A4-41E6-8DAB-02B405562650}"/>
          </ac:spMkLst>
        </pc:spChg>
        <pc:spChg chg="mod">
          <ac:chgData name="Kim Dixon" userId="94c3f094-9e9a-4b63-af1b-7cd919f3220d" providerId="ADAL" clId="{3F633DDF-2378-4B0B-8C58-567A0F6F4BCB}" dt="2021-10-05T19:32:07.303" v="137"/>
          <ac:spMkLst>
            <pc:docMk/>
            <pc:sldMk cId="3372218444" sldId="280"/>
            <ac:spMk id="47" creationId="{561B1A36-A8AA-48FB-9DE4-DA6E1E8CB521}"/>
          </ac:spMkLst>
        </pc:spChg>
        <pc:spChg chg="mod">
          <ac:chgData name="Kim Dixon" userId="94c3f094-9e9a-4b63-af1b-7cd919f3220d" providerId="ADAL" clId="{3F633DDF-2378-4B0B-8C58-567A0F6F4BCB}" dt="2021-10-05T19:32:07.303" v="137"/>
          <ac:spMkLst>
            <pc:docMk/>
            <pc:sldMk cId="3372218444" sldId="280"/>
            <ac:spMk id="49" creationId="{67E397EF-F5E9-4E9C-91F8-420647C4B5CF}"/>
          </ac:spMkLst>
        </pc:spChg>
        <pc:spChg chg="del">
          <ac:chgData name="Kim Dixon" userId="94c3f094-9e9a-4b63-af1b-7cd919f3220d" providerId="ADAL" clId="{3F633DDF-2378-4B0B-8C58-567A0F6F4BCB}" dt="2021-10-05T19:28:44.907" v="99" actId="478"/>
          <ac:spMkLst>
            <pc:docMk/>
            <pc:sldMk cId="3372218444" sldId="280"/>
            <ac:spMk id="51" creationId="{8D3C4366-830E-4B61-984D-8B001434133E}"/>
          </ac:spMkLst>
        </pc:spChg>
        <pc:spChg chg="del">
          <ac:chgData name="Kim Dixon" userId="94c3f094-9e9a-4b63-af1b-7cd919f3220d" providerId="ADAL" clId="{3F633DDF-2378-4B0B-8C58-567A0F6F4BCB}" dt="2021-10-05T19:29:22.013" v="107" actId="478"/>
          <ac:spMkLst>
            <pc:docMk/>
            <pc:sldMk cId="3372218444" sldId="280"/>
            <ac:spMk id="52" creationId="{A5B38627-7AA1-4662-A878-729C36A657F0}"/>
          </ac:spMkLst>
        </pc:spChg>
        <pc:spChg chg="del">
          <ac:chgData name="Kim Dixon" userId="94c3f094-9e9a-4b63-af1b-7cd919f3220d" providerId="ADAL" clId="{3F633DDF-2378-4B0B-8C58-567A0F6F4BCB}" dt="2021-10-05T19:29:43.201" v="111" actId="478"/>
          <ac:spMkLst>
            <pc:docMk/>
            <pc:sldMk cId="3372218444" sldId="280"/>
            <ac:spMk id="53" creationId="{97873914-FB63-4A79-9199-A8B6F8CD26EB}"/>
          </ac:spMkLst>
        </pc:spChg>
        <pc:spChg chg="add mod">
          <ac:chgData name="Kim Dixon" userId="94c3f094-9e9a-4b63-af1b-7cd919f3220d" providerId="ADAL" clId="{3F633DDF-2378-4B0B-8C58-567A0F6F4BCB}" dt="2021-10-05T19:32:40.297" v="143" actId="1076"/>
          <ac:spMkLst>
            <pc:docMk/>
            <pc:sldMk cId="3372218444" sldId="280"/>
            <ac:spMk id="58" creationId="{EDDF2DB1-1B74-4DCC-8F42-11AF62B638BE}"/>
          </ac:spMkLst>
        </pc:spChg>
        <pc:spChg chg="del">
          <ac:chgData name="Kim Dixon" userId="94c3f094-9e9a-4b63-af1b-7cd919f3220d" providerId="ADAL" clId="{3F633DDF-2378-4B0B-8C58-567A0F6F4BCB}" dt="2021-10-05T19:30:48.001" v="123" actId="478"/>
          <ac:spMkLst>
            <pc:docMk/>
            <pc:sldMk cId="3372218444" sldId="280"/>
            <ac:spMk id="60" creationId="{CF35E565-F6C1-46B9-9C82-695BAE7D6F87}"/>
          </ac:spMkLst>
        </pc:spChg>
        <pc:spChg chg="del">
          <ac:chgData name="Kim Dixon" userId="94c3f094-9e9a-4b63-af1b-7cd919f3220d" providerId="ADAL" clId="{3F633DDF-2378-4B0B-8C58-567A0F6F4BCB}" dt="2021-10-05T19:31:10.436" v="128" actId="478"/>
          <ac:spMkLst>
            <pc:docMk/>
            <pc:sldMk cId="3372218444" sldId="280"/>
            <ac:spMk id="74" creationId="{33066065-B005-4F13-8CCE-34178B0E20E7}"/>
          </ac:spMkLst>
        </pc:spChg>
        <pc:grpChg chg="add mod">
          <ac:chgData name="Kim Dixon" userId="94c3f094-9e9a-4b63-af1b-7cd919f3220d" providerId="ADAL" clId="{3F633DDF-2378-4B0B-8C58-567A0F6F4BCB}" dt="2021-10-05T19:30:31.645" v="121" actId="14100"/>
          <ac:grpSpMkLst>
            <pc:docMk/>
            <pc:sldMk cId="3372218444" sldId="280"/>
            <ac:grpSpMk id="34" creationId="{95BB5FF4-DC61-4F46-A1A3-7D657C9D53FD}"/>
          </ac:grpSpMkLst>
        </pc:grpChg>
        <pc:grpChg chg="add mod">
          <ac:chgData name="Kim Dixon" userId="94c3f094-9e9a-4b63-af1b-7cd919f3220d" providerId="ADAL" clId="{3F633DDF-2378-4B0B-8C58-567A0F6F4BCB}" dt="2021-10-05T19:32:13.042" v="138" actId="1076"/>
          <ac:grpSpMkLst>
            <pc:docMk/>
            <pc:sldMk cId="3372218444" sldId="280"/>
            <ac:grpSpMk id="39" creationId="{0838272B-D0E7-4F9A-BD06-3ACA31A6427C}"/>
          </ac:grpSpMkLst>
        </pc:grpChg>
        <pc:grpChg chg="mod">
          <ac:chgData name="Kim Dixon" userId="94c3f094-9e9a-4b63-af1b-7cd919f3220d" providerId="ADAL" clId="{3F633DDF-2378-4B0B-8C58-567A0F6F4BCB}" dt="2021-10-05T19:32:07.303" v="137"/>
          <ac:grpSpMkLst>
            <pc:docMk/>
            <pc:sldMk cId="3372218444" sldId="280"/>
            <ac:grpSpMk id="41" creationId="{03E8922A-F49F-4090-8F31-603A85B2A0B2}"/>
          </ac:grpSpMkLst>
        </pc:grpChg>
        <pc:grpChg chg="mod">
          <ac:chgData name="Kim Dixon" userId="94c3f094-9e9a-4b63-af1b-7cd919f3220d" providerId="ADAL" clId="{3F633DDF-2378-4B0B-8C58-567A0F6F4BCB}" dt="2021-10-05T19:32:07.303" v="137"/>
          <ac:grpSpMkLst>
            <pc:docMk/>
            <pc:sldMk cId="3372218444" sldId="280"/>
            <ac:grpSpMk id="42" creationId="{FCE14410-2381-428B-8AAD-36A1C415F10A}"/>
          </ac:grpSpMkLst>
        </pc:grpChg>
        <pc:grpChg chg="mod">
          <ac:chgData name="Kim Dixon" userId="94c3f094-9e9a-4b63-af1b-7cd919f3220d" providerId="ADAL" clId="{3F633DDF-2378-4B0B-8C58-567A0F6F4BCB}" dt="2021-10-05T19:32:07.303" v="137"/>
          <ac:grpSpMkLst>
            <pc:docMk/>
            <pc:sldMk cId="3372218444" sldId="280"/>
            <ac:grpSpMk id="44" creationId="{36ECEDAA-646B-4460-B754-1ED810715DA0}"/>
          </ac:grpSpMkLst>
        </pc:grpChg>
        <pc:grpChg chg="del">
          <ac:chgData name="Kim Dixon" userId="94c3f094-9e9a-4b63-af1b-7cd919f3220d" providerId="ADAL" clId="{3F633DDF-2378-4B0B-8C58-567A0F6F4BCB}" dt="2021-10-05T19:30:09.404" v="115" actId="478"/>
          <ac:grpSpMkLst>
            <pc:docMk/>
            <pc:sldMk cId="3372218444" sldId="280"/>
            <ac:grpSpMk id="54" creationId="{DF327B95-9146-41A6-8787-7602DC9C8994}"/>
          </ac:grpSpMkLst>
        </pc:grpChg>
        <pc:grpChg chg="del">
          <ac:chgData name="Kim Dixon" userId="94c3f094-9e9a-4b63-af1b-7cd919f3220d" providerId="ADAL" clId="{3F633DDF-2378-4B0B-8C58-567A0F6F4BCB}" dt="2021-10-05T19:31:56.085" v="134" actId="478"/>
          <ac:grpSpMkLst>
            <pc:docMk/>
            <pc:sldMk cId="3372218444" sldId="280"/>
            <ac:grpSpMk id="61" creationId="{50904EC0-756A-4E69-A389-FB8DFC9E104C}"/>
          </ac:grpSpMkLst>
        </pc:grpChg>
        <pc:picChg chg="add del mod">
          <ac:chgData name="Kim Dixon" userId="94c3f094-9e9a-4b63-af1b-7cd919f3220d" providerId="ADAL" clId="{3F633DDF-2378-4B0B-8C58-567A0F6F4BCB}" dt="2021-10-05T19:32:03.044" v="136"/>
          <ac:picMkLst>
            <pc:docMk/>
            <pc:sldMk cId="3372218444" sldId="280"/>
            <ac:picMk id="2" creationId="{0353AB6E-6CCF-4EB5-B9CA-23F3CE6851D6}"/>
          </ac:picMkLst>
        </pc:picChg>
        <pc:picChg chg="mod">
          <ac:chgData name="Kim Dixon" userId="94c3f094-9e9a-4b63-af1b-7cd919f3220d" providerId="ADAL" clId="{3F633DDF-2378-4B0B-8C58-567A0F6F4BCB}" dt="2021-10-05T19:32:07.303" v="137"/>
          <ac:picMkLst>
            <pc:docMk/>
            <pc:sldMk cId="3372218444" sldId="280"/>
            <ac:picMk id="46" creationId="{BAE3943F-8327-41E2-8D9C-E5603BB263DF}"/>
          </ac:picMkLst>
        </pc:picChg>
        <pc:picChg chg="mod">
          <ac:chgData name="Kim Dixon" userId="94c3f094-9e9a-4b63-af1b-7cd919f3220d" providerId="ADAL" clId="{3F633DDF-2378-4B0B-8C58-567A0F6F4BCB}" dt="2021-10-05T19:32:19.116" v="139" actId="1076"/>
          <ac:picMkLst>
            <pc:docMk/>
            <pc:sldMk cId="3372218444" sldId="280"/>
            <ac:picMk id="48" creationId="{A03BEAD9-C1B6-4487-BEE5-17D9042663A7}"/>
          </ac:picMkLst>
        </pc:picChg>
        <pc:picChg chg="mod">
          <ac:chgData name="Kim Dixon" userId="94c3f094-9e9a-4b63-af1b-7cd919f3220d" providerId="ADAL" clId="{3F633DDF-2378-4B0B-8C58-567A0F6F4BCB}" dt="2021-10-05T19:32:07.303" v="137"/>
          <ac:picMkLst>
            <pc:docMk/>
            <pc:sldMk cId="3372218444" sldId="280"/>
            <ac:picMk id="50" creationId="{F7D1E4F4-4BB2-47A8-9A62-CF3E020B9EEE}"/>
          </ac:picMkLst>
        </pc:picChg>
      </pc:sldChg>
      <pc:sldChg chg="del">
        <pc:chgData name="Kim Dixon" userId="94c3f094-9e9a-4b63-af1b-7cd919f3220d" providerId="ADAL" clId="{3F633DDF-2378-4B0B-8C58-567A0F6F4BCB}" dt="2021-10-05T18:35:24.830" v="84" actId="47"/>
        <pc:sldMkLst>
          <pc:docMk/>
          <pc:sldMk cId="1503937972" sldId="282"/>
        </pc:sldMkLst>
      </pc:sldChg>
      <pc:sldChg chg="del">
        <pc:chgData name="Kim Dixon" userId="94c3f094-9e9a-4b63-af1b-7cd919f3220d" providerId="ADAL" clId="{3F633DDF-2378-4B0B-8C58-567A0F6F4BCB}" dt="2021-10-05T18:35:28.786" v="85" actId="47"/>
        <pc:sldMkLst>
          <pc:docMk/>
          <pc:sldMk cId="642411215" sldId="283"/>
        </pc:sldMkLst>
      </pc:sldChg>
      <pc:sldChg chg="del">
        <pc:chgData name="Kim Dixon" userId="94c3f094-9e9a-4b63-af1b-7cd919f3220d" providerId="ADAL" clId="{3F633DDF-2378-4B0B-8C58-567A0F6F4BCB}" dt="2021-10-05T18:36:09.799" v="91" actId="47"/>
        <pc:sldMkLst>
          <pc:docMk/>
          <pc:sldMk cId="504288205" sldId="284"/>
        </pc:sldMkLst>
      </pc:sldChg>
      <pc:sldChg chg="del">
        <pc:chgData name="Kim Dixon" userId="94c3f094-9e9a-4b63-af1b-7cd919f3220d" providerId="ADAL" clId="{3F633DDF-2378-4B0B-8C58-567A0F6F4BCB}" dt="2021-10-05T18:35:59.025" v="87" actId="47"/>
        <pc:sldMkLst>
          <pc:docMk/>
          <pc:sldMk cId="2424007099" sldId="285"/>
        </pc:sldMkLst>
      </pc:sldChg>
      <pc:sldChg chg="del">
        <pc:chgData name="Kim Dixon" userId="94c3f094-9e9a-4b63-af1b-7cd919f3220d" providerId="ADAL" clId="{3F633DDF-2378-4B0B-8C58-567A0F6F4BCB}" dt="2021-10-05T18:36:02.986" v="89" actId="47"/>
        <pc:sldMkLst>
          <pc:docMk/>
          <pc:sldMk cId="3945888733" sldId="286"/>
        </pc:sldMkLst>
      </pc:sldChg>
      <pc:sldChg chg="del">
        <pc:chgData name="Kim Dixon" userId="94c3f094-9e9a-4b63-af1b-7cd919f3220d" providerId="ADAL" clId="{3F633DDF-2378-4B0B-8C58-567A0F6F4BCB}" dt="2021-10-05T18:36:06.234" v="90" actId="47"/>
        <pc:sldMkLst>
          <pc:docMk/>
          <pc:sldMk cId="2887761154" sldId="287"/>
        </pc:sldMkLst>
      </pc:sldChg>
      <pc:sldChg chg="modSp mod">
        <pc:chgData name="Kim Dixon" userId="94c3f094-9e9a-4b63-af1b-7cd919f3220d" providerId="ADAL" clId="{3F633DDF-2378-4B0B-8C58-567A0F6F4BCB}" dt="2021-10-05T18:28:09.922" v="50" actId="207"/>
        <pc:sldMkLst>
          <pc:docMk/>
          <pc:sldMk cId="723897128" sldId="288"/>
        </pc:sldMkLst>
        <pc:spChg chg="mod">
          <ac:chgData name="Kim Dixon" userId="94c3f094-9e9a-4b63-af1b-7cd919f3220d" providerId="ADAL" clId="{3F633DDF-2378-4B0B-8C58-567A0F6F4BCB}" dt="2021-10-05T18:28:09.922" v="50" actId="207"/>
          <ac:spMkLst>
            <pc:docMk/>
            <pc:sldMk cId="723897128" sldId="288"/>
            <ac:spMk id="2" creationId="{48017633-E7B5-45D3-819D-4F5C25A9EA56}"/>
          </ac:spMkLst>
        </pc:spChg>
        <pc:spChg chg="mod">
          <ac:chgData name="Kim Dixon" userId="94c3f094-9e9a-4b63-af1b-7cd919f3220d" providerId="ADAL" clId="{3F633DDF-2378-4B0B-8C58-567A0F6F4BCB}" dt="2021-10-05T18:27:51.210" v="49" actId="14100"/>
          <ac:spMkLst>
            <pc:docMk/>
            <pc:sldMk cId="723897128" sldId="288"/>
            <ac:spMk id="24" creationId="{2AE686B9-7CF9-4959-8236-9E4785BDEA6D}"/>
          </ac:spMkLst>
        </pc:spChg>
      </pc:sldChg>
      <pc:sldChg chg="modSp mod">
        <pc:chgData name="Kim Dixon" userId="94c3f094-9e9a-4b63-af1b-7cd919f3220d" providerId="ADAL" clId="{3F633DDF-2378-4B0B-8C58-567A0F6F4BCB}" dt="2021-10-05T18:30:02.052" v="78" actId="207"/>
        <pc:sldMkLst>
          <pc:docMk/>
          <pc:sldMk cId="836333899" sldId="289"/>
        </pc:sldMkLst>
        <pc:spChg chg="mod">
          <ac:chgData name="Kim Dixon" userId="94c3f094-9e9a-4b63-af1b-7cd919f3220d" providerId="ADAL" clId="{3F633DDF-2378-4B0B-8C58-567A0F6F4BCB}" dt="2021-10-05T18:30:02.052" v="78" actId="207"/>
          <ac:spMkLst>
            <pc:docMk/>
            <pc:sldMk cId="836333899" sldId="289"/>
            <ac:spMk id="2" creationId="{10F0D962-9F55-4E36-8FF8-3B6672481B9F}"/>
          </ac:spMkLst>
        </pc:spChg>
      </pc:sldChg>
      <pc:sldChg chg="modSp add mod">
        <pc:chgData name="Kim Dixon" userId="94c3f094-9e9a-4b63-af1b-7cd919f3220d" providerId="ADAL" clId="{3F633DDF-2378-4B0B-8C58-567A0F6F4BCB}" dt="2021-10-05T19:34:09.109" v="149" actId="14826"/>
        <pc:sldMkLst>
          <pc:docMk/>
          <pc:sldMk cId="2009014183" sldId="290"/>
        </pc:sldMkLst>
        <pc:spChg chg="mod">
          <ac:chgData name="Kim Dixon" userId="94c3f094-9e9a-4b63-af1b-7cd919f3220d" providerId="ADAL" clId="{3F633DDF-2378-4B0B-8C58-567A0F6F4BCB}" dt="2021-10-05T19:34:09.109" v="149" actId="14826"/>
          <ac:spMkLst>
            <pc:docMk/>
            <pc:sldMk cId="2009014183" sldId="290"/>
            <ac:spMk id="57" creationId="{38F3973A-BEF7-FF41-BE41-FDDCB13702D1}"/>
          </ac:spMkLst>
        </pc:spChg>
        <pc:grpChg chg="mod">
          <ac:chgData name="Kim Dixon" userId="94c3f094-9e9a-4b63-af1b-7cd919f3220d" providerId="ADAL" clId="{3F633DDF-2378-4B0B-8C58-567A0F6F4BCB}" dt="2021-10-05T19:34:09.109" v="149" actId="14826"/>
          <ac:grpSpMkLst>
            <pc:docMk/>
            <pc:sldMk cId="2009014183" sldId="290"/>
            <ac:grpSpMk id="16" creationId="{7CC33E7D-7808-724E-AB9C-9741131973F6}"/>
          </ac:grpSpMkLst>
        </pc:grpChg>
        <pc:picChg chg="mod">
          <ac:chgData name="Kim Dixon" userId="94c3f094-9e9a-4b63-af1b-7cd919f3220d" providerId="ADAL" clId="{3F633DDF-2378-4B0B-8C58-567A0F6F4BCB}" dt="2021-10-05T19:34:09.109" v="149" actId="14826"/>
          <ac:picMkLst>
            <pc:docMk/>
            <pc:sldMk cId="2009014183" sldId="290"/>
            <ac:picMk id="5" creationId="{77EB35D4-6259-E247-B660-A15737550723}"/>
          </ac:picMkLst>
        </pc:picChg>
        <pc:picChg chg="mod">
          <ac:chgData name="Kim Dixon" userId="94c3f094-9e9a-4b63-af1b-7cd919f3220d" providerId="ADAL" clId="{3F633DDF-2378-4B0B-8C58-567A0F6F4BCB}" dt="2021-10-05T19:34:09.109" v="149" actId="14826"/>
          <ac:picMkLst>
            <pc:docMk/>
            <pc:sldMk cId="2009014183" sldId="290"/>
            <ac:picMk id="12" creationId="{41DCBD58-9E0D-0B4B-87FC-F94D40E27E52}"/>
          </ac:picMkLst>
        </pc:picChg>
      </pc:sldChg>
      <pc:sldChg chg="delSp modSp add mod">
        <pc:chgData name="Kim Dixon" userId="94c3f094-9e9a-4b63-af1b-7cd919f3220d" providerId="ADAL" clId="{3F633DDF-2378-4B0B-8C58-567A0F6F4BCB}" dt="2021-10-05T19:35:56.556" v="167" actId="255"/>
        <pc:sldMkLst>
          <pc:docMk/>
          <pc:sldMk cId="2401713679" sldId="291"/>
        </pc:sldMkLst>
        <pc:spChg chg="mod">
          <ac:chgData name="Kim Dixon" userId="94c3f094-9e9a-4b63-af1b-7cd919f3220d" providerId="ADAL" clId="{3F633DDF-2378-4B0B-8C58-567A0F6F4BCB}" dt="2021-10-05T19:34:54.887" v="156" actId="1076"/>
          <ac:spMkLst>
            <pc:docMk/>
            <pc:sldMk cId="2401713679" sldId="291"/>
            <ac:spMk id="30" creationId="{5092DCEE-1723-FF44-B479-9D08DE0D7A9B}"/>
          </ac:spMkLst>
        </pc:spChg>
        <pc:spChg chg="mod">
          <ac:chgData name="Kim Dixon" userId="94c3f094-9e9a-4b63-af1b-7cd919f3220d" providerId="ADAL" clId="{3F633DDF-2378-4B0B-8C58-567A0F6F4BCB}" dt="2021-10-05T19:35:42.612" v="163" actId="14100"/>
          <ac:spMkLst>
            <pc:docMk/>
            <pc:sldMk cId="2401713679" sldId="291"/>
            <ac:spMk id="35" creationId="{0BEA1F19-6577-46EA-B4CB-086A8B5C5DA6}"/>
          </ac:spMkLst>
        </pc:spChg>
        <pc:spChg chg="mod">
          <ac:chgData name="Kim Dixon" userId="94c3f094-9e9a-4b63-af1b-7cd919f3220d" providerId="ADAL" clId="{3F633DDF-2378-4B0B-8C58-567A0F6F4BCB}" dt="2021-10-05T19:35:56.556" v="167" actId="255"/>
          <ac:spMkLst>
            <pc:docMk/>
            <pc:sldMk cId="2401713679" sldId="291"/>
            <ac:spMk id="36" creationId="{FFB89832-207C-43BF-9285-A53A4E56CC2D}"/>
          </ac:spMkLst>
        </pc:spChg>
        <pc:spChg chg="mod">
          <ac:chgData name="Kim Dixon" userId="94c3f094-9e9a-4b63-af1b-7cd919f3220d" providerId="ADAL" clId="{3F633DDF-2378-4B0B-8C58-567A0F6F4BCB}" dt="2021-10-05T19:35:35.237" v="160" actId="14100"/>
          <ac:spMkLst>
            <pc:docMk/>
            <pc:sldMk cId="2401713679" sldId="291"/>
            <ac:spMk id="37" creationId="{9B8309C5-43B8-4903-8048-34C7B5CEBF39}"/>
          </ac:spMkLst>
        </pc:spChg>
        <pc:spChg chg="mod">
          <ac:chgData name="Kim Dixon" userId="94c3f094-9e9a-4b63-af1b-7cd919f3220d" providerId="ADAL" clId="{3F633DDF-2378-4B0B-8C58-567A0F6F4BCB}" dt="2021-10-05T19:34:46.628" v="154" actId="1076"/>
          <ac:spMkLst>
            <pc:docMk/>
            <pc:sldMk cId="2401713679" sldId="291"/>
            <ac:spMk id="38" creationId="{29DEE946-36C6-4FBC-90A6-D58A8B50B808}"/>
          </ac:spMkLst>
        </pc:spChg>
        <pc:spChg chg="mod">
          <ac:chgData name="Kim Dixon" userId="94c3f094-9e9a-4b63-af1b-7cd919f3220d" providerId="ADAL" clId="{3F633DDF-2378-4B0B-8C58-567A0F6F4BCB}" dt="2021-10-05T19:35:11.144" v="157" actId="14826"/>
          <ac:spMkLst>
            <pc:docMk/>
            <pc:sldMk cId="2401713679" sldId="291"/>
            <ac:spMk id="57" creationId="{38F3973A-BEF7-FF41-BE41-FDDCB13702D1}"/>
          </ac:spMkLst>
        </pc:spChg>
        <pc:spChg chg="mod">
          <ac:chgData name="Kim Dixon" userId="94c3f094-9e9a-4b63-af1b-7cd919f3220d" providerId="ADAL" clId="{3F633DDF-2378-4B0B-8C58-567A0F6F4BCB}" dt="2021-10-05T19:34:51.438" v="155" actId="1076"/>
          <ac:spMkLst>
            <pc:docMk/>
            <pc:sldMk cId="2401713679" sldId="291"/>
            <ac:spMk id="58" creationId="{EDDF2DB1-1B74-4DCC-8F42-11AF62B638BE}"/>
          </ac:spMkLst>
        </pc:spChg>
        <pc:grpChg chg="mod">
          <ac:chgData name="Kim Dixon" userId="94c3f094-9e9a-4b63-af1b-7cd919f3220d" providerId="ADAL" clId="{3F633DDF-2378-4B0B-8C58-567A0F6F4BCB}" dt="2021-10-05T19:35:11.144" v="157" actId="14826"/>
          <ac:grpSpMkLst>
            <pc:docMk/>
            <pc:sldMk cId="2401713679" sldId="291"/>
            <ac:grpSpMk id="16" creationId="{7CC33E7D-7808-724E-AB9C-9741131973F6}"/>
          </ac:grpSpMkLst>
        </pc:grpChg>
        <pc:grpChg chg="mod">
          <ac:chgData name="Kim Dixon" userId="94c3f094-9e9a-4b63-af1b-7cd919f3220d" providerId="ADAL" clId="{3F633DDF-2378-4B0B-8C58-567A0F6F4BCB}" dt="2021-10-05T19:34:43.493" v="153" actId="1076"/>
          <ac:grpSpMkLst>
            <pc:docMk/>
            <pc:sldMk cId="2401713679" sldId="291"/>
            <ac:grpSpMk id="39" creationId="{0838272B-D0E7-4F9A-BD06-3ACA31A6427C}"/>
          </ac:grpSpMkLst>
        </pc:grpChg>
        <pc:picChg chg="mod">
          <ac:chgData name="Kim Dixon" userId="94c3f094-9e9a-4b63-af1b-7cd919f3220d" providerId="ADAL" clId="{3F633DDF-2378-4B0B-8C58-567A0F6F4BCB}" dt="2021-10-05T19:35:16.431" v="158" actId="1076"/>
          <ac:picMkLst>
            <pc:docMk/>
            <pc:sldMk cId="2401713679" sldId="291"/>
            <ac:picMk id="5" creationId="{77EB35D4-6259-E247-B660-A15737550723}"/>
          </ac:picMkLst>
        </pc:picChg>
        <pc:picChg chg="del">
          <ac:chgData name="Kim Dixon" userId="94c3f094-9e9a-4b63-af1b-7cd919f3220d" providerId="ADAL" clId="{3F633DDF-2378-4B0B-8C58-567A0F6F4BCB}" dt="2021-10-05T19:34:28.558" v="151" actId="478"/>
          <ac:picMkLst>
            <pc:docMk/>
            <pc:sldMk cId="2401713679" sldId="291"/>
            <ac:picMk id="12" creationId="{41DCBD58-9E0D-0B4B-87FC-F94D40E27E52}"/>
          </ac:picMkLst>
        </pc:picChg>
      </pc:sldChg>
      <pc:sldChg chg="modSp add mod">
        <pc:chgData name="Kim Dixon" userId="94c3f094-9e9a-4b63-af1b-7cd919f3220d" providerId="ADAL" clId="{3F633DDF-2378-4B0B-8C58-567A0F6F4BCB}" dt="2021-10-05T19:40:14.108" v="205" actId="1076"/>
        <pc:sldMkLst>
          <pc:docMk/>
          <pc:sldMk cId="3469247002" sldId="292"/>
        </pc:sldMkLst>
        <pc:spChg chg="mod">
          <ac:chgData name="Kim Dixon" userId="94c3f094-9e9a-4b63-af1b-7cd919f3220d" providerId="ADAL" clId="{3F633DDF-2378-4B0B-8C58-567A0F6F4BCB}" dt="2021-10-05T19:40:14.108" v="205" actId="1076"/>
          <ac:spMkLst>
            <pc:docMk/>
            <pc:sldMk cId="3469247002" sldId="292"/>
            <ac:spMk id="30" creationId="{5092DCEE-1723-FF44-B479-9D08DE0D7A9B}"/>
          </ac:spMkLst>
        </pc:spChg>
        <pc:spChg chg="mod">
          <ac:chgData name="Kim Dixon" userId="94c3f094-9e9a-4b63-af1b-7cd919f3220d" providerId="ADAL" clId="{3F633DDF-2378-4B0B-8C58-567A0F6F4BCB}" dt="2021-10-05T19:37:30.313" v="178" actId="1076"/>
          <ac:spMkLst>
            <pc:docMk/>
            <pc:sldMk cId="3469247002" sldId="292"/>
            <ac:spMk id="35" creationId="{0BEA1F19-6577-46EA-B4CB-086A8B5C5DA6}"/>
          </ac:spMkLst>
        </pc:spChg>
        <pc:spChg chg="mod">
          <ac:chgData name="Kim Dixon" userId="94c3f094-9e9a-4b63-af1b-7cd919f3220d" providerId="ADAL" clId="{3F633DDF-2378-4B0B-8C58-567A0F6F4BCB}" dt="2021-10-05T19:37:35.933" v="179" actId="1076"/>
          <ac:spMkLst>
            <pc:docMk/>
            <pc:sldMk cId="3469247002" sldId="292"/>
            <ac:spMk id="36" creationId="{FFB89832-207C-43BF-9285-A53A4E56CC2D}"/>
          </ac:spMkLst>
        </pc:spChg>
        <pc:spChg chg="mod">
          <ac:chgData name="Kim Dixon" userId="94c3f094-9e9a-4b63-af1b-7cd919f3220d" providerId="ADAL" clId="{3F633DDF-2378-4B0B-8C58-567A0F6F4BCB}" dt="2021-10-05T19:37:26.884" v="177" actId="1076"/>
          <ac:spMkLst>
            <pc:docMk/>
            <pc:sldMk cId="3469247002" sldId="292"/>
            <ac:spMk id="37" creationId="{9B8309C5-43B8-4903-8048-34C7B5CEBF39}"/>
          </ac:spMkLst>
        </pc:spChg>
        <pc:spChg chg="mod">
          <ac:chgData name="Kim Dixon" userId="94c3f094-9e9a-4b63-af1b-7cd919f3220d" providerId="ADAL" clId="{3F633DDF-2378-4B0B-8C58-567A0F6F4BCB}" dt="2021-10-05T19:38:47.295" v="188" actId="1076"/>
          <ac:spMkLst>
            <pc:docMk/>
            <pc:sldMk cId="3469247002" sldId="292"/>
            <ac:spMk id="38" creationId="{29DEE946-36C6-4FBC-90A6-D58A8B50B808}"/>
          </ac:spMkLst>
        </pc:spChg>
        <pc:spChg chg="mod">
          <ac:chgData name="Kim Dixon" userId="94c3f094-9e9a-4b63-af1b-7cd919f3220d" providerId="ADAL" clId="{3F633DDF-2378-4B0B-8C58-567A0F6F4BCB}" dt="2021-10-05T19:39:57.730" v="204" actId="14100"/>
          <ac:spMkLst>
            <pc:docMk/>
            <pc:sldMk cId="3469247002" sldId="292"/>
            <ac:spMk id="40" creationId="{8AC3971D-9B3A-4BCA-AEE1-7065D0109827}"/>
          </ac:spMkLst>
        </pc:spChg>
        <pc:spChg chg="mod">
          <ac:chgData name="Kim Dixon" userId="94c3f094-9e9a-4b63-af1b-7cd919f3220d" providerId="ADAL" clId="{3F633DDF-2378-4B0B-8C58-567A0F6F4BCB}" dt="2021-10-05T19:39:18.265" v="196" actId="1076"/>
          <ac:spMkLst>
            <pc:docMk/>
            <pc:sldMk cId="3469247002" sldId="292"/>
            <ac:spMk id="45" creationId="{6D657A22-E2A4-41E6-8DAB-02B405562650}"/>
          </ac:spMkLst>
        </pc:spChg>
        <pc:spChg chg="mod">
          <ac:chgData name="Kim Dixon" userId="94c3f094-9e9a-4b63-af1b-7cd919f3220d" providerId="ADAL" clId="{3F633DDF-2378-4B0B-8C58-567A0F6F4BCB}" dt="2021-10-05T19:39:06.675" v="193" actId="1076"/>
          <ac:spMkLst>
            <pc:docMk/>
            <pc:sldMk cId="3469247002" sldId="292"/>
            <ac:spMk id="47" creationId="{561B1A36-A8AA-48FB-9DE4-DA6E1E8CB521}"/>
          </ac:spMkLst>
        </pc:spChg>
        <pc:spChg chg="mod">
          <ac:chgData name="Kim Dixon" userId="94c3f094-9e9a-4b63-af1b-7cd919f3220d" providerId="ADAL" clId="{3F633DDF-2378-4B0B-8C58-567A0F6F4BCB}" dt="2021-10-05T19:39:27.713" v="199" actId="1076"/>
          <ac:spMkLst>
            <pc:docMk/>
            <pc:sldMk cId="3469247002" sldId="292"/>
            <ac:spMk id="49" creationId="{67E397EF-F5E9-4E9C-91F8-420647C4B5CF}"/>
          </ac:spMkLst>
        </pc:spChg>
        <pc:spChg chg="mod">
          <ac:chgData name="Kim Dixon" userId="94c3f094-9e9a-4b63-af1b-7cd919f3220d" providerId="ADAL" clId="{3F633DDF-2378-4B0B-8C58-567A0F6F4BCB}" dt="2021-10-05T19:39:00.802" v="192" actId="14100"/>
          <ac:spMkLst>
            <pc:docMk/>
            <pc:sldMk cId="3469247002" sldId="292"/>
            <ac:spMk id="57" creationId="{38F3973A-BEF7-FF41-BE41-FDDCB13702D1}"/>
          </ac:spMkLst>
        </pc:spChg>
        <pc:spChg chg="mod">
          <ac:chgData name="Kim Dixon" userId="94c3f094-9e9a-4b63-af1b-7cd919f3220d" providerId="ADAL" clId="{3F633DDF-2378-4B0B-8C58-567A0F6F4BCB}" dt="2021-10-05T19:38:01.467" v="184" actId="1076"/>
          <ac:spMkLst>
            <pc:docMk/>
            <pc:sldMk cId="3469247002" sldId="292"/>
            <ac:spMk id="58" creationId="{EDDF2DB1-1B74-4DCC-8F42-11AF62B638BE}"/>
          </ac:spMkLst>
        </pc:spChg>
        <pc:grpChg chg="mod">
          <ac:chgData name="Kim Dixon" userId="94c3f094-9e9a-4b63-af1b-7cd919f3220d" providerId="ADAL" clId="{3F633DDF-2378-4B0B-8C58-567A0F6F4BCB}" dt="2021-10-05T19:38:56.561" v="191" actId="14100"/>
          <ac:grpSpMkLst>
            <pc:docMk/>
            <pc:sldMk cId="3469247002" sldId="292"/>
            <ac:grpSpMk id="16" creationId="{7CC33E7D-7808-724E-AB9C-9741131973F6}"/>
          </ac:grpSpMkLst>
        </pc:grpChg>
        <pc:grpChg chg="mod">
          <ac:chgData name="Kim Dixon" userId="94c3f094-9e9a-4b63-af1b-7cd919f3220d" providerId="ADAL" clId="{3F633DDF-2378-4B0B-8C58-567A0F6F4BCB}" dt="2021-10-05T19:38:51.335" v="189" actId="14100"/>
          <ac:grpSpMkLst>
            <pc:docMk/>
            <pc:sldMk cId="3469247002" sldId="292"/>
            <ac:grpSpMk id="39" creationId="{0838272B-D0E7-4F9A-BD06-3ACA31A6427C}"/>
          </ac:grpSpMkLst>
        </pc:grpChg>
        <pc:picChg chg="mod">
          <ac:chgData name="Kim Dixon" userId="94c3f094-9e9a-4b63-af1b-7cd919f3220d" providerId="ADAL" clId="{3F633DDF-2378-4B0B-8C58-567A0F6F4BCB}" dt="2021-10-05T19:36:45.659" v="169" actId="14826"/>
          <ac:picMkLst>
            <pc:docMk/>
            <pc:sldMk cId="3469247002" sldId="292"/>
            <ac:picMk id="5" creationId="{77EB35D4-6259-E247-B660-A15737550723}"/>
          </ac:picMkLst>
        </pc:picChg>
        <pc:picChg chg="mod">
          <ac:chgData name="Kim Dixon" userId="94c3f094-9e9a-4b63-af1b-7cd919f3220d" providerId="ADAL" clId="{3F633DDF-2378-4B0B-8C58-567A0F6F4BCB}" dt="2021-10-05T19:39:21.739" v="197" actId="1076"/>
          <ac:picMkLst>
            <pc:docMk/>
            <pc:sldMk cId="3469247002" sldId="292"/>
            <ac:picMk id="46" creationId="{BAE3943F-8327-41E2-8D9C-E5603BB263DF}"/>
          </ac:picMkLst>
        </pc:picChg>
        <pc:picChg chg="mod">
          <ac:chgData name="Kim Dixon" userId="94c3f094-9e9a-4b63-af1b-7cd919f3220d" providerId="ADAL" clId="{3F633DDF-2378-4B0B-8C58-567A0F6F4BCB}" dt="2021-10-05T19:39:09.601" v="194" actId="1076"/>
          <ac:picMkLst>
            <pc:docMk/>
            <pc:sldMk cId="3469247002" sldId="292"/>
            <ac:picMk id="48" creationId="{A03BEAD9-C1B6-4487-BEE5-17D9042663A7}"/>
          </ac:picMkLst>
        </pc:picChg>
        <pc:picChg chg="mod">
          <ac:chgData name="Kim Dixon" userId="94c3f094-9e9a-4b63-af1b-7cd919f3220d" providerId="ADAL" clId="{3F633DDF-2378-4B0B-8C58-567A0F6F4BCB}" dt="2021-10-05T19:39:34.661" v="200" actId="1076"/>
          <ac:picMkLst>
            <pc:docMk/>
            <pc:sldMk cId="3469247002" sldId="292"/>
            <ac:picMk id="50" creationId="{F7D1E4F4-4BB2-47A8-9A62-CF3E020B9EEE}"/>
          </ac:picMkLst>
        </pc:picChg>
      </pc:sldChg>
    </pc:docChg>
  </pc:docChgLst>
  <pc:docChgLst>
    <pc:chgData name="Kim Dixon" userId="S::kdixon@fhi360.org::94c3f094-9e9a-4b63-af1b-7cd919f3220d" providerId="AD" clId="Web-{5C5DC5CA-0709-EFE5-40F9-E65635E2A5AD}"/>
    <pc:docChg chg="modSld">
      <pc:chgData name="Kim Dixon" userId="S::kdixon@fhi360.org::94c3f094-9e9a-4b63-af1b-7cd919f3220d" providerId="AD" clId="Web-{5C5DC5CA-0709-EFE5-40F9-E65635E2A5AD}" dt="2021-09-21T22:16:59.261" v="0" actId="14100"/>
      <pc:docMkLst>
        <pc:docMk/>
      </pc:docMkLst>
      <pc:sldChg chg="modSp">
        <pc:chgData name="Kim Dixon" userId="S::kdixon@fhi360.org::94c3f094-9e9a-4b63-af1b-7cd919f3220d" providerId="AD" clId="Web-{5C5DC5CA-0709-EFE5-40F9-E65635E2A5AD}" dt="2021-09-21T22:16:59.261" v="0" actId="14100"/>
        <pc:sldMkLst>
          <pc:docMk/>
          <pc:sldMk cId="3372218444" sldId="277"/>
        </pc:sldMkLst>
        <pc:spChg chg="mod">
          <ac:chgData name="Kim Dixon" userId="S::kdixon@fhi360.org::94c3f094-9e9a-4b63-af1b-7cd919f3220d" providerId="AD" clId="Web-{5C5DC5CA-0709-EFE5-40F9-E65635E2A5AD}" dt="2021-09-21T22:16:59.261" v="0" actId="14100"/>
          <ac:spMkLst>
            <pc:docMk/>
            <pc:sldMk cId="3372218444" sldId="277"/>
            <ac:spMk id="45" creationId="{AE56834C-45A0-E149-82CD-16E8CA91B707}"/>
          </ac:spMkLst>
        </pc:spChg>
      </pc:sldChg>
    </pc:docChg>
  </pc:docChgLst>
  <pc:docChgLst>
    <pc:chgData name="Kim Dixon" userId="94c3f094-9e9a-4b63-af1b-7cd919f3220d" providerId="ADAL" clId="{98126B7B-528C-4880-ACB4-CEE4AF190486}"/>
    <pc:docChg chg="custSel modSld">
      <pc:chgData name="Kim Dixon" userId="94c3f094-9e9a-4b63-af1b-7cd919f3220d" providerId="ADAL" clId="{98126B7B-528C-4880-ACB4-CEE4AF190486}" dt="2021-08-26T00:33:54.980" v="49" actId="478"/>
      <pc:docMkLst>
        <pc:docMk/>
      </pc:docMkLst>
      <pc:sldChg chg="modSp mod">
        <pc:chgData name="Kim Dixon" userId="94c3f094-9e9a-4b63-af1b-7cd919f3220d" providerId="ADAL" clId="{98126B7B-528C-4880-ACB4-CEE4AF190486}" dt="2021-08-24T22:43:16.131" v="13" actId="20577"/>
        <pc:sldMkLst>
          <pc:docMk/>
          <pc:sldMk cId="4015114439" sldId="256"/>
        </pc:sldMkLst>
        <pc:spChg chg="mod">
          <ac:chgData name="Kim Dixon" userId="94c3f094-9e9a-4b63-af1b-7cd919f3220d" providerId="ADAL" clId="{98126B7B-528C-4880-ACB4-CEE4AF190486}" dt="2021-08-24T22:43:16.131" v="13" actId="20577"/>
          <ac:spMkLst>
            <pc:docMk/>
            <pc:sldMk cId="4015114439" sldId="256"/>
            <ac:spMk id="73" creationId="{C8B884FF-458A-AB49-9137-28BEFBD9187B}"/>
          </ac:spMkLst>
        </pc:spChg>
      </pc:sldChg>
      <pc:sldChg chg="modSp mod">
        <pc:chgData name="Kim Dixon" userId="94c3f094-9e9a-4b63-af1b-7cd919f3220d" providerId="ADAL" clId="{98126B7B-528C-4880-ACB4-CEE4AF190486}" dt="2021-08-24T22:43:31.934" v="14"/>
        <pc:sldMkLst>
          <pc:docMk/>
          <pc:sldMk cId="2186530917" sldId="257"/>
        </pc:sldMkLst>
        <pc:spChg chg="mod">
          <ac:chgData name="Kim Dixon" userId="94c3f094-9e9a-4b63-af1b-7cd919f3220d" providerId="ADAL" clId="{98126B7B-528C-4880-ACB4-CEE4AF190486}" dt="2021-08-24T22:43:31.934" v="14"/>
          <ac:spMkLst>
            <pc:docMk/>
            <pc:sldMk cId="2186530917" sldId="257"/>
            <ac:spMk id="73" creationId="{C8B884FF-458A-AB49-9137-28BEFBD9187B}"/>
          </ac:spMkLst>
        </pc:spChg>
      </pc:sldChg>
      <pc:sldChg chg="modSp mod">
        <pc:chgData name="Kim Dixon" userId="94c3f094-9e9a-4b63-af1b-7cd919f3220d" providerId="ADAL" clId="{98126B7B-528C-4880-ACB4-CEE4AF190486}" dt="2021-08-24T22:44:10.259" v="18"/>
        <pc:sldMkLst>
          <pc:docMk/>
          <pc:sldMk cId="1080474694" sldId="258"/>
        </pc:sldMkLst>
        <pc:spChg chg="mod">
          <ac:chgData name="Kim Dixon" userId="94c3f094-9e9a-4b63-af1b-7cd919f3220d" providerId="ADAL" clId="{98126B7B-528C-4880-ACB4-CEE4AF190486}" dt="2021-08-24T22:44:10.259" v="18"/>
          <ac:spMkLst>
            <pc:docMk/>
            <pc:sldMk cId="1080474694" sldId="258"/>
            <ac:spMk id="73" creationId="{C8B884FF-458A-AB49-9137-28BEFBD9187B}"/>
          </ac:spMkLst>
        </pc:spChg>
      </pc:sldChg>
      <pc:sldChg chg="delSp modSp mod">
        <pc:chgData name="Kim Dixon" userId="94c3f094-9e9a-4b63-af1b-7cd919f3220d" providerId="ADAL" clId="{98126B7B-528C-4880-ACB4-CEE4AF190486}" dt="2021-08-26T00:33:54.980" v="49" actId="478"/>
        <pc:sldMkLst>
          <pc:docMk/>
          <pc:sldMk cId="812650883" sldId="259"/>
        </pc:sldMkLst>
        <pc:spChg chg="mod">
          <ac:chgData name="Kim Dixon" userId="94c3f094-9e9a-4b63-af1b-7cd919f3220d" providerId="ADAL" clId="{98126B7B-528C-4880-ACB4-CEE4AF190486}" dt="2021-08-24T22:44:28.948" v="20"/>
          <ac:spMkLst>
            <pc:docMk/>
            <pc:sldMk cId="812650883" sldId="259"/>
            <ac:spMk id="73" creationId="{C8B884FF-458A-AB49-9137-28BEFBD9187B}"/>
          </ac:spMkLst>
        </pc:spChg>
        <pc:grpChg chg="del">
          <ac:chgData name="Kim Dixon" userId="94c3f094-9e9a-4b63-af1b-7cd919f3220d" providerId="ADAL" clId="{98126B7B-528C-4880-ACB4-CEE4AF190486}" dt="2021-08-26T00:33:54.980" v="49" actId="478"/>
          <ac:grpSpMkLst>
            <pc:docMk/>
            <pc:sldMk cId="812650883" sldId="259"/>
            <ac:grpSpMk id="13" creationId="{B70A63F4-12F1-BD4E-BA09-D8E116B0C404}"/>
          </ac:grpSpMkLst>
        </pc:grpChg>
      </pc:sldChg>
      <pc:sldChg chg="modSp mod">
        <pc:chgData name="Kim Dixon" userId="94c3f094-9e9a-4b63-af1b-7cd919f3220d" providerId="ADAL" clId="{98126B7B-528C-4880-ACB4-CEE4AF190486}" dt="2021-08-24T22:43:38.073" v="15"/>
        <pc:sldMkLst>
          <pc:docMk/>
          <pc:sldMk cId="2895745601" sldId="260"/>
        </pc:sldMkLst>
        <pc:spChg chg="mod">
          <ac:chgData name="Kim Dixon" userId="94c3f094-9e9a-4b63-af1b-7cd919f3220d" providerId="ADAL" clId="{98126B7B-528C-4880-ACB4-CEE4AF190486}" dt="2021-08-24T22:43:38.073" v="15"/>
          <ac:spMkLst>
            <pc:docMk/>
            <pc:sldMk cId="2895745601" sldId="260"/>
            <ac:spMk id="73" creationId="{C8B884FF-458A-AB49-9137-28BEFBD9187B}"/>
          </ac:spMkLst>
        </pc:spChg>
      </pc:sldChg>
      <pc:sldChg chg="modSp mod">
        <pc:chgData name="Kim Dixon" userId="94c3f094-9e9a-4b63-af1b-7cd919f3220d" providerId="ADAL" clId="{98126B7B-528C-4880-ACB4-CEE4AF190486}" dt="2021-08-24T22:43:45.884" v="16"/>
        <pc:sldMkLst>
          <pc:docMk/>
          <pc:sldMk cId="2775147732" sldId="261"/>
        </pc:sldMkLst>
        <pc:spChg chg="mod">
          <ac:chgData name="Kim Dixon" userId="94c3f094-9e9a-4b63-af1b-7cd919f3220d" providerId="ADAL" clId="{98126B7B-528C-4880-ACB4-CEE4AF190486}" dt="2021-08-24T22:43:45.884" v="16"/>
          <ac:spMkLst>
            <pc:docMk/>
            <pc:sldMk cId="2775147732" sldId="261"/>
            <ac:spMk id="73" creationId="{C8B884FF-458A-AB49-9137-28BEFBD9187B}"/>
          </ac:spMkLst>
        </pc:spChg>
      </pc:sldChg>
      <pc:sldChg chg="modSp mod">
        <pc:chgData name="Kim Dixon" userId="94c3f094-9e9a-4b63-af1b-7cd919f3220d" providerId="ADAL" clId="{98126B7B-528C-4880-ACB4-CEE4AF190486}" dt="2021-08-24T22:43:56.612" v="17"/>
        <pc:sldMkLst>
          <pc:docMk/>
          <pc:sldMk cId="4237641559" sldId="262"/>
        </pc:sldMkLst>
        <pc:spChg chg="mod">
          <ac:chgData name="Kim Dixon" userId="94c3f094-9e9a-4b63-af1b-7cd919f3220d" providerId="ADAL" clId="{98126B7B-528C-4880-ACB4-CEE4AF190486}" dt="2021-08-24T22:43:56.612" v="17"/>
          <ac:spMkLst>
            <pc:docMk/>
            <pc:sldMk cId="4237641559" sldId="262"/>
            <ac:spMk id="73" creationId="{C8B884FF-458A-AB49-9137-28BEFBD9187B}"/>
          </ac:spMkLst>
        </pc:spChg>
      </pc:sldChg>
      <pc:sldChg chg="modSp mod">
        <pc:chgData name="Kim Dixon" userId="94c3f094-9e9a-4b63-af1b-7cd919f3220d" providerId="ADAL" clId="{98126B7B-528C-4880-ACB4-CEE4AF190486}" dt="2021-08-24T22:44:43.978" v="22"/>
        <pc:sldMkLst>
          <pc:docMk/>
          <pc:sldMk cId="1734337361" sldId="263"/>
        </pc:sldMkLst>
        <pc:spChg chg="mod">
          <ac:chgData name="Kim Dixon" userId="94c3f094-9e9a-4b63-af1b-7cd919f3220d" providerId="ADAL" clId="{98126B7B-528C-4880-ACB4-CEE4AF190486}" dt="2021-08-24T22:44:43.978" v="22"/>
          <ac:spMkLst>
            <pc:docMk/>
            <pc:sldMk cId="1734337361" sldId="263"/>
            <ac:spMk id="73" creationId="{C8B884FF-458A-AB49-9137-28BEFBD9187B}"/>
          </ac:spMkLst>
        </pc:spChg>
      </pc:sldChg>
      <pc:sldChg chg="modSp mod">
        <pc:chgData name="Kim Dixon" userId="94c3f094-9e9a-4b63-af1b-7cd919f3220d" providerId="ADAL" clId="{98126B7B-528C-4880-ACB4-CEE4AF190486}" dt="2021-08-24T22:44:22.419" v="19"/>
        <pc:sldMkLst>
          <pc:docMk/>
          <pc:sldMk cId="2799635133" sldId="264"/>
        </pc:sldMkLst>
        <pc:spChg chg="mod">
          <ac:chgData name="Kim Dixon" userId="94c3f094-9e9a-4b63-af1b-7cd919f3220d" providerId="ADAL" clId="{98126B7B-528C-4880-ACB4-CEE4AF190486}" dt="2021-08-24T22:44:22.419" v="19"/>
          <ac:spMkLst>
            <pc:docMk/>
            <pc:sldMk cId="2799635133" sldId="264"/>
            <ac:spMk id="73" creationId="{C8B884FF-458A-AB49-9137-28BEFBD9187B}"/>
          </ac:spMkLst>
        </pc:spChg>
      </pc:sldChg>
      <pc:sldChg chg="modSp mod">
        <pc:chgData name="Kim Dixon" userId="94c3f094-9e9a-4b63-af1b-7cd919f3220d" providerId="ADAL" clId="{98126B7B-528C-4880-ACB4-CEE4AF190486}" dt="2021-08-24T22:44:37.781" v="21"/>
        <pc:sldMkLst>
          <pc:docMk/>
          <pc:sldMk cId="2711704094" sldId="265"/>
        </pc:sldMkLst>
        <pc:spChg chg="mod">
          <ac:chgData name="Kim Dixon" userId="94c3f094-9e9a-4b63-af1b-7cd919f3220d" providerId="ADAL" clId="{98126B7B-528C-4880-ACB4-CEE4AF190486}" dt="2021-08-24T22:44:37.781" v="21"/>
          <ac:spMkLst>
            <pc:docMk/>
            <pc:sldMk cId="2711704094" sldId="265"/>
            <ac:spMk id="73" creationId="{C8B884FF-458A-AB49-9137-28BEFBD9187B}"/>
          </ac:spMkLst>
        </pc:spChg>
      </pc:sldChg>
      <pc:sldChg chg="modSp mod">
        <pc:chgData name="Kim Dixon" userId="94c3f094-9e9a-4b63-af1b-7cd919f3220d" providerId="ADAL" clId="{98126B7B-528C-4880-ACB4-CEE4AF190486}" dt="2021-08-26T00:31:50.959" v="48" actId="20577"/>
        <pc:sldMkLst>
          <pc:docMk/>
          <pc:sldMk cId="173815457" sldId="273"/>
        </pc:sldMkLst>
        <pc:spChg chg="mod">
          <ac:chgData name="Kim Dixon" userId="94c3f094-9e9a-4b63-af1b-7cd919f3220d" providerId="ADAL" clId="{98126B7B-528C-4880-ACB4-CEE4AF190486}" dt="2021-08-26T00:31:50.959" v="48" actId="20577"/>
          <ac:spMkLst>
            <pc:docMk/>
            <pc:sldMk cId="173815457" sldId="273"/>
            <ac:spMk id="24" creationId="{2AE686B9-7CF9-4959-8236-9E4785BDEA6D}"/>
          </ac:spMkLst>
        </pc:spChg>
      </pc:sldChg>
    </pc:docChg>
  </pc:docChgLst>
  <pc:docChgLst>
    <pc:chgData name="Kay Garcia" userId="60090a31-9793-432d-bbd3-644785c35bd0" providerId="ADAL" clId="{B921F776-A75E-4172-8D55-0ED2875C59AB}"/>
    <pc:docChg chg="undo custSel modSld">
      <pc:chgData name="Kay Garcia" userId="60090a31-9793-432d-bbd3-644785c35bd0" providerId="ADAL" clId="{B921F776-A75E-4172-8D55-0ED2875C59AB}" dt="2021-08-05T03:43:44.681" v="49" actId="1038"/>
      <pc:docMkLst>
        <pc:docMk/>
      </pc:docMkLst>
      <pc:sldChg chg="addSp delSp modSp mod">
        <pc:chgData name="Kay Garcia" userId="60090a31-9793-432d-bbd3-644785c35bd0" providerId="ADAL" clId="{B921F776-A75E-4172-8D55-0ED2875C59AB}" dt="2021-08-05T03:43:44.681" v="49" actId="1038"/>
        <pc:sldMkLst>
          <pc:docMk/>
          <pc:sldMk cId="4015114439" sldId="256"/>
        </pc:sldMkLst>
        <pc:spChg chg="mod">
          <ac:chgData name="Kay Garcia" userId="60090a31-9793-432d-bbd3-644785c35bd0" providerId="ADAL" clId="{B921F776-A75E-4172-8D55-0ED2875C59AB}" dt="2021-08-05T03:41:46.220" v="8" actId="404"/>
          <ac:spMkLst>
            <pc:docMk/>
            <pc:sldMk cId="4015114439" sldId="256"/>
            <ac:spMk id="9" creationId="{E730F635-D5D2-6A49-A97F-35D8E9375D3D}"/>
          </ac:spMkLst>
        </pc:spChg>
        <pc:spChg chg="mod">
          <ac:chgData name="Kay Garcia" userId="60090a31-9793-432d-bbd3-644785c35bd0" providerId="ADAL" clId="{B921F776-A75E-4172-8D55-0ED2875C59AB}" dt="2021-08-05T03:41:34.987" v="7" actId="12788"/>
          <ac:spMkLst>
            <pc:docMk/>
            <pc:sldMk cId="4015114439" sldId="256"/>
            <ac:spMk id="10" creationId="{FA9F2F8F-551A-EA48-B204-7CAA832425E1}"/>
          </ac:spMkLst>
        </pc:spChg>
        <pc:spChg chg="mod">
          <ac:chgData name="Kay Garcia" userId="60090a31-9793-432d-bbd3-644785c35bd0" providerId="ADAL" clId="{B921F776-A75E-4172-8D55-0ED2875C59AB}" dt="2021-08-05T03:41:34.987" v="7" actId="12788"/>
          <ac:spMkLst>
            <pc:docMk/>
            <pc:sldMk cId="4015114439" sldId="256"/>
            <ac:spMk id="33" creationId="{625856DE-06D0-0748-87A2-7B2EA3B87331}"/>
          </ac:spMkLst>
        </pc:spChg>
        <pc:spChg chg="mod">
          <ac:chgData name="Kay Garcia" userId="60090a31-9793-432d-bbd3-644785c35bd0" providerId="ADAL" clId="{B921F776-A75E-4172-8D55-0ED2875C59AB}" dt="2021-08-05T03:41:06.294" v="1" actId="58"/>
          <ac:spMkLst>
            <pc:docMk/>
            <pc:sldMk cId="4015114439" sldId="256"/>
            <ac:spMk id="40" creationId="{DC16AC30-97FD-3242-8C3B-763517B6D9B2}"/>
          </ac:spMkLst>
        </pc:spChg>
        <pc:spChg chg="mod topLvl">
          <ac:chgData name="Kay Garcia" userId="60090a31-9793-432d-bbd3-644785c35bd0" providerId="ADAL" clId="{B921F776-A75E-4172-8D55-0ED2875C59AB}" dt="2021-08-05T03:43:43.011" v="43" actId="164"/>
          <ac:spMkLst>
            <pc:docMk/>
            <pc:sldMk cId="4015114439" sldId="256"/>
            <ac:spMk id="42" creationId="{26D30F7D-1F9F-4547-A9B0-C3F055948C9A}"/>
          </ac:spMkLst>
        </pc:spChg>
        <pc:spChg chg="mod topLvl">
          <ac:chgData name="Kay Garcia" userId="60090a31-9793-432d-bbd3-644785c35bd0" providerId="ADAL" clId="{B921F776-A75E-4172-8D55-0ED2875C59AB}" dt="2021-08-05T03:43:36.986" v="42" actId="12788"/>
          <ac:spMkLst>
            <pc:docMk/>
            <pc:sldMk cId="4015114439" sldId="256"/>
            <ac:spMk id="43" creationId="{396E2F4F-A9DB-1945-A4AF-B8D8B3BB7B77}"/>
          </ac:spMkLst>
        </pc:spChg>
        <pc:spChg chg="mod topLvl">
          <ac:chgData name="Kay Garcia" userId="60090a31-9793-432d-bbd3-644785c35bd0" providerId="ADAL" clId="{B921F776-A75E-4172-8D55-0ED2875C59AB}" dt="2021-08-05T03:43:36.986" v="42" actId="12788"/>
          <ac:spMkLst>
            <pc:docMk/>
            <pc:sldMk cId="4015114439" sldId="256"/>
            <ac:spMk id="46" creationId="{9B864643-5998-2047-A22D-230A3CEA737C}"/>
          </ac:spMkLst>
        </pc:spChg>
        <pc:spChg chg="mod topLvl">
          <ac:chgData name="Kay Garcia" userId="60090a31-9793-432d-bbd3-644785c35bd0" providerId="ADAL" clId="{B921F776-A75E-4172-8D55-0ED2875C59AB}" dt="2021-08-05T03:43:36.986" v="42" actId="12788"/>
          <ac:spMkLst>
            <pc:docMk/>
            <pc:sldMk cId="4015114439" sldId="256"/>
            <ac:spMk id="54" creationId="{C032846D-36EE-1B41-BAF0-A42B321659B6}"/>
          </ac:spMkLst>
        </pc:spChg>
        <pc:spChg chg="mod">
          <ac:chgData name="Kay Garcia" userId="60090a31-9793-432d-bbd3-644785c35bd0" providerId="ADAL" clId="{B921F776-A75E-4172-8D55-0ED2875C59AB}" dt="2021-08-05T03:43:23.735" v="40" actId="14100"/>
          <ac:spMkLst>
            <pc:docMk/>
            <pc:sldMk cId="4015114439" sldId="256"/>
            <ac:spMk id="73" creationId="{C8B884FF-458A-AB49-9137-28BEFBD9187B}"/>
          </ac:spMkLst>
        </pc:spChg>
        <pc:spChg chg="mod">
          <ac:chgData name="Kay Garcia" userId="60090a31-9793-432d-bbd3-644785c35bd0" providerId="ADAL" clId="{B921F776-A75E-4172-8D55-0ED2875C59AB}" dt="2021-08-05T03:41:06.294" v="1" actId="58"/>
          <ac:spMkLst>
            <pc:docMk/>
            <pc:sldMk cId="4015114439" sldId="256"/>
            <ac:spMk id="97" creationId="{BD9AEBC8-EFB4-244A-9EC8-189D7CE29B3B}"/>
          </ac:spMkLst>
        </pc:spChg>
        <pc:grpChg chg="del">
          <ac:chgData name="Kay Garcia" userId="60090a31-9793-432d-bbd3-644785c35bd0" providerId="ADAL" clId="{B921F776-A75E-4172-8D55-0ED2875C59AB}" dt="2021-08-05T03:42:12.980" v="9" actId="165"/>
          <ac:grpSpMkLst>
            <pc:docMk/>
            <pc:sldMk cId="4015114439" sldId="256"/>
            <ac:grpSpMk id="2" creationId="{7866069F-EC21-174D-BD5A-45EA028BBE8D}"/>
          </ac:grpSpMkLst>
        </pc:grpChg>
        <pc:grpChg chg="add mod">
          <ac:chgData name="Kay Garcia" userId="60090a31-9793-432d-bbd3-644785c35bd0" providerId="ADAL" clId="{B921F776-A75E-4172-8D55-0ED2875C59AB}" dt="2021-08-05T03:43:43.011" v="43" actId="164"/>
          <ac:grpSpMkLst>
            <pc:docMk/>
            <pc:sldMk cId="4015114439" sldId="256"/>
            <ac:grpSpMk id="3" creationId="{6A1F1D0A-C429-48BA-BEC1-CD4D12A9BCAC}"/>
          </ac:grpSpMkLst>
        </pc:grpChg>
        <pc:grpChg chg="add mod">
          <ac:chgData name="Kay Garcia" userId="60090a31-9793-432d-bbd3-644785c35bd0" providerId="ADAL" clId="{B921F776-A75E-4172-8D55-0ED2875C59AB}" dt="2021-08-05T03:43:43.011" v="43" actId="164"/>
          <ac:grpSpMkLst>
            <pc:docMk/>
            <pc:sldMk cId="4015114439" sldId="256"/>
            <ac:grpSpMk id="4" creationId="{7A9FC9AD-8EAD-4BC1-B2E6-9A45CA8D0A54}"/>
          </ac:grpSpMkLst>
        </pc:grpChg>
        <pc:grpChg chg="add mod">
          <ac:chgData name="Kay Garcia" userId="60090a31-9793-432d-bbd3-644785c35bd0" providerId="ADAL" clId="{B921F776-A75E-4172-8D55-0ED2875C59AB}" dt="2021-08-05T03:43:43.011" v="43" actId="164"/>
          <ac:grpSpMkLst>
            <pc:docMk/>
            <pc:sldMk cId="4015114439" sldId="256"/>
            <ac:grpSpMk id="7" creationId="{25764EF7-A079-4999-AC48-434A1A71E417}"/>
          </ac:grpSpMkLst>
        </pc:grpChg>
        <pc:grpChg chg="add mod">
          <ac:chgData name="Kay Garcia" userId="60090a31-9793-432d-bbd3-644785c35bd0" providerId="ADAL" clId="{B921F776-A75E-4172-8D55-0ED2875C59AB}" dt="2021-08-05T03:43:44.681" v="49" actId="1038"/>
          <ac:grpSpMkLst>
            <pc:docMk/>
            <pc:sldMk cId="4015114439" sldId="256"/>
            <ac:grpSpMk id="8" creationId="{F1E8ED3D-DEEF-4C35-9BAF-5966F536B87B}"/>
          </ac:grpSpMkLst>
        </pc:grpChg>
        <pc:grpChg chg="mod">
          <ac:chgData name="Kay Garcia" userId="60090a31-9793-432d-bbd3-644785c35bd0" providerId="ADAL" clId="{B921F776-A75E-4172-8D55-0ED2875C59AB}" dt="2021-08-05T03:41:34.987" v="7" actId="12788"/>
          <ac:grpSpMkLst>
            <pc:docMk/>
            <pc:sldMk cId="4015114439" sldId="256"/>
            <ac:grpSpMk id="84" creationId="{E59AFCCF-B0C8-1243-A655-DA8A37BFD33A}"/>
          </ac:grpSpMkLst>
        </pc:grpChg>
        <pc:picChg chg="mod topLvl">
          <ac:chgData name="Kay Garcia" userId="60090a31-9793-432d-bbd3-644785c35bd0" providerId="ADAL" clId="{B921F776-A75E-4172-8D55-0ED2875C59AB}" dt="2021-08-05T03:43:36.986" v="42" actId="12788"/>
          <ac:picMkLst>
            <pc:docMk/>
            <pc:sldMk cId="4015114439" sldId="256"/>
            <ac:picMk id="44" creationId="{5E1265C9-46A2-6043-B94B-F8F0803B82A4}"/>
          </ac:picMkLst>
        </pc:picChg>
        <pc:picChg chg="mod topLvl">
          <ac:chgData name="Kay Garcia" userId="60090a31-9793-432d-bbd3-644785c35bd0" providerId="ADAL" clId="{B921F776-A75E-4172-8D55-0ED2875C59AB}" dt="2021-08-05T03:43:36.986" v="42" actId="12788"/>
          <ac:picMkLst>
            <pc:docMk/>
            <pc:sldMk cId="4015114439" sldId="256"/>
            <ac:picMk id="51" creationId="{40B04E3F-7AF5-A941-BE55-A01BF7418D60}"/>
          </ac:picMkLst>
        </pc:picChg>
        <pc:picChg chg="mod topLvl">
          <ac:chgData name="Kay Garcia" userId="60090a31-9793-432d-bbd3-644785c35bd0" providerId="ADAL" clId="{B921F776-A75E-4172-8D55-0ED2875C59AB}" dt="2021-08-05T03:43:36.986" v="42" actId="12788"/>
          <ac:picMkLst>
            <pc:docMk/>
            <pc:sldMk cId="4015114439" sldId="256"/>
            <ac:picMk id="56" creationId="{FF691DF2-C3B8-BF42-940E-1E73E41FDDA4}"/>
          </ac:picMkLst>
        </pc:picChg>
      </pc:sldChg>
    </pc:docChg>
  </pc:docChgLst>
  <pc:docChgLst>
    <pc:chgData name="Kim Dixon" userId="94c3f094-9e9a-4b63-af1b-7cd919f3220d" providerId="ADAL" clId="{BA51245E-5C5F-48AD-A813-B2B965679857}"/>
    <pc:docChg chg="undo redo custSel addSld delSld modSld sldOrd">
      <pc:chgData name="Kim Dixon" userId="94c3f094-9e9a-4b63-af1b-7cd919f3220d" providerId="ADAL" clId="{BA51245E-5C5F-48AD-A813-B2B965679857}" dt="2021-09-21T19:24:17.509" v="1912" actId="255"/>
      <pc:docMkLst>
        <pc:docMk/>
      </pc:docMkLst>
      <pc:sldChg chg="modSp del mod">
        <pc:chgData name="Kim Dixon" userId="94c3f094-9e9a-4b63-af1b-7cd919f3220d" providerId="ADAL" clId="{BA51245E-5C5F-48AD-A813-B2B965679857}" dt="2021-09-21T18:56:30.562" v="1726" actId="47"/>
        <pc:sldMkLst>
          <pc:docMk/>
          <pc:sldMk cId="4015114439" sldId="256"/>
        </pc:sldMkLst>
        <pc:spChg chg="mod">
          <ac:chgData name="Kim Dixon" userId="94c3f094-9e9a-4b63-af1b-7cd919f3220d" providerId="ADAL" clId="{BA51245E-5C5F-48AD-A813-B2B965679857}" dt="2021-08-25T11:45:37.677" v="1464" actId="20577"/>
          <ac:spMkLst>
            <pc:docMk/>
            <pc:sldMk cId="4015114439" sldId="256"/>
            <ac:spMk id="40" creationId="{751EB149-8A2B-E44C-A268-329229D1C65D}"/>
          </ac:spMkLst>
        </pc:spChg>
        <pc:spChg chg="mod">
          <ac:chgData name="Kim Dixon" userId="94c3f094-9e9a-4b63-af1b-7cd919f3220d" providerId="ADAL" clId="{BA51245E-5C5F-48AD-A813-B2B965679857}" dt="2021-08-24T16:35:19.765" v="957" actId="20577"/>
          <ac:spMkLst>
            <pc:docMk/>
            <pc:sldMk cId="4015114439" sldId="256"/>
            <ac:spMk id="45" creationId="{AE56834C-45A0-E149-82CD-16E8CA91B707}"/>
          </ac:spMkLst>
        </pc:spChg>
        <pc:spChg chg="mod">
          <ac:chgData name="Kim Dixon" userId="94c3f094-9e9a-4b63-af1b-7cd919f3220d" providerId="ADAL" clId="{BA51245E-5C5F-48AD-A813-B2B965679857}" dt="2021-08-24T16:37:40.830" v="1012" actId="20577"/>
          <ac:spMkLst>
            <pc:docMk/>
            <pc:sldMk cId="4015114439" sldId="256"/>
            <ac:spMk id="47" creationId="{66750E0D-339E-6E42-8AC6-64E48A3858EA}"/>
          </ac:spMkLst>
        </pc:spChg>
        <pc:spChg chg="mod">
          <ac:chgData name="Kim Dixon" userId="94c3f094-9e9a-4b63-af1b-7cd919f3220d" providerId="ADAL" clId="{BA51245E-5C5F-48AD-A813-B2B965679857}" dt="2021-09-21T18:50:39.902" v="1703" actId="14826"/>
          <ac:spMkLst>
            <pc:docMk/>
            <pc:sldMk cId="4015114439" sldId="256"/>
            <ac:spMk id="57" creationId="{38F3973A-BEF7-FF41-BE41-FDDCB13702D1}"/>
          </ac:spMkLst>
        </pc:spChg>
        <pc:spChg chg="mod">
          <ac:chgData name="Kim Dixon" userId="94c3f094-9e9a-4b63-af1b-7cd919f3220d" providerId="ADAL" clId="{BA51245E-5C5F-48AD-A813-B2B965679857}" dt="2021-08-25T12:49:45.511" v="1473" actId="255"/>
          <ac:spMkLst>
            <pc:docMk/>
            <pc:sldMk cId="4015114439" sldId="256"/>
            <ac:spMk id="73" creationId="{C8B884FF-458A-AB49-9137-28BEFBD9187B}"/>
          </ac:spMkLst>
        </pc:spChg>
        <pc:grpChg chg="mod">
          <ac:chgData name="Kim Dixon" userId="94c3f094-9e9a-4b63-af1b-7cd919f3220d" providerId="ADAL" clId="{BA51245E-5C5F-48AD-A813-B2B965679857}" dt="2021-09-21T18:50:39.902" v="1703" actId="14826"/>
          <ac:grpSpMkLst>
            <pc:docMk/>
            <pc:sldMk cId="4015114439" sldId="256"/>
            <ac:grpSpMk id="16" creationId="{7CC33E7D-7808-724E-AB9C-9741131973F6}"/>
          </ac:grpSpMkLst>
        </pc:grpChg>
        <pc:grpChg chg="mod">
          <ac:chgData name="Kim Dixon" userId="94c3f094-9e9a-4b63-af1b-7cd919f3220d" providerId="ADAL" clId="{BA51245E-5C5F-48AD-A813-B2B965679857}" dt="2021-08-25T11:20:04.153" v="1208" actId="1076"/>
          <ac:grpSpMkLst>
            <pc:docMk/>
            <pc:sldMk cId="4015114439" sldId="256"/>
            <ac:grpSpMk id="32" creationId="{A5F7B2DB-E853-9947-A80A-AB5DCBEBEB00}"/>
          </ac:grpSpMkLst>
        </pc:grpChg>
        <pc:picChg chg="mod">
          <ac:chgData name="Kim Dixon" userId="94c3f094-9e9a-4b63-af1b-7cd919f3220d" providerId="ADAL" clId="{BA51245E-5C5F-48AD-A813-B2B965679857}" dt="2021-09-21T18:50:39.902" v="1703" actId="14826"/>
          <ac:picMkLst>
            <pc:docMk/>
            <pc:sldMk cId="4015114439" sldId="256"/>
            <ac:picMk id="5" creationId="{77EB35D4-6259-E247-B660-A15737550723}"/>
          </ac:picMkLst>
        </pc:picChg>
        <pc:picChg chg="mod">
          <ac:chgData name="Kim Dixon" userId="94c3f094-9e9a-4b63-af1b-7cd919f3220d" providerId="ADAL" clId="{BA51245E-5C5F-48AD-A813-B2B965679857}" dt="2021-09-21T18:50:39.902" v="1703" actId="14826"/>
          <ac:picMkLst>
            <pc:docMk/>
            <pc:sldMk cId="4015114439" sldId="256"/>
            <ac:picMk id="12" creationId="{41DCBD58-9E0D-0B4B-87FC-F94D40E27E52}"/>
          </ac:picMkLst>
        </pc:picChg>
        <pc:picChg chg="mod">
          <ac:chgData name="Kim Dixon" userId="94c3f094-9e9a-4b63-af1b-7cd919f3220d" providerId="ADAL" clId="{BA51245E-5C5F-48AD-A813-B2B965679857}" dt="2021-08-25T11:24:38.222" v="1284" actId="1076"/>
          <ac:picMkLst>
            <pc:docMk/>
            <pc:sldMk cId="4015114439" sldId="256"/>
            <ac:picMk id="41" creationId="{9371FDC7-BF47-F446-809C-FCBD309CFBF2}"/>
          </ac:picMkLst>
        </pc:picChg>
      </pc:sldChg>
      <pc:sldChg chg="addSp delSp modSp del mod">
        <pc:chgData name="Kim Dixon" userId="94c3f094-9e9a-4b63-af1b-7cd919f3220d" providerId="ADAL" clId="{BA51245E-5C5F-48AD-A813-B2B965679857}" dt="2021-09-21T18:56:32.329" v="1727" actId="47"/>
        <pc:sldMkLst>
          <pc:docMk/>
          <pc:sldMk cId="2186530917" sldId="257"/>
        </pc:sldMkLst>
        <pc:spChg chg="mod">
          <ac:chgData name="Kim Dixon" userId="94c3f094-9e9a-4b63-af1b-7cd919f3220d" providerId="ADAL" clId="{BA51245E-5C5F-48AD-A813-B2B965679857}" dt="2021-08-25T11:27:09.676" v="1363"/>
          <ac:spMkLst>
            <pc:docMk/>
            <pc:sldMk cId="2186530917" sldId="257"/>
            <ac:spMk id="35" creationId="{50F56C9C-A35E-4A43-BF7A-124101CB4E31}"/>
          </ac:spMkLst>
        </pc:spChg>
        <pc:spChg chg="mod">
          <ac:chgData name="Kim Dixon" userId="94c3f094-9e9a-4b63-af1b-7cd919f3220d" providerId="ADAL" clId="{BA51245E-5C5F-48AD-A813-B2B965679857}" dt="2021-08-25T11:27:09.676" v="1363"/>
          <ac:spMkLst>
            <pc:docMk/>
            <pc:sldMk cId="2186530917" sldId="257"/>
            <ac:spMk id="39" creationId="{6962A9D1-3FE0-4527-8AEC-51127DE133F0}"/>
          </ac:spMkLst>
        </pc:spChg>
        <pc:spChg chg="mod">
          <ac:chgData name="Kim Dixon" userId="94c3f094-9e9a-4b63-af1b-7cd919f3220d" providerId="ADAL" clId="{BA51245E-5C5F-48AD-A813-B2B965679857}" dt="2021-08-25T11:27:09.676" v="1363"/>
          <ac:spMkLst>
            <pc:docMk/>
            <pc:sldMk cId="2186530917" sldId="257"/>
            <ac:spMk id="41" creationId="{0B19F8F5-EE5D-4DD7-8220-EBC478C021AC}"/>
          </ac:spMkLst>
        </pc:spChg>
        <pc:spChg chg="mod">
          <ac:chgData name="Kim Dixon" userId="94c3f094-9e9a-4b63-af1b-7cd919f3220d" providerId="ADAL" clId="{BA51245E-5C5F-48AD-A813-B2B965679857}" dt="2021-08-25T11:27:09.676" v="1363"/>
          <ac:spMkLst>
            <pc:docMk/>
            <pc:sldMk cId="2186530917" sldId="257"/>
            <ac:spMk id="43" creationId="{3C749BC0-290B-4B75-8DC0-C83B541453C7}"/>
          </ac:spMkLst>
        </pc:spChg>
        <pc:spChg chg="mod">
          <ac:chgData name="Kim Dixon" userId="94c3f094-9e9a-4b63-af1b-7cd919f3220d" providerId="ADAL" clId="{BA51245E-5C5F-48AD-A813-B2B965679857}" dt="2021-08-24T16:38:19.421" v="1055" actId="20577"/>
          <ac:spMkLst>
            <pc:docMk/>
            <pc:sldMk cId="2186530917" sldId="257"/>
            <ac:spMk id="45" creationId="{AE56834C-45A0-E149-82CD-16E8CA91B707}"/>
          </ac:spMkLst>
        </pc:spChg>
        <pc:spChg chg="mod">
          <ac:chgData name="Kim Dixon" userId="94c3f094-9e9a-4b63-af1b-7cd919f3220d" providerId="ADAL" clId="{BA51245E-5C5F-48AD-A813-B2B965679857}" dt="2021-08-24T16:38:31.668" v="1057" actId="20577"/>
          <ac:spMkLst>
            <pc:docMk/>
            <pc:sldMk cId="2186530917" sldId="257"/>
            <ac:spMk id="47" creationId="{66750E0D-339E-6E42-8AC6-64E48A3858EA}"/>
          </ac:spMkLst>
        </pc:spChg>
        <pc:spChg chg="mod">
          <ac:chgData name="Kim Dixon" userId="94c3f094-9e9a-4b63-af1b-7cd919f3220d" providerId="ADAL" clId="{BA51245E-5C5F-48AD-A813-B2B965679857}" dt="2021-08-25T11:27:21.037" v="1366"/>
          <ac:spMkLst>
            <pc:docMk/>
            <pc:sldMk cId="2186530917" sldId="257"/>
            <ac:spMk id="48" creationId="{9BB9DDFB-2709-4D1E-B5EA-C2C2D0936F73}"/>
          </ac:spMkLst>
        </pc:spChg>
        <pc:spChg chg="mod">
          <ac:chgData name="Kim Dixon" userId="94c3f094-9e9a-4b63-af1b-7cd919f3220d" providerId="ADAL" clId="{BA51245E-5C5F-48AD-A813-B2B965679857}" dt="2021-08-25T11:45:14.157" v="1459" actId="1076"/>
          <ac:spMkLst>
            <pc:docMk/>
            <pc:sldMk cId="2186530917" sldId="257"/>
            <ac:spMk id="53" creationId="{58355E4B-52EA-EE49-AAE3-9EB2D69CBA8E}"/>
          </ac:spMkLst>
        </pc:spChg>
        <pc:spChg chg="mod">
          <ac:chgData name="Kim Dixon" userId="94c3f094-9e9a-4b63-af1b-7cd919f3220d" providerId="ADAL" clId="{BA51245E-5C5F-48AD-A813-B2B965679857}" dt="2021-08-25T11:27:21.037" v="1366"/>
          <ac:spMkLst>
            <pc:docMk/>
            <pc:sldMk cId="2186530917" sldId="257"/>
            <ac:spMk id="54" creationId="{0C3D863D-99F6-43BA-B69A-B30C8F591C14}"/>
          </ac:spMkLst>
        </pc:spChg>
        <pc:spChg chg="mod">
          <ac:chgData name="Kim Dixon" userId="94c3f094-9e9a-4b63-af1b-7cd919f3220d" providerId="ADAL" clId="{BA51245E-5C5F-48AD-A813-B2B965679857}" dt="2021-08-25T11:45:13.106" v="1458" actId="14100"/>
          <ac:spMkLst>
            <pc:docMk/>
            <pc:sldMk cId="2186530917" sldId="257"/>
            <ac:spMk id="55" creationId="{02220AD7-72C4-974D-93F6-ECC99283BD6D}"/>
          </ac:spMkLst>
        </pc:spChg>
        <pc:spChg chg="mod">
          <ac:chgData name="Kim Dixon" userId="94c3f094-9e9a-4b63-af1b-7cd919f3220d" providerId="ADAL" clId="{BA51245E-5C5F-48AD-A813-B2B965679857}" dt="2021-08-25T11:45:27.126" v="1462" actId="20577"/>
          <ac:spMkLst>
            <pc:docMk/>
            <pc:sldMk cId="2186530917" sldId="257"/>
            <ac:spMk id="61" creationId="{E246A536-47E7-421F-B9BA-71FA9A835674}"/>
          </ac:spMkLst>
        </pc:spChg>
        <pc:spChg chg="mod">
          <ac:chgData name="Kim Dixon" userId="94c3f094-9e9a-4b63-af1b-7cd919f3220d" providerId="ADAL" clId="{BA51245E-5C5F-48AD-A813-B2B965679857}" dt="2021-08-24T16:38:47.198" v="1058" actId="114"/>
          <ac:spMkLst>
            <pc:docMk/>
            <pc:sldMk cId="2186530917" sldId="257"/>
            <ac:spMk id="67" creationId="{528D8599-A83C-7048-B352-65E0565EA4F5}"/>
          </ac:spMkLst>
        </pc:spChg>
        <pc:spChg chg="mod">
          <ac:chgData name="Kim Dixon" userId="94c3f094-9e9a-4b63-af1b-7cd919f3220d" providerId="ADAL" clId="{BA51245E-5C5F-48AD-A813-B2B965679857}" dt="2021-08-25T11:27:21.037" v="1366"/>
          <ac:spMkLst>
            <pc:docMk/>
            <pc:sldMk cId="2186530917" sldId="257"/>
            <ac:spMk id="71" creationId="{6B590319-0FA8-468F-B2C1-7BADB1EF7946}"/>
          </ac:spMkLst>
        </pc:spChg>
        <pc:spChg chg="mod">
          <ac:chgData name="Kim Dixon" userId="94c3f094-9e9a-4b63-af1b-7cd919f3220d" providerId="ADAL" clId="{BA51245E-5C5F-48AD-A813-B2B965679857}" dt="2021-08-24T16:41:39.554" v="1096" actId="255"/>
          <ac:spMkLst>
            <pc:docMk/>
            <pc:sldMk cId="2186530917" sldId="257"/>
            <ac:spMk id="73" creationId="{C8B884FF-458A-AB49-9137-28BEFBD9187B}"/>
          </ac:spMkLst>
        </pc:spChg>
        <pc:grpChg chg="add del mod">
          <ac:chgData name="Kim Dixon" userId="94c3f094-9e9a-4b63-af1b-7cd919f3220d" providerId="ADAL" clId="{BA51245E-5C5F-48AD-A813-B2B965679857}" dt="2021-08-25T11:27:13.411" v="1364"/>
          <ac:grpSpMkLst>
            <pc:docMk/>
            <pc:sldMk cId="2186530917" sldId="257"/>
            <ac:grpSpMk id="34" creationId="{593E71F4-6803-41CE-8D2B-2F9C58BCDF03}"/>
          </ac:grpSpMkLst>
        </pc:grpChg>
        <pc:grpChg chg="mod">
          <ac:chgData name="Kim Dixon" userId="94c3f094-9e9a-4b63-af1b-7cd919f3220d" providerId="ADAL" clId="{BA51245E-5C5F-48AD-A813-B2B965679857}" dt="2021-08-25T11:27:09.676" v="1363"/>
          <ac:grpSpMkLst>
            <pc:docMk/>
            <pc:sldMk cId="2186530917" sldId="257"/>
            <ac:grpSpMk id="36" creationId="{39CD5C5C-3262-46C5-9388-1375F8E5C56D}"/>
          </ac:grpSpMkLst>
        </pc:grpChg>
        <pc:grpChg chg="mod">
          <ac:chgData name="Kim Dixon" userId="94c3f094-9e9a-4b63-af1b-7cd919f3220d" providerId="ADAL" clId="{BA51245E-5C5F-48AD-A813-B2B965679857}" dt="2021-08-25T11:27:09.676" v="1363"/>
          <ac:grpSpMkLst>
            <pc:docMk/>
            <pc:sldMk cId="2186530917" sldId="257"/>
            <ac:grpSpMk id="37" creationId="{F42CB1D3-0CBB-452B-8690-4DE5DE068DED}"/>
          </ac:grpSpMkLst>
        </pc:grpChg>
        <pc:grpChg chg="mod">
          <ac:chgData name="Kim Dixon" userId="94c3f094-9e9a-4b63-af1b-7cd919f3220d" providerId="ADAL" clId="{BA51245E-5C5F-48AD-A813-B2B965679857}" dt="2021-08-25T11:27:09.676" v="1363"/>
          <ac:grpSpMkLst>
            <pc:docMk/>
            <pc:sldMk cId="2186530917" sldId="257"/>
            <ac:grpSpMk id="38" creationId="{E8F122B8-3842-4A9A-B775-E1E252B0F001}"/>
          </ac:grpSpMkLst>
        </pc:grpChg>
        <pc:grpChg chg="add mod">
          <ac:chgData name="Kim Dixon" userId="94c3f094-9e9a-4b63-af1b-7cd919f3220d" providerId="ADAL" clId="{BA51245E-5C5F-48AD-A813-B2B965679857}" dt="2021-08-25T11:27:26.070" v="1367" actId="1076"/>
          <ac:grpSpMkLst>
            <pc:docMk/>
            <pc:sldMk cId="2186530917" sldId="257"/>
            <ac:grpSpMk id="46" creationId="{53097BED-1CC9-4F47-9B37-1CD93F477DE9}"/>
          </ac:grpSpMkLst>
        </pc:grpChg>
        <pc:grpChg chg="mod">
          <ac:chgData name="Kim Dixon" userId="94c3f094-9e9a-4b63-af1b-7cd919f3220d" providerId="ADAL" clId="{BA51245E-5C5F-48AD-A813-B2B965679857}" dt="2021-08-25T11:27:21.037" v="1366"/>
          <ac:grpSpMkLst>
            <pc:docMk/>
            <pc:sldMk cId="2186530917" sldId="257"/>
            <ac:grpSpMk id="49" creationId="{4ED468AE-38E1-429E-8EFC-F01A26D4B937}"/>
          </ac:grpSpMkLst>
        </pc:grpChg>
        <pc:grpChg chg="mod">
          <ac:chgData name="Kim Dixon" userId="94c3f094-9e9a-4b63-af1b-7cd919f3220d" providerId="ADAL" clId="{BA51245E-5C5F-48AD-A813-B2B965679857}" dt="2021-08-25T11:27:21.037" v="1366"/>
          <ac:grpSpMkLst>
            <pc:docMk/>
            <pc:sldMk cId="2186530917" sldId="257"/>
            <ac:grpSpMk id="50" creationId="{CD0368B4-8619-4A93-B1E6-7BBEFFBEB527}"/>
          </ac:grpSpMkLst>
        </pc:grpChg>
        <pc:grpChg chg="mod">
          <ac:chgData name="Kim Dixon" userId="94c3f094-9e9a-4b63-af1b-7cd919f3220d" providerId="ADAL" clId="{BA51245E-5C5F-48AD-A813-B2B965679857}" dt="2021-08-25T11:27:21.037" v="1366"/>
          <ac:grpSpMkLst>
            <pc:docMk/>
            <pc:sldMk cId="2186530917" sldId="257"/>
            <ac:grpSpMk id="51" creationId="{ECF41760-DE99-480C-B7B8-E8F28B9392A1}"/>
          </ac:grpSpMkLst>
        </pc:grpChg>
        <pc:grpChg chg="mod">
          <ac:chgData name="Kim Dixon" userId="94c3f094-9e9a-4b63-af1b-7cd919f3220d" providerId="ADAL" clId="{BA51245E-5C5F-48AD-A813-B2B965679857}" dt="2021-08-25T11:44:25.526" v="1447" actId="14100"/>
          <ac:grpSpMkLst>
            <pc:docMk/>
            <pc:sldMk cId="2186530917" sldId="257"/>
            <ac:grpSpMk id="52" creationId="{6C2A90E3-810A-7841-8FE2-91C1365E0FA7}"/>
          </ac:grpSpMkLst>
        </pc:grpChg>
        <pc:grpChg chg="del">
          <ac:chgData name="Kim Dixon" userId="94c3f094-9e9a-4b63-af1b-7cd919f3220d" providerId="ADAL" clId="{BA51245E-5C5F-48AD-A813-B2B965679857}" dt="2021-08-25T11:27:15.952" v="1365" actId="478"/>
          <ac:grpSpMkLst>
            <pc:docMk/>
            <pc:sldMk cId="2186530917" sldId="257"/>
            <ac:grpSpMk id="57" creationId="{FABCF584-4DA8-1340-A7CA-BC8DB72EA696}"/>
          </ac:grpSpMkLst>
        </pc:grpChg>
        <pc:picChg chg="mod">
          <ac:chgData name="Kim Dixon" userId="94c3f094-9e9a-4b63-af1b-7cd919f3220d" providerId="ADAL" clId="{BA51245E-5C5F-48AD-A813-B2B965679857}" dt="2021-08-25T11:27:09.676" v="1363"/>
          <ac:picMkLst>
            <pc:docMk/>
            <pc:sldMk cId="2186530917" sldId="257"/>
            <ac:picMk id="40" creationId="{8EEF72D0-FE28-4F8E-8EA3-619112ED90CC}"/>
          </ac:picMkLst>
        </pc:picChg>
        <pc:picChg chg="mod">
          <ac:chgData name="Kim Dixon" userId="94c3f094-9e9a-4b63-af1b-7cd919f3220d" providerId="ADAL" clId="{BA51245E-5C5F-48AD-A813-B2B965679857}" dt="2021-08-25T11:27:09.676" v="1363"/>
          <ac:picMkLst>
            <pc:docMk/>
            <pc:sldMk cId="2186530917" sldId="257"/>
            <ac:picMk id="42" creationId="{F134F412-8673-4490-BBBB-B0B3ED96342B}"/>
          </ac:picMkLst>
        </pc:picChg>
        <pc:picChg chg="mod">
          <ac:chgData name="Kim Dixon" userId="94c3f094-9e9a-4b63-af1b-7cd919f3220d" providerId="ADAL" clId="{BA51245E-5C5F-48AD-A813-B2B965679857}" dt="2021-08-25T11:27:09.676" v="1363"/>
          <ac:picMkLst>
            <pc:docMk/>
            <pc:sldMk cId="2186530917" sldId="257"/>
            <ac:picMk id="44" creationId="{D25579F9-5220-44CF-8C64-075BF7CF2054}"/>
          </ac:picMkLst>
        </pc:picChg>
        <pc:picChg chg="mod">
          <ac:chgData name="Kim Dixon" userId="94c3f094-9e9a-4b63-af1b-7cd919f3220d" providerId="ADAL" clId="{BA51245E-5C5F-48AD-A813-B2B965679857}" dt="2021-08-25T11:27:21.037" v="1366"/>
          <ac:picMkLst>
            <pc:docMk/>
            <pc:sldMk cId="2186530917" sldId="257"/>
            <ac:picMk id="56" creationId="{CCF03C6F-F8C6-4BA2-B6AB-6DCA34DBA783}"/>
          </ac:picMkLst>
        </pc:picChg>
        <pc:picChg chg="mod">
          <ac:chgData name="Kim Dixon" userId="94c3f094-9e9a-4b63-af1b-7cd919f3220d" providerId="ADAL" clId="{BA51245E-5C5F-48AD-A813-B2B965679857}" dt="2021-08-25T11:27:21.037" v="1366"/>
          <ac:picMkLst>
            <pc:docMk/>
            <pc:sldMk cId="2186530917" sldId="257"/>
            <ac:picMk id="70" creationId="{F93B30B4-B43F-4DCB-9DCD-307BBBA51941}"/>
          </ac:picMkLst>
        </pc:picChg>
        <pc:picChg chg="mod">
          <ac:chgData name="Kim Dixon" userId="94c3f094-9e9a-4b63-af1b-7cd919f3220d" providerId="ADAL" clId="{BA51245E-5C5F-48AD-A813-B2B965679857}" dt="2021-08-25T11:27:21.037" v="1366"/>
          <ac:picMkLst>
            <pc:docMk/>
            <pc:sldMk cId="2186530917" sldId="257"/>
            <ac:picMk id="74" creationId="{305FBEBC-B8D6-4C77-87D4-9619E89053A4}"/>
          </ac:picMkLst>
        </pc:picChg>
      </pc:sldChg>
      <pc:sldChg chg="addSp delSp modSp del mod">
        <pc:chgData name="Kim Dixon" userId="94c3f094-9e9a-4b63-af1b-7cd919f3220d" providerId="ADAL" clId="{BA51245E-5C5F-48AD-A813-B2B965679857}" dt="2021-09-21T18:57:26.976" v="1733" actId="47"/>
        <pc:sldMkLst>
          <pc:docMk/>
          <pc:sldMk cId="1080474694" sldId="258"/>
        </pc:sldMkLst>
        <pc:spChg chg="mod">
          <ac:chgData name="Kim Dixon" userId="94c3f094-9e9a-4b63-af1b-7cd919f3220d" providerId="ADAL" clId="{BA51245E-5C5F-48AD-A813-B2B965679857}" dt="2021-08-25T11:36:33.584" v="1393"/>
          <ac:spMkLst>
            <pc:docMk/>
            <pc:sldMk cId="1080474694" sldId="258"/>
            <ac:spMk id="29" creationId="{FD771FDD-8DA6-4225-9C8A-6A63DA6FF1AC}"/>
          </ac:spMkLst>
        </pc:spChg>
        <pc:spChg chg="mod">
          <ac:chgData name="Kim Dixon" userId="94c3f094-9e9a-4b63-af1b-7cd919f3220d" providerId="ADAL" clId="{BA51245E-5C5F-48AD-A813-B2B965679857}" dt="2021-08-25T11:39:06.656" v="1420" actId="20577"/>
          <ac:spMkLst>
            <pc:docMk/>
            <pc:sldMk cId="1080474694" sldId="258"/>
            <ac:spMk id="34" creationId="{2CAB6B58-2D4B-974C-A763-E750A28C43C3}"/>
          </ac:spMkLst>
        </pc:spChg>
        <pc:spChg chg="mod">
          <ac:chgData name="Kim Dixon" userId="94c3f094-9e9a-4b63-af1b-7cd919f3220d" providerId="ADAL" clId="{BA51245E-5C5F-48AD-A813-B2B965679857}" dt="2021-08-25T11:36:33.584" v="1393"/>
          <ac:spMkLst>
            <pc:docMk/>
            <pc:sldMk cId="1080474694" sldId="258"/>
            <ac:spMk id="36" creationId="{4AD7947B-CD1F-411F-990B-3E7741786E54}"/>
          </ac:spMkLst>
        </pc:spChg>
        <pc:spChg chg="mod">
          <ac:chgData name="Kim Dixon" userId="94c3f094-9e9a-4b63-af1b-7cd919f3220d" providerId="ADAL" clId="{BA51245E-5C5F-48AD-A813-B2B965679857}" dt="2021-08-25T11:36:33.584" v="1393"/>
          <ac:spMkLst>
            <pc:docMk/>
            <pc:sldMk cId="1080474694" sldId="258"/>
            <ac:spMk id="38" creationId="{750F0E17-210D-451D-A9E2-44D7895F04A1}"/>
          </ac:spMkLst>
        </pc:spChg>
        <pc:spChg chg="mod">
          <ac:chgData name="Kim Dixon" userId="94c3f094-9e9a-4b63-af1b-7cd919f3220d" providerId="ADAL" clId="{BA51245E-5C5F-48AD-A813-B2B965679857}" dt="2021-08-25T11:36:33.584" v="1393"/>
          <ac:spMkLst>
            <pc:docMk/>
            <pc:sldMk cId="1080474694" sldId="258"/>
            <ac:spMk id="40" creationId="{4CDD2CE1-341A-451E-9F15-5E47C2CBA02D}"/>
          </ac:spMkLst>
        </pc:spChg>
        <pc:spChg chg="mod">
          <ac:chgData name="Kim Dixon" userId="94c3f094-9e9a-4b63-af1b-7cd919f3220d" providerId="ADAL" clId="{BA51245E-5C5F-48AD-A813-B2B965679857}" dt="2021-08-24T16:25:12.500" v="772" actId="14100"/>
          <ac:spMkLst>
            <pc:docMk/>
            <pc:sldMk cId="1080474694" sldId="258"/>
            <ac:spMk id="42" creationId="{26D30F7D-1F9F-4547-A9B0-C3F055948C9A}"/>
          </ac:spMkLst>
        </pc:spChg>
        <pc:spChg chg="mod">
          <ac:chgData name="Kim Dixon" userId="94c3f094-9e9a-4b63-af1b-7cd919f3220d" providerId="ADAL" clId="{BA51245E-5C5F-48AD-A813-B2B965679857}" dt="2021-08-24T16:34:09.715" v="906" actId="14100"/>
          <ac:spMkLst>
            <pc:docMk/>
            <pc:sldMk cId="1080474694" sldId="258"/>
            <ac:spMk id="45" creationId="{AE56834C-45A0-E149-82CD-16E8CA91B707}"/>
          </ac:spMkLst>
        </pc:spChg>
        <pc:spChg chg="mod">
          <ac:chgData name="Kim Dixon" userId="94c3f094-9e9a-4b63-af1b-7cd919f3220d" providerId="ADAL" clId="{BA51245E-5C5F-48AD-A813-B2B965679857}" dt="2021-08-25T11:39:48.301" v="1423" actId="1076"/>
          <ac:spMkLst>
            <pc:docMk/>
            <pc:sldMk cId="1080474694" sldId="258"/>
            <ac:spMk id="70" creationId="{19C8874E-51BD-7044-BF8A-69F473A60140}"/>
          </ac:spMkLst>
        </pc:spChg>
        <pc:spChg chg="mod">
          <ac:chgData name="Kim Dixon" userId="94c3f094-9e9a-4b63-af1b-7cd919f3220d" providerId="ADAL" clId="{BA51245E-5C5F-48AD-A813-B2B965679857}" dt="2021-08-25T11:39:42.674" v="1422" actId="1076"/>
          <ac:spMkLst>
            <pc:docMk/>
            <pc:sldMk cId="1080474694" sldId="258"/>
            <ac:spMk id="71" creationId="{172486B5-8D43-1241-BAD4-09F7972F1838}"/>
          </ac:spMkLst>
        </pc:spChg>
        <pc:spChg chg="mod">
          <ac:chgData name="Kim Dixon" userId="94c3f094-9e9a-4b63-af1b-7cd919f3220d" providerId="ADAL" clId="{BA51245E-5C5F-48AD-A813-B2B965679857}" dt="2021-08-25T11:39:57.466" v="1424" actId="255"/>
          <ac:spMkLst>
            <pc:docMk/>
            <pc:sldMk cId="1080474694" sldId="258"/>
            <ac:spMk id="73" creationId="{C8B884FF-458A-AB49-9137-28BEFBD9187B}"/>
          </ac:spMkLst>
        </pc:spChg>
        <pc:grpChg chg="mod">
          <ac:chgData name="Kim Dixon" userId="94c3f094-9e9a-4b63-af1b-7cd919f3220d" providerId="ADAL" clId="{BA51245E-5C5F-48AD-A813-B2B965679857}" dt="2021-08-25T11:39:35.635" v="1421" actId="1076"/>
          <ac:grpSpMkLst>
            <pc:docMk/>
            <pc:sldMk cId="1080474694" sldId="258"/>
            <ac:grpSpMk id="13" creationId="{B70A63F4-12F1-BD4E-BA09-D8E116B0C404}"/>
          </ac:grpSpMkLst>
        </pc:grpChg>
        <pc:grpChg chg="add del mod">
          <ac:chgData name="Kim Dixon" userId="94c3f094-9e9a-4b63-af1b-7cd919f3220d" providerId="ADAL" clId="{BA51245E-5C5F-48AD-A813-B2B965679857}" dt="2021-08-25T11:36:38.714" v="1394"/>
          <ac:grpSpMkLst>
            <pc:docMk/>
            <pc:sldMk cId="1080474694" sldId="258"/>
            <ac:grpSpMk id="28" creationId="{E5E90B72-2B3A-462F-A970-B24FCA1FA61F}"/>
          </ac:grpSpMkLst>
        </pc:grpChg>
        <pc:grpChg chg="mod">
          <ac:chgData name="Kim Dixon" userId="94c3f094-9e9a-4b63-af1b-7cd919f3220d" providerId="ADAL" clId="{BA51245E-5C5F-48AD-A813-B2B965679857}" dt="2021-08-25T11:36:33.584" v="1393"/>
          <ac:grpSpMkLst>
            <pc:docMk/>
            <pc:sldMk cId="1080474694" sldId="258"/>
            <ac:grpSpMk id="30" creationId="{1BFA6677-CCDF-4244-A8D0-BC73A6CA14F1}"/>
          </ac:grpSpMkLst>
        </pc:grpChg>
        <pc:grpChg chg="mod">
          <ac:chgData name="Kim Dixon" userId="94c3f094-9e9a-4b63-af1b-7cd919f3220d" providerId="ADAL" clId="{BA51245E-5C5F-48AD-A813-B2B965679857}" dt="2021-08-25T11:36:33.584" v="1393"/>
          <ac:grpSpMkLst>
            <pc:docMk/>
            <pc:sldMk cId="1080474694" sldId="258"/>
            <ac:grpSpMk id="31" creationId="{EA460B64-7C6C-4805-8D51-52BEBAAE5A19}"/>
          </ac:grpSpMkLst>
        </pc:grpChg>
        <pc:grpChg chg="mod">
          <ac:chgData name="Kim Dixon" userId="94c3f094-9e9a-4b63-af1b-7cd919f3220d" providerId="ADAL" clId="{BA51245E-5C5F-48AD-A813-B2B965679857}" dt="2021-08-25T11:36:33.584" v="1393"/>
          <ac:grpSpMkLst>
            <pc:docMk/>
            <pc:sldMk cId="1080474694" sldId="258"/>
            <ac:grpSpMk id="32" creationId="{3885050F-3BB9-4A27-81F3-B2BA09BD0B42}"/>
          </ac:grpSpMkLst>
        </pc:grpChg>
        <pc:picChg chg="mod">
          <ac:chgData name="Kim Dixon" userId="94c3f094-9e9a-4b63-af1b-7cd919f3220d" providerId="ADAL" clId="{BA51245E-5C5F-48AD-A813-B2B965679857}" dt="2021-08-24T16:16:39.557" v="1" actId="1076"/>
          <ac:picMkLst>
            <pc:docMk/>
            <pc:sldMk cId="1080474694" sldId="258"/>
            <ac:picMk id="5" creationId="{25C9AC85-9CAB-594B-B8BB-A8377F29ECF1}"/>
          </ac:picMkLst>
        </pc:picChg>
        <pc:picChg chg="add del">
          <ac:chgData name="Kim Dixon" userId="94c3f094-9e9a-4b63-af1b-7cd919f3220d" providerId="ADAL" clId="{BA51245E-5C5F-48AD-A813-B2B965679857}" dt="2021-08-25T11:33:13.853" v="1391" actId="22"/>
          <ac:picMkLst>
            <pc:docMk/>
            <pc:sldMk cId="1080474694" sldId="258"/>
            <ac:picMk id="6" creationId="{3E41591D-A094-45E7-B2FB-4D284A96B0AA}"/>
          </ac:picMkLst>
        </pc:picChg>
        <pc:picChg chg="del">
          <ac:chgData name="Kim Dixon" userId="94c3f094-9e9a-4b63-af1b-7cd919f3220d" providerId="ADAL" clId="{BA51245E-5C5F-48AD-A813-B2B965679857}" dt="2021-08-24T16:16:29.226" v="0" actId="478"/>
          <ac:picMkLst>
            <pc:docMk/>
            <pc:sldMk cId="1080474694" sldId="258"/>
            <ac:picMk id="11" creationId="{5E206D8D-A65C-ED43-80E0-092AE72D1811}"/>
          </ac:picMkLst>
        </pc:picChg>
        <pc:picChg chg="mod">
          <ac:chgData name="Kim Dixon" userId="94c3f094-9e9a-4b63-af1b-7cd919f3220d" providerId="ADAL" clId="{BA51245E-5C5F-48AD-A813-B2B965679857}" dt="2021-08-25T11:36:33.584" v="1393"/>
          <ac:picMkLst>
            <pc:docMk/>
            <pc:sldMk cId="1080474694" sldId="258"/>
            <ac:picMk id="37" creationId="{8870DEE9-90E2-4D9B-9188-9F662CCAD069}"/>
          </ac:picMkLst>
        </pc:picChg>
        <pc:picChg chg="mod">
          <ac:chgData name="Kim Dixon" userId="94c3f094-9e9a-4b63-af1b-7cd919f3220d" providerId="ADAL" clId="{BA51245E-5C5F-48AD-A813-B2B965679857}" dt="2021-08-25T11:36:33.584" v="1393"/>
          <ac:picMkLst>
            <pc:docMk/>
            <pc:sldMk cId="1080474694" sldId="258"/>
            <ac:picMk id="39" creationId="{FC3B1678-E444-45A8-9BF1-8E23A6109755}"/>
          </ac:picMkLst>
        </pc:picChg>
        <pc:picChg chg="mod">
          <ac:chgData name="Kim Dixon" userId="94c3f094-9e9a-4b63-af1b-7cd919f3220d" providerId="ADAL" clId="{BA51245E-5C5F-48AD-A813-B2B965679857}" dt="2021-08-25T11:36:33.584" v="1393"/>
          <ac:picMkLst>
            <pc:docMk/>
            <pc:sldMk cId="1080474694" sldId="258"/>
            <ac:picMk id="41" creationId="{77B2D5E7-63E1-45ED-874B-8ACEE3929CEF}"/>
          </ac:picMkLst>
        </pc:picChg>
      </pc:sldChg>
      <pc:sldChg chg="addSp delSp modSp add del mod">
        <pc:chgData name="Kim Dixon" userId="94c3f094-9e9a-4b63-af1b-7cd919f3220d" providerId="ADAL" clId="{BA51245E-5C5F-48AD-A813-B2B965679857}" dt="2021-09-21T19:08:02.637" v="1885" actId="1076"/>
        <pc:sldMkLst>
          <pc:docMk/>
          <pc:sldMk cId="812650883" sldId="259"/>
        </pc:sldMkLst>
        <pc:spChg chg="mod">
          <ac:chgData name="Kim Dixon" userId="94c3f094-9e9a-4b63-af1b-7cd919f3220d" providerId="ADAL" clId="{BA51245E-5C5F-48AD-A813-B2B965679857}" dt="2021-08-24T16:30:47.950" v="801" actId="20577"/>
          <ac:spMkLst>
            <pc:docMk/>
            <pc:sldMk cId="812650883" sldId="259"/>
            <ac:spMk id="28" creationId="{4EEAF832-9F2E-BA4A-8E4C-58308AF025E8}"/>
          </ac:spMkLst>
        </pc:spChg>
        <pc:spChg chg="mod">
          <ac:chgData name="Kim Dixon" userId="94c3f094-9e9a-4b63-af1b-7cd919f3220d" providerId="ADAL" clId="{BA51245E-5C5F-48AD-A813-B2B965679857}" dt="2021-08-24T16:31:25.454" v="804" actId="255"/>
          <ac:spMkLst>
            <pc:docMk/>
            <pc:sldMk cId="812650883" sldId="259"/>
            <ac:spMk id="37" creationId="{C70D539B-9361-BA43-9132-E049363AD3E8}"/>
          </ac:spMkLst>
        </pc:spChg>
        <pc:spChg chg="mod">
          <ac:chgData name="Kim Dixon" userId="94c3f094-9e9a-4b63-af1b-7cd919f3220d" providerId="ADAL" clId="{BA51245E-5C5F-48AD-A813-B2B965679857}" dt="2021-08-24T17:24:46.982" v="1128" actId="14100"/>
          <ac:spMkLst>
            <pc:docMk/>
            <pc:sldMk cId="812650883" sldId="259"/>
            <ac:spMk id="45" creationId="{AE56834C-45A0-E149-82CD-16E8CA91B707}"/>
          </ac:spMkLst>
        </pc:spChg>
        <pc:spChg chg="mod">
          <ac:chgData name="Kim Dixon" userId="94c3f094-9e9a-4b63-af1b-7cd919f3220d" providerId="ADAL" clId="{BA51245E-5C5F-48AD-A813-B2B965679857}" dt="2021-08-25T11:40:43.964" v="1430"/>
          <ac:spMkLst>
            <pc:docMk/>
            <pc:sldMk cId="812650883" sldId="259"/>
            <ac:spMk id="46" creationId="{17E2260F-29B3-4314-A798-590EC679BD09}"/>
          </ac:spMkLst>
        </pc:spChg>
        <pc:spChg chg="mod">
          <ac:chgData name="Kim Dixon" userId="94c3f094-9e9a-4b63-af1b-7cd919f3220d" providerId="ADAL" clId="{BA51245E-5C5F-48AD-A813-B2B965679857}" dt="2021-08-24T17:26:09.636" v="1133" actId="115"/>
          <ac:spMkLst>
            <pc:docMk/>
            <pc:sldMk cId="812650883" sldId="259"/>
            <ac:spMk id="47" creationId="{66750E0D-339E-6E42-8AC6-64E48A3858EA}"/>
          </ac:spMkLst>
        </pc:spChg>
        <pc:spChg chg="mod">
          <ac:chgData name="Kim Dixon" userId="94c3f094-9e9a-4b63-af1b-7cd919f3220d" providerId="ADAL" clId="{BA51245E-5C5F-48AD-A813-B2B965679857}" dt="2021-08-25T11:40:43.964" v="1430"/>
          <ac:spMkLst>
            <pc:docMk/>
            <pc:sldMk cId="812650883" sldId="259"/>
            <ac:spMk id="51" creationId="{2EAE8A9A-B695-4BE3-9BA4-5C1023E4EDA1}"/>
          </ac:spMkLst>
        </pc:spChg>
        <pc:spChg chg="mod">
          <ac:chgData name="Kim Dixon" userId="94c3f094-9e9a-4b63-af1b-7cd919f3220d" providerId="ADAL" clId="{BA51245E-5C5F-48AD-A813-B2B965679857}" dt="2021-08-25T11:40:43.964" v="1430"/>
          <ac:spMkLst>
            <pc:docMk/>
            <pc:sldMk cId="812650883" sldId="259"/>
            <ac:spMk id="53" creationId="{BCAA9D4A-E03D-4130-91F9-10139F1329B6}"/>
          </ac:spMkLst>
        </pc:spChg>
        <pc:spChg chg="mod">
          <ac:chgData name="Kim Dixon" userId="94c3f094-9e9a-4b63-af1b-7cd919f3220d" providerId="ADAL" clId="{BA51245E-5C5F-48AD-A813-B2B965679857}" dt="2021-08-25T11:40:43.964" v="1430"/>
          <ac:spMkLst>
            <pc:docMk/>
            <pc:sldMk cId="812650883" sldId="259"/>
            <ac:spMk id="57" creationId="{17A8087F-0880-4A06-AC19-7E83E73CA030}"/>
          </ac:spMkLst>
        </pc:spChg>
        <pc:spChg chg="mod">
          <ac:chgData name="Kim Dixon" userId="94c3f094-9e9a-4b63-af1b-7cd919f3220d" providerId="ADAL" clId="{BA51245E-5C5F-48AD-A813-B2B965679857}" dt="2021-08-25T11:41:05.804" v="1433" actId="1076"/>
          <ac:spMkLst>
            <pc:docMk/>
            <pc:sldMk cId="812650883" sldId="259"/>
            <ac:spMk id="70" creationId="{19C8874E-51BD-7044-BF8A-69F473A60140}"/>
          </ac:spMkLst>
        </pc:spChg>
        <pc:spChg chg="mod">
          <ac:chgData name="Kim Dixon" userId="94c3f094-9e9a-4b63-af1b-7cd919f3220d" providerId="ADAL" clId="{BA51245E-5C5F-48AD-A813-B2B965679857}" dt="2021-08-24T16:28:12.305" v="784" actId="255"/>
          <ac:spMkLst>
            <pc:docMk/>
            <pc:sldMk cId="812650883" sldId="259"/>
            <ac:spMk id="73" creationId="{C8B884FF-458A-AB49-9137-28BEFBD9187B}"/>
          </ac:spMkLst>
        </pc:spChg>
        <pc:grpChg chg="del">
          <ac:chgData name="Kim Dixon" userId="94c3f094-9e9a-4b63-af1b-7cd919f3220d" providerId="ADAL" clId="{BA51245E-5C5F-48AD-A813-B2B965679857}" dt="2021-08-25T11:40:42.916" v="1429" actId="478"/>
          <ac:grpSpMkLst>
            <pc:docMk/>
            <pc:sldMk cId="812650883" sldId="259"/>
            <ac:grpSpMk id="26" creationId="{6D77D3BA-7A0A-EC42-9B7F-07D648E2E988}"/>
          </ac:grpSpMkLst>
        </pc:grpChg>
        <pc:grpChg chg="add mod">
          <ac:chgData name="Kim Dixon" userId="94c3f094-9e9a-4b63-af1b-7cd919f3220d" providerId="ADAL" clId="{BA51245E-5C5F-48AD-A813-B2B965679857}" dt="2021-08-25T11:40:54.766" v="1431" actId="1076"/>
          <ac:grpSpMkLst>
            <pc:docMk/>
            <pc:sldMk cId="812650883" sldId="259"/>
            <ac:grpSpMk id="41" creationId="{FBB392CB-8587-44F8-98F0-A442A3A84400}"/>
          </ac:grpSpMkLst>
        </pc:grpChg>
        <pc:grpChg chg="mod">
          <ac:chgData name="Kim Dixon" userId="94c3f094-9e9a-4b63-af1b-7cd919f3220d" providerId="ADAL" clId="{BA51245E-5C5F-48AD-A813-B2B965679857}" dt="2021-08-25T11:40:43.964" v="1430"/>
          <ac:grpSpMkLst>
            <pc:docMk/>
            <pc:sldMk cId="812650883" sldId="259"/>
            <ac:grpSpMk id="48" creationId="{1F276864-48A9-483A-86F7-04CBF6B77194}"/>
          </ac:grpSpMkLst>
        </pc:grpChg>
        <pc:grpChg chg="mod">
          <ac:chgData name="Kim Dixon" userId="94c3f094-9e9a-4b63-af1b-7cd919f3220d" providerId="ADAL" clId="{BA51245E-5C5F-48AD-A813-B2B965679857}" dt="2021-08-25T11:40:43.964" v="1430"/>
          <ac:grpSpMkLst>
            <pc:docMk/>
            <pc:sldMk cId="812650883" sldId="259"/>
            <ac:grpSpMk id="49" creationId="{7CA705C6-7891-40D6-ACAD-A9E397B3BBE0}"/>
          </ac:grpSpMkLst>
        </pc:grpChg>
        <pc:grpChg chg="mod">
          <ac:chgData name="Kim Dixon" userId="94c3f094-9e9a-4b63-af1b-7cd919f3220d" providerId="ADAL" clId="{BA51245E-5C5F-48AD-A813-B2B965679857}" dt="2021-08-25T11:40:43.964" v="1430"/>
          <ac:grpSpMkLst>
            <pc:docMk/>
            <pc:sldMk cId="812650883" sldId="259"/>
            <ac:grpSpMk id="50" creationId="{BBD183F7-8842-4DED-AAE4-E1C5021AB6EC}"/>
          </ac:grpSpMkLst>
        </pc:grpChg>
        <pc:picChg chg="mod">
          <ac:chgData name="Kim Dixon" userId="94c3f094-9e9a-4b63-af1b-7cd919f3220d" providerId="ADAL" clId="{BA51245E-5C5F-48AD-A813-B2B965679857}" dt="2021-09-21T19:08:02.637" v="1885" actId="1076"/>
          <ac:picMkLst>
            <pc:docMk/>
            <pc:sldMk cId="812650883" sldId="259"/>
            <ac:picMk id="15" creationId="{6627A664-4160-544B-8A60-F23B3461A81D}"/>
          </ac:picMkLst>
        </pc:picChg>
        <pc:picChg chg="mod">
          <ac:chgData name="Kim Dixon" userId="94c3f094-9e9a-4b63-af1b-7cd919f3220d" providerId="ADAL" clId="{BA51245E-5C5F-48AD-A813-B2B965679857}" dt="2021-08-25T11:40:43.964" v="1430"/>
          <ac:picMkLst>
            <pc:docMk/>
            <pc:sldMk cId="812650883" sldId="259"/>
            <ac:picMk id="52" creationId="{2FC81E57-E6C9-4AEA-88BB-8C9E890D1046}"/>
          </ac:picMkLst>
        </pc:picChg>
        <pc:picChg chg="mod">
          <ac:chgData name="Kim Dixon" userId="94c3f094-9e9a-4b63-af1b-7cd919f3220d" providerId="ADAL" clId="{BA51245E-5C5F-48AD-A813-B2B965679857}" dt="2021-08-25T11:40:43.964" v="1430"/>
          <ac:picMkLst>
            <pc:docMk/>
            <pc:sldMk cId="812650883" sldId="259"/>
            <ac:picMk id="55" creationId="{C1ED64F5-5697-4340-8FB9-782D900FBB3B}"/>
          </ac:picMkLst>
        </pc:picChg>
        <pc:picChg chg="mod">
          <ac:chgData name="Kim Dixon" userId="94c3f094-9e9a-4b63-af1b-7cd919f3220d" providerId="ADAL" clId="{BA51245E-5C5F-48AD-A813-B2B965679857}" dt="2021-08-25T11:40:43.964" v="1430"/>
          <ac:picMkLst>
            <pc:docMk/>
            <pc:sldMk cId="812650883" sldId="259"/>
            <ac:picMk id="59" creationId="{0548B667-05F3-43E7-BBFE-EF1E4C7AFD78}"/>
          </ac:picMkLst>
        </pc:picChg>
      </pc:sldChg>
      <pc:sldChg chg="addSp delSp modSp del mod">
        <pc:chgData name="Kim Dixon" userId="94c3f094-9e9a-4b63-af1b-7cd919f3220d" providerId="ADAL" clId="{BA51245E-5C5F-48AD-A813-B2B965679857}" dt="2021-09-21T18:56:34.049" v="1728" actId="47"/>
        <pc:sldMkLst>
          <pc:docMk/>
          <pc:sldMk cId="2895745601" sldId="260"/>
        </pc:sldMkLst>
        <pc:spChg chg="mod">
          <ac:chgData name="Kim Dixon" userId="94c3f094-9e9a-4b63-af1b-7cd919f3220d" providerId="ADAL" clId="{BA51245E-5C5F-48AD-A813-B2B965679857}" dt="2021-08-24T16:39:30" v="1066" actId="114"/>
          <ac:spMkLst>
            <pc:docMk/>
            <pc:sldMk cId="2895745601" sldId="260"/>
            <ac:spMk id="41" creationId="{F89D374C-63B9-D04E-997D-AC3087BC5D4D}"/>
          </ac:spMkLst>
        </pc:spChg>
        <pc:spChg chg="mod">
          <ac:chgData name="Kim Dixon" userId="94c3f094-9e9a-4b63-af1b-7cd919f3220d" providerId="ADAL" clId="{BA51245E-5C5F-48AD-A813-B2B965679857}" dt="2021-08-25T11:27:55.984" v="1371"/>
          <ac:spMkLst>
            <pc:docMk/>
            <pc:sldMk cId="2895745601" sldId="260"/>
            <ac:spMk id="43" creationId="{653DCA1E-5CAE-4D45-97F3-125824CD3F82}"/>
          </ac:spMkLst>
        </pc:spChg>
        <pc:spChg chg="mod">
          <ac:chgData name="Kim Dixon" userId="94c3f094-9e9a-4b63-af1b-7cd919f3220d" providerId="ADAL" clId="{BA51245E-5C5F-48AD-A813-B2B965679857}" dt="2021-08-24T16:39:01.131" v="1060" actId="14100"/>
          <ac:spMkLst>
            <pc:docMk/>
            <pc:sldMk cId="2895745601" sldId="260"/>
            <ac:spMk id="45" creationId="{AE56834C-45A0-E149-82CD-16E8CA91B707}"/>
          </ac:spMkLst>
        </pc:spChg>
        <pc:spChg chg="mod">
          <ac:chgData name="Kim Dixon" userId="94c3f094-9e9a-4b63-af1b-7cd919f3220d" providerId="ADAL" clId="{BA51245E-5C5F-48AD-A813-B2B965679857}" dt="2021-08-24T16:39:19.500" v="1065" actId="20577"/>
          <ac:spMkLst>
            <pc:docMk/>
            <pc:sldMk cId="2895745601" sldId="260"/>
            <ac:spMk id="47" creationId="{66750E0D-339E-6E42-8AC6-64E48A3858EA}"/>
          </ac:spMkLst>
        </pc:spChg>
        <pc:spChg chg="mod">
          <ac:chgData name="Kim Dixon" userId="94c3f094-9e9a-4b63-af1b-7cd919f3220d" providerId="ADAL" clId="{BA51245E-5C5F-48AD-A813-B2B965679857}" dt="2021-08-25T11:27:55.984" v="1371"/>
          <ac:spMkLst>
            <pc:docMk/>
            <pc:sldMk cId="2895745601" sldId="260"/>
            <ac:spMk id="52" creationId="{588CD04A-EADF-4F96-B4F6-A55B2DE4D8B1}"/>
          </ac:spMkLst>
        </pc:spChg>
        <pc:spChg chg="mod">
          <ac:chgData name="Kim Dixon" userId="94c3f094-9e9a-4b63-af1b-7cd919f3220d" providerId="ADAL" clId="{BA51245E-5C5F-48AD-A813-B2B965679857}" dt="2021-08-25T11:45:47.607" v="1466" actId="20577"/>
          <ac:spMkLst>
            <pc:docMk/>
            <pc:sldMk cId="2895745601" sldId="260"/>
            <ac:spMk id="54" creationId="{A0E7EBD3-5290-4F37-A5E2-A38B4DFA6950}"/>
          </ac:spMkLst>
        </pc:spChg>
        <pc:spChg chg="mod">
          <ac:chgData name="Kim Dixon" userId="94c3f094-9e9a-4b63-af1b-7cd919f3220d" providerId="ADAL" clId="{BA51245E-5C5F-48AD-A813-B2B965679857}" dt="2021-08-25T11:27:55.984" v="1371"/>
          <ac:spMkLst>
            <pc:docMk/>
            <pc:sldMk cId="2895745601" sldId="260"/>
            <ac:spMk id="56" creationId="{0928653D-0908-4161-8573-96DF6AB18AB2}"/>
          </ac:spMkLst>
        </pc:spChg>
        <pc:spChg chg="mod">
          <ac:chgData name="Kim Dixon" userId="94c3f094-9e9a-4b63-af1b-7cd919f3220d" providerId="ADAL" clId="{BA51245E-5C5F-48AD-A813-B2B965679857}" dt="2021-08-24T16:41:46.697" v="1097" actId="255"/>
          <ac:spMkLst>
            <pc:docMk/>
            <pc:sldMk cId="2895745601" sldId="260"/>
            <ac:spMk id="73" creationId="{C8B884FF-458A-AB49-9137-28BEFBD9187B}"/>
          </ac:spMkLst>
        </pc:spChg>
        <pc:grpChg chg="del">
          <ac:chgData name="Kim Dixon" userId="94c3f094-9e9a-4b63-af1b-7cd919f3220d" providerId="ADAL" clId="{BA51245E-5C5F-48AD-A813-B2B965679857}" dt="2021-08-25T11:27:50.795" v="1370" actId="478"/>
          <ac:grpSpMkLst>
            <pc:docMk/>
            <pc:sldMk cId="2895745601" sldId="260"/>
            <ac:grpSpMk id="34" creationId="{CA0B913C-CD16-5C44-99CA-5B127264B613}"/>
          </ac:grpSpMkLst>
        </pc:grpChg>
        <pc:grpChg chg="add mod">
          <ac:chgData name="Kim Dixon" userId="94c3f094-9e9a-4b63-af1b-7cd919f3220d" providerId="ADAL" clId="{BA51245E-5C5F-48AD-A813-B2B965679857}" dt="2021-08-25T11:27:55.984" v="1371"/>
          <ac:grpSpMkLst>
            <pc:docMk/>
            <pc:sldMk cId="2895745601" sldId="260"/>
            <ac:grpSpMk id="42" creationId="{C97027CA-C497-43E0-86E2-201736003799}"/>
          </ac:grpSpMkLst>
        </pc:grpChg>
        <pc:grpChg chg="mod">
          <ac:chgData name="Kim Dixon" userId="94c3f094-9e9a-4b63-af1b-7cd919f3220d" providerId="ADAL" clId="{BA51245E-5C5F-48AD-A813-B2B965679857}" dt="2021-08-25T11:27:55.984" v="1371"/>
          <ac:grpSpMkLst>
            <pc:docMk/>
            <pc:sldMk cId="2895745601" sldId="260"/>
            <ac:grpSpMk id="44" creationId="{8A3A6706-961D-413F-BC7B-60B2E08E8D57}"/>
          </ac:grpSpMkLst>
        </pc:grpChg>
        <pc:grpChg chg="mod">
          <ac:chgData name="Kim Dixon" userId="94c3f094-9e9a-4b63-af1b-7cd919f3220d" providerId="ADAL" clId="{BA51245E-5C5F-48AD-A813-B2B965679857}" dt="2021-08-25T11:27:55.984" v="1371"/>
          <ac:grpSpMkLst>
            <pc:docMk/>
            <pc:sldMk cId="2895745601" sldId="260"/>
            <ac:grpSpMk id="46" creationId="{FC557FF2-355F-40C4-93D6-143E608D0A70}"/>
          </ac:grpSpMkLst>
        </pc:grpChg>
        <pc:grpChg chg="mod">
          <ac:chgData name="Kim Dixon" userId="94c3f094-9e9a-4b63-af1b-7cd919f3220d" providerId="ADAL" clId="{BA51245E-5C5F-48AD-A813-B2B965679857}" dt="2021-08-25T11:27:55.984" v="1371"/>
          <ac:grpSpMkLst>
            <pc:docMk/>
            <pc:sldMk cId="2895745601" sldId="260"/>
            <ac:grpSpMk id="51" creationId="{E51C203A-3211-42FC-8E66-6E30BA01DEA3}"/>
          </ac:grpSpMkLst>
        </pc:grpChg>
        <pc:picChg chg="mod">
          <ac:chgData name="Kim Dixon" userId="94c3f094-9e9a-4b63-af1b-7cd919f3220d" providerId="ADAL" clId="{BA51245E-5C5F-48AD-A813-B2B965679857}" dt="2021-08-25T11:27:55.984" v="1371"/>
          <ac:picMkLst>
            <pc:docMk/>
            <pc:sldMk cId="2895745601" sldId="260"/>
            <ac:picMk id="53" creationId="{16FDF3FF-7675-4CA6-A6FC-3F00B50620D5}"/>
          </ac:picMkLst>
        </pc:picChg>
        <pc:picChg chg="mod">
          <ac:chgData name="Kim Dixon" userId="94c3f094-9e9a-4b63-af1b-7cd919f3220d" providerId="ADAL" clId="{BA51245E-5C5F-48AD-A813-B2B965679857}" dt="2021-08-25T11:27:55.984" v="1371"/>
          <ac:picMkLst>
            <pc:docMk/>
            <pc:sldMk cId="2895745601" sldId="260"/>
            <ac:picMk id="55" creationId="{AF7EA74E-BF3A-40C9-9F0F-41D5752AC847}"/>
          </ac:picMkLst>
        </pc:picChg>
        <pc:picChg chg="mod">
          <ac:chgData name="Kim Dixon" userId="94c3f094-9e9a-4b63-af1b-7cd919f3220d" providerId="ADAL" clId="{BA51245E-5C5F-48AD-A813-B2B965679857}" dt="2021-08-25T11:27:55.984" v="1371"/>
          <ac:picMkLst>
            <pc:docMk/>
            <pc:sldMk cId="2895745601" sldId="260"/>
            <ac:picMk id="57" creationId="{8B9B8727-8607-43F7-8B07-88F42C430552}"/>
          </ac:picMkLst>
        </pc:picChg>
      </pc:sldChg>
      <pc:sldChg chg="addSp delSp modSp del mod">
        <pc:chgData name="Kim Dixon" userId="94c3f094-9e9a-4b63-af1b-7cd919f3220d" providerId="ADAL" clId="{BA51245E-5C5F-48AD-A813-B2B965679857}" dt="2021-09-21T18:56:35.842" v="1729" actId="47"/>
        <pc:sldMkLst>
          <pc:docMk/>
          <pc:sldMk cId="2775147732" sldId="261"/>
        </pc:sldMkLst>
        <pc:spChg chg="mod">
          <ac:chgData name="Kim Dixon" userId="94c3f094-9e9a-4b63-af1b-7cd919f3220d" providerId="ADAL" clId="{BA51245E-5C5F-48AD-A813-B2B965679857}" dt="2021-08-25T11:29:09.706" v="1377"/>
          <ac:spMkLst>
            <pc:docMk/>
            <pc:sldMk cId="2775147732" sldId="261"/>
            <ac:spMk id="35" creationId="{6724D52B-E1BA-4438-B24A-9D202583E750}"/>
          </ac:spMkLst>
        </pc:spChg>
        <pc:spChg chg="mod">
          <ac:chgData name="Kim Dixon" userId="94c3f094-9e9a-4b63-af1b-7cd919f3220d" providerId="ADAL" clId="{BA51245E-5C5F-48AD-A813-B2B965679857}" dt="2021-08-25T11:29:09.706" v="1377"/>
          <ac:spMkLst>
            <pc:docMk/>
            <pc:sldMk cId="2775147732" sldId="261"/>
            <ac:spMk id="39" creationId="{14DCB6F0-61BB-4619-822F-1E453A5C6384}"/>
          </ac:spMkLst>
        </pc:spChg>
        <pc:spChg chg="mod">
          <ac:chgData name="Kim Dixon" userId="94c3f094-9e9a-4b63-af1b-7cd919f3220d" providerId="ADAL" clId="{BA51245E-5C5F-48AD-A813-B2B965679857}" dt="2021-08-25T11:45:53.168" v="1468" actId="20577"/>
          <ac:spMkLst>
            <pc:docMk/>
            <pc:sldMk cId="2775147732" sldId="261"/>
            <ac:spMk id="41" creationId="{910213C0-6CF8-43AE-9024-D39F194B3637}"/>
          </ac:spMkLst>
        </pc:spChg>
        <pc:spChg chg="mod">
          <ac:chgData name="Kim Dixon" userId="94c3f094-9e9a-4b63-af1b-7cd919f3220d" providerId="ADAL" clId="{BA51245E-5C5F-48AD-A813-B2B965679857}" dt="2021-08-25T11:29:09.706" v="1377"/>
          <ac:spMkLst>
            <pc:docMk/>
            <pc:sldMk cId="2775147732" sldId="261"/>
            <ac:spMk id="43" creationId="{EF9D1777-7A9C-428A-9125-FC7CF1922D80}"/>
          </ac:spMkLst>
        </pc:spChg>
        <pc:spChg chg="mod">
          <ac:chgData name="Kim Dixon" userId="94c3f094-9e9a-4b63-af1b-7cd919f3220d" providerId="ADAL" clId="{BA51245E-5C5F-48AD-A813-B2B965679857}" dt="2021-08-24T16:40:04.659" v="1070" actId="20577"/>
          <ac:spMkLst>
            <pc:docMk/>
            <pc:sldMk cId="2775147732" sldId="261"/>
            <ac:spMk id="45" creationId="{AE56834C-45A0-E149-82CD-16E8CA91B707}"/>
          </ac:spMkLst>
        </pc:spChg>
        <pc:spChg chg="mod">
          <ac:chgData name="Kim Dixon" userId="94c3f094-9e9a-4b63-af1b-7cd919f3220d" providerId="ADAL" clId="{BA51245E-5C5F-48AD-A813-B2B965679857}" dt="2021-08-24T16:40:33.782" v="1092" actId="20577"/>
          <ac:spMkLst>
            <pc:docMk/>
            <pc:sldMk cId="2775147732" sldId="261"/>
            <ac:spMk id="47" creationId="{66750E0D-339E-6E42-8AC6-64E48A3858EA}"/>
          </ac:spMkLst>
        </pc:spChg>
        <pc:spChg chg="mod">
          <ac:chgData name="Kim Dixon" userId="94c3f094-9e9a-4b63-af1b-7cd919f3220d" providerId="ADAL" clId="{BA51245E-5C5F-48AD-A813-B2B965679857}" dt="2021-09-02T15:21:58.587" v="1701" actId="6549"/>
          <ac:spMkLst>
            <pc:docMk/>
            <pc:sldMk cId="2775147732" sldId="261"/>
            <ac:spMk id="73" creationId="{C8B884FF-458A-AB49-9137-28BEFBD9187B}"/>
          </ac:spMkLst>
        </pc:spChg>
        <pc:spChg chg="mod">
          <ac:chgData name="Kim Dixon" userId="94c3f094-9e9a-4b63-af1b-7cd919f3220d" providerId="ADAL" clId="{BA51245E-5C5F-48AD-A813-B2B965679857}" dt="2021-08-24T16:40:45.469" v="1093" actId="114"/>
          <ac:spMkLst>
            <pc:docMk/>
            <pc:sldMk cId="2775147732" sldId="261"/>
            <ac:spMk id="99" creationId="{5318AD44-D34F-C047-A097-4B3867232A44}"/>
          </ac:spMkLst>
        </pc:spChg>
        <pc:grpChg chg="add mod">
          <ac:chgData name="Kim Dixon" userId="94c3f094-9e9a-4b63-af1b-7cd919f3220d" providerId="ADAL" clId="{BA51245E-5C5F-48AD-A813-B2B965679857}" dt="2021-08-25T11:29:09.706" v="1377"/>
          <ac:grpSpMkLst>
            <pc:docMk/>
            <pc:sldMk cId="2775147732" sldId="261"/>
            <ac:grpSpMk id="34" creationId="{4AADDA38-7D5D-4E03-B280-11A4027D569C}"/>
          </ac:grpSpMkLst>
        </pc:grpChg>
        <pc:grpChg chg="mod">
          <ac:chgData name="Kim Dixon" userId="94c3f094-9e9a-4b63-af1b-7cd919f3220d" providerId="ADAL" clId="{BA51245E-5C5F-48AD-A813-B2B965679857}" dt="2021-08-25T11:29:09.706" v="1377"/>
          <ac:grpSpMkLst>
            <pc:docMk/>
            <pc:sldMk cId="2775147732" sldId="261"/>
            <ac:grpSpMk id="36" creationId="{563F7B2C-5555-4A71-9A88-231421CDDBD1}"/>
          </ac:grpSpMkLst>
        </pc:grpChg>
        <pc:grpChg chg="mod">
          <ac:chgData name="Kim Dixon" userId="94c3f094-9e9a-4b63-af1b-7cd919f3220d" providerId="ADAL" clId="{BA51245E-5C5F-48AD-A813-B2B965679857}" dt="2021-08-25T11:29:09.706" v="1377"/>
          <ac:grpSpMkLst>
            <pc:docMk/>
            <pc:sldMk cId="2775147732" sldId="261"/>
            <ac:grpSpMk id="37" creationId="{80D20B51-723A-4F73-A902-66323266CCCE}"/>
          </ac:grpSpMkLst>
        </pc:grpChg>
        <pc:grpChg chg="mod">
          <ac:chgData name="Kim Dixon" userId="94c3f094-9e9a-4b63-af1b-7cd919f3220d" providerId="ADAL" clId="{BA51245E-5C5F-48AD-A813-B2B965679857}" dt="2021-08-25T11:29:09.706" v="1377"/>
          <ac:grpSpMkLst>
            <pc:docMk/>
            <pc:sldMk cId="2775147732" sldId="261"/>
            <ac:grpSpMk id="38" creationId="{D1D4E38A-DFC0-4182-9A4B-951136796CAA}"/>
          </ac:grpSpMkLst>
        </pc:grpChg>
        <pc:grpChg chg="del">
          <ac:chgData name="Kim Dixon" userId="94c3f094-9e9a-4b63-af1b-7cd919f3220d" providerId="ADAL" clId="{BA51245E-5C5F-48AD-A813-B2B965679857}" dt="2021-08-25T11:28:47.448" v="1372" actId="478"/>
          <ac:grpSpMkLst>
            <pc:docMk/>
            <pc:sldMk cId="2775147732" sldId="261"/>
            <ac:grpSpMk id="92" creationId="{EEB4A4F3-68EC-CE4A-988C-BC67295900F3}"/>
          </ac:grpSpMkLst>
        </pc:grpChg>
        <pc:picChg chg="add del">
          <ac:chgData name="Kim Dixon" userId="94c3f094-9e9a-4b63-af1b-7cd919f3220d" providerId="ADAL" clId="{BA51245E-5C5F-48AD-A813-B2B965679857}" dt="2021-08-25T11:28:51.739" v="1374" actId="22"/>
          <ac:picMkLst>
            <pc:docMk/>
            <pc:sldMk cId="2775147732" sldId="261"/>
            <ac:picMk id="3" creationId="{2F22E786-6E23-4A82-85D1-0FE019A22AF0}"/>
          </ac:picMkLst>
        </pc:picChg>
        <pc:picChg chg="add del">
          <ac:chgData name="Kim Dixon" userId="94c3f094-9e9a-4b63-af1b-7cd919f3220d" providerId="ADAL" clId="{BA51245E-5C5F-48AD-A813-B2B965679857}" dt="2021-08-25T11:28:58.359" v="1376" actId="22"/>
          <ac:picMkLst>
            <pc:docMk/>
            <pc:sldMk cId="2775147732" sldId="261"/>
            <ac:picMk id="5" creationId="{71B8B837-183C-45AE-BE33-0764CEC22A24}"/>
          </ac:picMkLst>
        </pc:picChg>
        <pc:picChg chg="mod">
          <ac:chgData name="Kim Dixon" userId="94c3f094-9e9a-4b63-af1b-7cd919f3220d" providerId="ADAL" clId="{BA51245E-5C5F-48AD-A813-B2B965679857}" dt="2021-08-25T11:29:09.706" v="1377"/>
          <ac:picMkLst>
            <pc:docMk/>
            <pc:sldMk cId="2775147732" sldId="261"/>
            <ac:picMk id="40" creationId="{AF0EF0A3-ACDD-408A-9F78-EB0AB192D8DD}"/>
          </ac:picMkLst>
        </pc:picChg>
        <pc:picChg chg="mod">
          <ac:chgData name="Kim Dixon" userId="94c3f094-9e9a-4b63-af1b-7cd919f3220d" providerId="ADAL" clId="{BA51245E-5C5F-48AD-A813-B2B965679857}" dt="2021-08-25T11:29:09.706" v="1377"/>
          <ac:picMkLst>
            <pc:docMk/>
            <pc:sldMk cId="2775147732" sldId="261"/>
            <ac:picMk id="42" creationId="{2C27635A-BA43-4791-97CC-8862B802451A}"/>
          </ac:picMkLst>
        </pc:picChg>
        <pc:picChg chg="mod">
          <ac:chgData name="Kim Dixon" userId="94c3f094-9e9a-4b63-af1b-7cd919f3220d" providerId="ADAL" clId="{BA51245E-5C5F-48AD-A813-B2B965679857}" dt="2021-08-25T11:29:09.706" v="1377"/>
          <ac:picMkLst>
            <pc:docMk/>
            <pc:sldMk cId="2775147732" sldId="261"/>
            <ac:picMk id="44" creationId="{A90DCC3D-9009-4D00-8A61-A3AC979C58CD}"/>
          </ac:picMkLst>
        </pc:picChg>
      </pc:sldChg>
      <pc:sldChg chg="addSp delSp modSp del mod">
        <pc:chgData name="Kim Dixon" userId="94c3f094-9e9a-4b63-af1b-7cd919f3220d" providerId="ADAL" clId="{BA51245E-5C5F-48AD-A813-B2B965679857}" dt="2021-09-21T18:56:38.981" v="1730" actId="47"/>
        <pc:sldMkLst>
          <pc:docMk/>
          <pc:sldMk cId="4237641559" sldId="262"/>
        </pc:sldMkLst>
        <pc:spChg chg="mod">
          <ac:chgData name="Kim Dixon" userId="94c3f094-9e9a-4b63-af1b-7cd919f3220d" providerId="ADAL" clId="{BA51245E-5C5F-48AD-A813-B2B965679857}" dt="2021-08-24T16:42:37.179" v="1100" actId="14826"/>
          <ac:spMkLst>
            <pc:docMk/>
            <pc:sldMk cId="4237641559" sldId="262"/>
            <ac:spMk id="30" creationId="{BE82C0CC-CCF5-2A46-9D29-A84DF2E374F4}"/>
          </ac:spMkLst>
        </pc:spChg>
        <pc:spChg chg="del">
          <ac:chgData name="Kim Dixon" userId="94c3f094-9e9a-4b63-af1b-7cd919f3220d" providerId="ADAL" clId="{BA51245E-5C5F-48AD-A813-B2B965679857}" dt="2021-08-25T11:29:41.456" v="1382" actId="478"/>
          <ac:spMkLst>
            <pc:docMk/>
            <pc:sldMk cId="4237641559" sldId="262"/>
            <ac:spMk id="38" creationId="{3200AB82-0663-5B4C-84DD-3FFA747F1D45}"/>
          </ac:spMkLst>
        </pc:spChg>
        <pc:spChg chg="mod">
          <ac:chgData name="Kim Dixon" userId="94c3f094-9e9a-4b63-af1b-7cd919f3220d" providerId="ADAL" clId="{BA51245E-5C5F-48AD-A813-B2B965679857}" dt="2021-08-25T11:29:48.390" v="1384"/>
          <ac:spMkLst>
            <pc:docMk/>
            <pc:sldMk cId="4237641559" sldId="262"/>
            <ac:spMk id="43" creationId="{CBC46E02-0415-44B9-A1CC-05CC6308757F}"/>
          </ac:spMkLst>
        </pc:spChg>
        <pc:spChg chg="mod">
          <ac:chgData name="Kim Dixon" userId="94c3f094-9e9a-4b63-af1b-7cd919f3220d" providerId="ADAL" clId="{BA51245E-5C5F-48AD-A813-B2B965679857}" dt="2021-08-24T16:33:28.822" v="842" actId="14100"/>
          <ac:spMkLst>
            <pc:docMk/>
            <pc:sldMk cId="4237641559" sldId="262"/>
            <ac:spMk id="45" creationId="{AE56834C-45A0-E149-82CD-16E8CA91B707}"/>
          </ac:spMkLst>
        </pc:spChg>
        <pc:spChg chg="mod">
          <ac:chgData name="Kim Dixon" userId="94c3f094-9e9a-4b63-af1b-7cd919f3220d" providerId="ADAL" clId="{BA51245E-5C5F-48AD-A813-B2B965679857}" dt="2021-08-24T16:32:25.507" v="810" actId="114"/>
          <ac:spMkLst>
            <pc:docMk/>
            <pc:sldMk cId="4237641559" sldId="262"/>
            <ac:spMk id="50" creationId="{E159458C-153E-5B4F-921D-F3EC44C403AA}"/>
          </ac:spMkLst>
        </pc:spChg>
        <pc:spChg chg="mod">
          <ac:chgData name="Kim Dixon" userId="94c3f094-9e9a-4b63-af1b-7cd919f3220d" providerId="ADAL" clId="{BA51245E-5C5F-48AD-A813-B2B965679857}" dt="2021-08-25T11:29:48.390" v="1384"/>
          <ac:spMkLst>
            <pc:docMk/>
            <pc:sldMk cId="4237641559" sldId="262"/>
            <ac:spMk id="54" creationId="{6BEB0B87-AA39-4BBA-9274-7D870519975A}"/>
          </ac:spMkLst>
        </pc:spChg>
        <pc:spChg chg="mod">
          <ac:chgData name="Kim Dixon" userId="94c3f094-9e9a-4b63-af1b-7cd919f3220d" providerId="ADAL" clId="{BA51245E-5C5F-48AD-A813-B2B965679857}" dt="2021-08-25T11:45:59.544" v="1470" actId="20577"/>
          <ac:spMkLst>
            <pc:docMk/>
            <pc:sldMk cId="4237641559" sldId="262"/>
            <ac:spMk id="57" creationId="{6150BF1F-771E-47E5-866C-C0FB012F6002}"/>
          </ac:spMkLst>
        </pc:spChg>
        <pc:spChg chg="mod">
          <ac:chgData name="Kim Dixon" userId="94c3f094-9e9a-4b63-af1b-7cd919f3220d" providerId="ADAL" clId="{BA51245E-5C5F-48AD-A813-B2B965679857}" dt="2021-08-25T11:29:48.390" v="1384"/>
          <ac:spMkLst>
            <pc:docMk/>
            <pc:sldMk cId="4237641559" sldId="262"/>
            <ac:spMk id="60" creationId="{A993E04D-A781-4633-B961-2980990B3FB8}"/>
          </ac:spMkLst>
        </pc:spChg>
        <pc:spChg chg="mod">
          <ac:chgData name="Kim Dixon" userId="94c3f094-9e9a-4b63-af1b-7cd919f3220d" providerId="ADAL" clId="{BA51245E-5C5F-48AD-A813-B2B965679857}" dt="2021-08-24T16:42:00.895" v="1098" actId="255"/>
          <ac:spMkLst>
            <pc:docMk/>
            <pc:sldMk cId="4237641559" sldId="262"/>
            <ac:spMk id="73" creationId="{C8B884FF-458A-AB49-9137-28BEFBD9187B}"/>
          </ac:spMkLst>
        </pc:spChg>
        <pc:grpChg chg="add del mod">
          <ac:chgData name="Kim Dixon" userId="94c3f094-9e9a-4b63-af1b-7cd919f3220d" providerId="ADAL" clId="{BA51245E-5C5F-48AD-A813-B2B965679857}" dt="2021-08-25T11:29:32.238" v="1381" actId="478"/>
          <ac:grpSpMkLst>
            <pc:docMk/>
            <pc:sldMk cId="4237641559" sldId="262"/>
            <ac:grpSpMk id="29" creationId="{858225A4-66EC-934A-A76F-28AA601017C2}"/>
          </ac:grpSpMkLst>
        </pc:grpChg>
        <pc:grpChg chg="del">
          <ac:chgData name="Kim Dixon" userId="94c3f094-9e9a-4b63-af1b-7cd919f3220d" providerId="ADAL" clId="{BA51245E-5C5F-48AD-A813-B2B965679857}" dt="2021-08-25T11:29:45.200" v="1383" actId="478"/>
          <ac:grpSpMkLst>
            <pc:docMk/>
            <pc:sldMk cId="4237641559" sldId="262"/>
            <ac:grpSpMk id="37" creationId="{A61A2BC1-EA82-1D4A-B5CC-C254951F2CBF}"/>
          </ac:grpSpMkLst>
        </pc:grpChg>
        <pc:grpChg chg="add mod">
          <ac:chgData name="Kim Dixon" userId="94c3f094-9e9a-4b63-af1b-7cd919f3220d" providerId="ADAL" clId="{BA51245E-5C5F-48AD-A813-B2B965679857}" dt="2021-08-25T11:29:48.390" v="1384"/>
          <ac:grpSpMkLst>
            <pc:docMk/>
            <pc:sldMk cId="4237641559" sldId="262"/>
            <ac:grpSpMk id="42" creationId="{C7D601CC-A603-4158-B8E8-DE4F271AEC6B}"/>
          </ac:grpSpMkLst>
        </pc:grpChg>
        <pc:grpChg chg="mod">
          <ac:chgData name="Kim Dixon" userId="94c3f094-9e9a-4b63-af1b-7cd919f3220d" providerId="ADAL" clId="{BA51245E-5C5F-48AD-A813-B2B965679857}" dt="2021-08-25T11:29:48.390" v="1384"/>
          <ac:grpSpMkLst>
            <pc:docMk/>
            <pc:sldMk cId="4237641559" sldId="262"/>
            <ac:grpSpMk id="44" creationId="{8D10941F-0DF8-4400-B4C3-910CC67C79D9}"/>
          </ac:grpSpMkLst>
        </pc:grpChg>
        <pc:grpChg chg="mod">
          <ac:chgData name="Kim Dixon" userId="94c3f094-9e9a-4b63-af1b-7cd919f3220d" providerId="ADAL" clId="{BA51245E-5C5F-48AD-A813-B2B965679857}" dt="2021-08-25T11:29:48.390" v="1384"/>
          <ac:grpSpMkLst>
            <pc:docMk/>
            <pc:sldMk cId="4237641559" sldId="262"/>
            <ac:grpSpMk id="46" creationId="{4217FEE3-C960-4BAB-8733-885F8DFA7C12}"/>
          </ac:grpSpMkLst>
        </pc:grpChg>
        <pc:grpChg chg="mod">
          <ac:chgData name="Kim Dixon" userId="94c3f094-9e9a-4b63-af1b-7cd919f3220d" providerId="ADAL" clId="{BA51245E-5C5F-48AD-A813-B2B965679857}" dt="2021-08-25T11:29:48.390" v="1384"/>
          <ac:grpSpMkLst>
            <pc:docMk/>
            <pc:sldMk cId="4237641559" sldId="262"/>
            <ac:grpSpMk id="51" creationId="{DBFFA260-C135-449F-9147-5C55B4C16FF2}"/>
          </ac:grpSpMkLst>
        </pc:grpChg>
        <pc:picChg chg="mod">
          <ac:chgData name="Kim Dixon" userId="94c3f094-9e9a-4b63-af1b-7cd919f3220d" providerId="ADAL" clId="{BA51245E-5C5F-48AD-A813-B2B965679857}" dt="2021-08-24T16:42:37.179" v="1100" actId="14826"/>
          <ac:picMkLst>
            <pc:docMk/>
            <pc:sldMk cId="4237641559" sldId="262"/>
            <ac:picMk id="31" creationId="{6BDA7A34-2168-C34E-A955-4693C1373F97}"/>
          </ac:picMkLst>
        </pc:picChg>
        <pc:picChg chg="mod">
          <ac:chgData name="Kim Dixon" userId="94c3f094-9e9a-4b63-af1b-7cd919f3220d" providerId="ADAL" clId="{BA51245E-5C5F-48AD-A813-B2B965679857}" dt="2021-08-24T16:42:37.179" v="1100" actId="14826"/>
          <ac:picMkLst>
            <pc:docMk/>
            <pc:sldMk cId="4237641559" sldId="262"/>
            <ac:picMk id="32" creationId="{2CD8C432-9608-EA46-9DE6-E9D7722C2269}"/>
          </ac:picMkLst>
        </pc:picChg>
        <pc:picChg chg="mod">
          <ac:chgData name="Kim Dixon" userId="94c3f094-9e9a-4b63-af1b-7cd919f3220d" providerId="ADAL" clId="{BA51245E-5C5F-48AD-A813-B2B965679857}" dt="2021-08-25T11:29:48.390" v="1384"/>
          <ac:picMkLst>
            <pc:docMk/>
            <pc:sldMk cId="4237641559" sldId="262"/>
            <ac:picMk id="56" creationId="{EF82997B-157A-462D-9D9F-D798A6530255}"/>
          </ac:picMkLst>
        </pc:picChg>
        <pc:picChg chg="mod">
          <ac:chgData name="Kim Dixon" userId="94c3f094-9e9a-4b63-af1b-7cd919f3220d" providerId="ADAL" clId="{BA51245E-5C5F-48AD-A813-B2B965679857}" dt="2021-08-25T11:29:48.390" v="1384"/>
          <ac:picMkLst>
            <pc:docMk/>
            <pc:sldMk cId="4237641559" sldId="262"/>
            <ac:picMk id="59" creationId="{0B093402-1860-4420-AC2C-32D55A67D4C1}"/>
          </ac:picMkLst>
        </pc:picChg>
        <pc:picChg chg="mod">
          <ac:chgData name="Kim Dixon" userId="94c3f094-9e9a-4b63-af1b-7cd919f3220d" providerId="ADAL" clId="{BA51245E-5C5F-48AD-A813-B2B965679857}" dt="2021-08-25T11:29:48.390" v="1384"/>
          <ac:picMkLst>
            <pc:docMk/>
            <pc:sldMk cId="4237641559" sldId="262"/>
            <ac:picMk id="61" creationId="{282B2C22-95CF-4BC6-B42C-4C63E673083F}"/>
          </ac:picMkLst>
        </pc:picChg>
      </pc:sldChg>
      <pc:sldChg chg="addSp delSp modSp del mod">
        <pc:chgData name="Kim Dixon" userId="94c3f094-9e9a-4b63-af1b-7cd919f3220d" providerId="ADAL" clId="{BA51245E-5C5F-48AD-A813-B2B965679857}" dt="2021-09-21T19:06:13.699" v="1873" actId="14826"/>
        <pc:sldMkLst>
          <pc:docMk/>
          <pc:sldMk cId="1734337361" sldId="263"/>
        </pc:sldMkLst>
        <pc:spChg chg="mod">
          <ac:chgData name="Kim Dixon" userId="94c3f094-9e9a-4b63-af1b-7cd919f3220d" providerId="ADAL" clId="{BA51245E-5C5F-48AD-A813-B2B965679857}" dt="2021-08-24T16:30:53.814" v="802" actId="20577"/>
          <ac:spMkLst>
            <pc:docMk/>
            <pc:sldMk cId="1734337361" sldId="263"/>
            <ac:spMk id="28" creationId="{E4AC60C8-62FF-BB4B-AA52-F04950555AF9}"/>
          </ac:spMkLst>
        </pc:spChg>
        <pc:spChg chg="mod">
          <ac:chgData name="Kim Dixon" userId="94c3f094-9e9a-4b63-af1b-7cd919f3220d" providerId="ADAL" clId="{BA51245E-5C5F-48AD-A813-B2B965679857}" dt="2021-08-25T11:42:42.309" v="1441"/>
          <ac:spMkLst>
            <pc:docMk/>
            <pc:sldMk cId="1734337361" sldId="263"/>
            <ac:spMk id="35" creationId="{103A340B-F936-4E7E-B0F1-AECF9B3C5FFF}"/>
          </ac:spMkLst>
        </pc:spChg>
        <pc:spChg chg="mod">
          <ac:chgData name="Kim Dixon" userId="94c3f094-9e9a-4b63-af1b-7cd919f3220d" providerId="ADAL" clId="{BA51245E-5C5F-48AD-A813-B2B965679857}" dt="2021-09-21T19:04:24.084" v="1857" actId="255"/>
          <ac:spMkLst>
            <pc:docMk/>
            <pc:sldMk cId="1734337361" sldId="263"/>
            <ac:spMk id="37" creationId="{58679C30-1D06-DD41-94B1-EB051076FBB8}"/>
          </ac:spMkLst>
        </pc:spChg>
        <pc:spChg chg="mod">
          <ac:chgData name="Kim Dixon" userId="94c3f094-9e9a-4b63-af1b-7cd919f3220d" providerId="ADAL" clId="{BA51245E-5C5F-48AD-A813-B2B965679857}" dt="2021-08-25T11:42:42.309" v="1441"/>
          <ac:spMkLst>
            <pc:docMk/>
            <pc:sldMk cId="1734337361" sldId="263"/>
            <ac:spMk id="44" creationId="{08925D7F-FEEB-43D9-BAC8-1BCCC95F44EA}"/>
          </ac:spMkLst>
        </pc:spChg>
        <pc:spChg chg="mod">
          <ac:chgData name="Kim Dixon" userId="94c3f094-9e9a-4b63-af1b-7cd919f3220d" providerId="ADAL" clId="{BA51245E-5C5F-48AD-A813-B2B965679857}" dt="2021-09-21T19:02:58.170" v="1835" actId="20577"/>
          <ac:spMkLst>
            <pc:docMk/>
            <pc:sldMk cId="1734337361" sldId="263"/>
            <ac:spMk id="45" creationId="{AE56834C-45A0-E149-82CD-16E8CA91B707}"/>
          </ac:spMkLst>
        </pc:spChg>
        <pc:spChg chg="mod">
          <ac:chgData name="Kim Dixon" userId="94c3f094-9e9a-4b63-af1b-7cd919f3220d" providerId="ADAL" clId="{BA51245E-5C5F-48AD-A813-B2B965679857}" dt="2021-09-21T19:03:10.032" v="1839" actId="20577"/>
          <ac:spMkLst>
            <pc:docMk/>
            <pc:sldMk cId="1734337361" sldId="263"/>
            <ac:spMk id="47" creationId="{66750E0D-339E-6E42-8AC6-64E48A3858EA}"/>
          </ac:spMkLst>
        </pc:spChg>
        <pc:spChg chg="mod">
          <ac:chgData name="Kim Dixon" userId="94c3f094-9e9a-4b63-af1b-7cd919f3220d" providerId="ADAL" clId="{BA51245E-5C5F-48AD-A813-B2B965679857}" dt="2021-08-25T11:42:42.309" v="1441"/>
          <ac:spMkLst>
            <pc:docMk/>
            <pc:sldMk cId="1734337361" sldId="263"/>
            <ac:spMk id="48" creationId="{9CCD54BD-D4BE-4B9B-9F04-EC25286F33CB}"/>
          </ac:spMkLst>
        </pc:spChg>
        <pc:spChg chg="mod">
          <ac:chgData name="Kim Dixon" userId="94c3f094-9e9a-4b63-af1b-7cd919f3220d" providerId="ADAL" clId="{BA51245E-5C5F-48AD-A813-B2B965679857}" dt="2021-08-25T11:42:42.309" v="1441"/>
          <ac:spMkLst>
            <pc:docMk/>
            <pc:sldMk cId="1734337361" sldId="263"/>
            <ac:spMk id="50" creationId="{0F017602-AB51-4DB5-A961-4F0C50F28617}"/>
          </ac:spMkLst>
        </pc:spChg>
        <pc:spChg chg="mod">
          <ac:chgData name="Kim Dixon" userId="94c3f094-9e9a-4b63-af1b-7cd919f3220d" providerId="ADAL" clId="{BA51245E-5C5F-48AD-A813-B2B965679857}" dt="2021-09-21T19:04:30.456" v="1859" actId="1076"/>
          <ac:spMkLst>
            <pc:docMk/>
            <pc:sldMk cId="1734337361" sldId="263"/>
            <ac:spMk id="73" creationId="{C8B884FF-458A-AB49-9137-28BEFBD9187B}"/>
          </ac:spMkLst>
        </pc:spChg>
        <pc:grpChg chg="del mod">
          <ac:chgData name="Kim Dixon" userId="94c3f094-9e9a-4b63-af1b-7cd919f3220d" providerId="ADAL" clId="{BA51245E-5C5F-48AD-A813-B2B965679857}" dt="2021-09-21T19:05:10.364" v="1868" actId="1076"/>
          <ac:grpSpMkLst>
            <pc:docMk/>
            <pc:sldMk cId="1734337361" sldId="263"/>
            <ac:grpSpMk id="26" creationId="{A83195B6-CAD3-3543-A8A5-0D553311CB9D}"/>
          </ac:grpSpMkLst>
        </pc:grpChg>
        <pc:grpChg chg="add mod">
          <ac:chgData name="Kim Dixon" userId="94c3f094-9e9a-4b63-af1b-7cd919f3220d" providerId="ADAL" clId="{BA51245E-5C5F-48AD-A813-B2B965679857}" dt="2021-08-25T11:42:52.056" v="1442" actId="1076"/>
          <ac:grpSpMkLst>
            <pc:docMk/>
            <pc:sldMk cId="1734337361" sldId="263"/>
            <ac:grpSpMk id="34" creationId="{3C13718F-84E5-4A54-90C4-2F7BEDE8EF86}"/>
          </ac:grpSpMkLst>
        </pc:grpChg>
        <pc:grpChg chg="mod">
          <ac:chgData name="Kim Dixon" userId="94c3f094-9e9a-4b63-af1b-7cd919f3220d" providerId="ADAL" clId="{BA51245E-5C5F-48AD-A813-B2B965679857}" dt="2021-08-25T11:42:42.309" v="1441"/>
          <ac:grpSpMkLst>
            <pc:docMk/>
            <pc:sldMk cId="1734337361" sldId="263"/>
            <ac:grpSpMk id="41" creationId="{D3504E80-8E16-4E52-81E0-E13344E6C8AD}"/>
          </ac:grpSpMkLst>
        </pc:grpChg>
        <pc:grpChg chg="mod">
          <ac:chgData name="Kim Dixon" userId="94c3f094-9e9a-4b63-af1b-7cd919f3220d" providerId="ADAL" clId="{BA51245E-5C5F-48AD-A813-B2B965679857}" dt="2021-08-25T11:42:42.309" v="1441"/>
          <ac:grpSpMkLst>
            <pc:docMk/>
            <pc:sldMk cId="1734337361" sldId="263"/>
            <ac:grpSpMk id="42" creationId="{88C23120-B2B5-4B5F-813E-0CDCB53124AC}"/>
          </ac:grpSpMkLst>
        </pc:grpChg>
        <pc:grpChg chg="mod">
          <ac:chgData name="Kim Dixon" userId="94c3f094-9e9a-4b63-af1b-7cd919f3220d" providerId="ADAL" clId="{BA51245E-5C5F-48AD-A813-B2B965679857}" dt="2021-08-25T11:42:42.309" v="1441"/>
          <ac:grpSpMkLst>
            <pc:docMk/>
            <pc:sldMk cId="1734337361" sldId="263"/>
            <ac:grpSpMk id="43" creationId="{F9BDCEBE-53CB-45CC-B70A-B7ED0129DE50}"/>
          </ac:grpSpMkLst>
        </pc:grpChg>
        <pc:picChg chg="mod">
          <ac:chgData name="Kim Dixon" userId="94c3f094-9e9a-4b63-af1b-7cd919f3220d" providerId="ADAL" clId="{BA51245E-5C5F-48AD-A813-B2B965679857}" dt="2021-09-21T19:06:13.699" v="1873" actId="14826"/>
          <ac:picMkLst>
            <pc:docMk/>
            <pc:sldMk cId="1734337361" sldId="263"/>
            <ac:picMk id="3" creationId="{E1780263-6EED-7E4C-BA7E-B46B593128A6}"/>
          </ac:picMkLst>
        </pc:picChg>
        <pc:picChg chg="mod">
          <ac:chgData name="Kim Dixon" userId="94c3f094-9e9a-4b63-af1b-7cd919f3220d" providerId="ADAL" clId="{BA51245E-5C5F-48AD-A813-B2B965679857}" dt="2021-08-24T17:49:54.008" v="1199" actId="1076"/>
          <ac:picMkLst>
            <pc:docMk/>
            <pc:sldMk cId="1734337361" sldId="263"/>
            <ac:picMk id="5" creationId="{560E2A3C-10A9-824E-80D8-ABADD295081E}"/>
          </ac:picMkLst>
        </pc:picChg>
        <pc:picChg chg="mod">
          <ac:chgData name="Kim Dixon" userId="94c3f094-9e9a-4b63-af1b-7cd919f3220d" providerId="ADAL" clId="{BA51245E-5C5F-48AD-A813-B2B965679857}" dt="2021-09-21T19:04:57.083" v="1865" actId="1076"/>
          <ac:picMkLst>
            <pc:docMk/>
            <pc:sldMk cId="1734337361" sldId="263"/>
            <ac:picMk id="36" creationId="{1BC2D3D1-8930-DC4A-A67E-B19668A65A7D}"/>
          </ac:picMkLst>
        </pc:picChg>
        <pc:picChg chg="mod">
          <ac:chgData name="Kim Dixon" userId="94c3f094-9e9a-4b63-af1b-7cd919f3220d" providerId="ADAL" clId="{BA51245E-5C5F-48AD-A813-B2B965679857}" dt="2021-09-21T19:05:23.492" v="1870" actId="1076"/>
          <ac:picMkLst>
            <pc:docMk/>
            <pc:sldMk cId="1734337361" sldId="263"/>
            <ac:picMk id="38" creationId="{DB6DBE52-F624-2749-9F68-E627CCCF04A1}"/>
          </ac:picMkLst>
        </pc:picChg>
        <pc:picChg chg="mod">
          <ac:chgData name="Kim Dixon" userId="94c3f094-9e9a-4b63-af1b-7cd919f3220d" providerId="ADAL" clId="{BA51245E-5C5F-48AD-A813-B2B965679857}" dt="2021-09-21T19:05:17.442" v="1869" actId="1076"/>
          <ac:picMkLst>
            <pc:docMk/>
            <pc:sldMk cId="1734337361" sldId="263"/>
            <ac:picMk id="40" creationId="{68333511-6999-6948-B596-F1AFBD4994B8}"/>
          </ac:picMkLst>
        </pc:picChg>
        <pc:picChg chg="mod">
          <ac:chgData name="Kim Dixon" userId="94c3f094-9e9a-4b63-af1b-7cd919f3220d" providerId="ADAL" clId="{BA51245E-5C5F-48AD-A813-B2B965679857}" dt="2021-08-25T11:42:42.309" v="1441"/>
          <ac:picMkLst>
            <pc:docMk/>
            <pc:sldMk cId="1734337361" sldId="263"/>
            <ac:picMk id="46" creationId="{3548186F-4309-4559-9A4D-B4537B658353}"/>
          </ac:picMkLst>
        </pc:picChg>
        <pc:picChg chg="mod">
          <ac:chgData name="Kim Dixon" userId="94c3f094-9e9a-4b63-af1b-7cd919f3220d" providerId="ADAL" clId="{BA51245E-5C5F-48AD-A813-B2B965679857}" dt="2021-08-25T11:42:42.309" v="1441"/>
          <ac:picMkLst>
            <pc:docMk/>
            <pc:sldMk cId="1734337361" sldId="263"/>
            <ac:picMk id="49" creationId="{E8BD87B7-0312-4D2C-8D40-103C292EC8BC}"/>
          </ac:picMkLst>
        </pc:picChg>
        <pc:picChg chg="mod">
          <ac:chgData name="Kim Dixon" userId="94c3f094-9e9a-4b63-af1b-7cd919f3220d" providerId="ADAL" clId="{BA51245E-5C5F-48AD-A813-B2B965679857}" dt="2021-08-25T11:42:42.309" v="1441"/>
          <ac:picMkLst>
            <pc:docMk/>
            <pc:sldMk cId="1734337361" sldId="263"/>
            <ac:picMk id="51" creationId="{F479AAD2-9144-470F-B02D-0428A6CC427E}"/>
          </ac:picMkLst>
        </pc:picChg>
      </pc:sldChg>
      <pc:sldChg chg="addSp delSp modSp add del mod">
        <pc:chgData name="Kim Dixon" userId="94c3f094-9e9a-4b63-af1b-7cd919f3220d" providerId="ADAL" clId="{BA51245E-5C5F-48AD-A813-B2B965679857}" dt="2021-09-21T19:02:38.264" v="1832" actId="47"/>
        <pc:sldMkLst>
          <pc:docMk/>
          <pc:sldMk cId="2799635133" sldId="264"/>
        </pc:sldMkLst>
        <pc:spChg chg="mod">
          <ac:chgData name="Kim Dixon" userId="94c3f094-9e9a-4b63-af1b-7cd919f3220d" providerId="ADAL" clId="{BA51245E-5C5F-48AD-A813-B2B965679857}" dt="2021-08-25T11:40:22.727" v="1426"/>
          <ac:spMkLst>
            <pc:docMk/>
            <pc:sldMk cId="2799635133" sldId="264"/>
            <ac:spMk id="27" creationId="{C3B0BAB6-0D20-456A-8E4D-8E505C452D4C}"/>
          </ac:spMkLst>
        </pc:spChg>
        <pc:spChg chg="mod">
          <ac:chgData name="Kim Dixon" userId="94c3f094-9e9a-4b63-af1b-7cd919f3220d" providerId="ADAL" clId="{BA51245E-5C5F-48AD-A813-B2B965679857}" dt="2021-08-25T11:40:22.727" v="1426"/>
          <ac:spMkLst>
            <pc:docMk/>
            <pc:sldMk cId="2799635133" sldId="264"/>
            <ac:spMk id="31" creationId="{8C3B1B24-5316-489A-AC11-4503D2BC6707}"/>
          </ac:spMkLst>
        </pc:spChg>
        <pc:spChg chg="mod">
          <ac:chgData name="Kim Dixon" userId="94c3f094-9e9a-4b63-af1b-7cd919f3220d" providerId="ADAL" clId="{BA51245E-5C5F-48AD-A813-B2B965679857}" dt="2021-08-25T11:40:22.727" v="1426"/>
          <ac:spMkLst>
            <pc:docMk/>
            <pc:sldMk cId="2799635133" sldId="264"/>
            <ac:spMk id="36" creationId="{F30B4A07-0E20-46E9-A55E-170D154041BA}"/>
          </ac:spMkLst>
        </pc:spChg>
        <pc:spChg chg="mod">
          <ac:chgData name="Kim Dixon" userId="94c3f094-9e9a-4b63-af1b-7cd919f3220d" providerId="ADAL" clId="{BA51245E-5C5F-48AD-A813-B2B965679857}" dt="2021-08-25T11:40:22.727" v="1426"/>
          <ac:spMkLst>
            <pc:docMk/>
            <pc:sldMk cId="2799635133" sldId="264"/>
            <ac:spMk id="38" creationId="{828591A7-9AA6-4B44-8C88-D27A2B680154}"/>
          </ac:spMkLst>
        </pc:spChg>
        <pc:spChg chg="mod">
          <ac:chgData name="Kim Dixon" userId="94c3f094-9e9a-4b63-af1b-7cd919f3220d" providerId="ADAL" clId="{BA51245E-5C5F-48AD-A813-B2B965679857}" dt="2021-08-24T17:23:47.406" v="1121" actId="20577"/>
          <ac:spMkLst>
            <pc:docMk/>
            <pc:sldMk cId="2799635133" sldId="264"/>
            <ac:spMk id="45" creationId="{AE56834C-45A0-E149-82CD-16E8CA91B707}"/>
          </ac:spMkLst>
        </pc:spChg>
        <pc:spChg chg="mod">
          <ac:chgData name="Kim Dixon" userId="94c3f094-9e9a-4b63-af1b-7cd919f3220d" providerId="ADAL" clId="{BA51245E-5C5F-48AD-A813-B2B965679857}" dt="2021-08-24T17:24:09.620" v="1125" actId="20577"/>
          <ac:spMkLst>
            <pc:docMk/>
            <pc:sldMk cId="2799635133" sldId="264"/>
            <ac:spMk id="47" creationId="{66750E0D-339E-6E42-8AC6-64E48A3858EA}"/>
          </ac:spMkLst>
        </pc:spChg>
        <pc:spChg chg="mod">
          <ac:chgData name="Kim Dixon" userId="94c3f094-9e9a-4b63-af1b-7cd919f3220d" providerId="ADAL" clId="{BA51245E-5C5F-48AD-A813-B2B965679857}" dt="2021-08-25T11:40:36.059" v="1428" actId="1076"/>
          <ac:spMkLst>
            <pc:docMk/>
            <pc:sldMk cId="2799635133" sldId="264"/>
            <ac:spMk id="70" creationId="{19C8874E-51BD-7044-BF8A-69F473A60140}"/>
          </ac:spMkLst>
        </pc:spChg>
        <pc:spChg chg="mod">
          <ac:chgData name="Kim Dixon" userId="94c3f094-9e9a-4b63-af1b-7cd919f3220d" providerId="ADAL" clId="{BA51245E-5C5F-48AD-A813-B2B965679857}" dt="2021-08-25T11:40:32.053" v="1427" actId="1076"/>
          <ac:spMkLst>
            <pc:docMk/>
            <pc:sldMk cId="2799635133" sldId="264"/>
            <ac:spMk id="71" creationId="{172486B5-8D43-1241-BAD4-09F7972F1838}"/>
          </ac:spMkLst>
        </pc:spChg>
        <pc:grpChg chg="del">
          <ac:chgData name="Kim Dixon" userId="94c3f094-9e9a-4b63-af1b-7cd919f3220d" providerId="ADAL" clId="{BA51245E-5C5F-48AD-A813-B2B965679857}" dt="2021-08-25T11:40:21.524" v="1425" actId="478"/>
          <ac:grpSpMkLst>
            <pc:docMk/>
            <pc:sldMk cId="2799635133" sldId="264"/>
            <ac:grpSpMk id="13" creationId="{B70A63F4-12F1-BD4E-BA09-D8E116B0C404}"/>
          </ac:grpSpMkLst>
        </pc:grpChg>
        <pc:grpChg chg="add mod">
          <ac:chgData name="Kim Dixon" userId="94c3f094-9e9a-4b63-af1b-7cd919f3220d" providerId="ADAL" clId="{BA51245E-5C5F-48AD-A813-B2B965679857}" dt="2021-08-25T11:40:22.727" v="1426"/>
          <ac:grpSpMkLst>
            <pc:docMk/>
            <pc:sldMk cId="2799635133" sldId="264"/>
            <ac:grpSpMk id="26" creationId="{F4AF636F-74D3-4CAB-8BF2-792C47EDB230}"/>
          </ac:grpSpMkLst>
        </pc:grpChg>
        <pc:grpChg chg="mod">
          <ac:chgData name="Kim Dixon" userId="94c3f094-9e9a-4b63-af1b-7cd919f3220d" providerId="ADAL" clId="{BA51245E-5C5F-48AD-A813-B2B965679857}" dt="2021-08-25T11:40:22.727" v="1426"/>
          <ac:grpSpMkLst>
            <pc:docMk/>
            <pc:sldMk cId="2799635133" sldId="264"/>
            <ac:grpSpMk id="28" creationId="{8F161BEE-C7FD-453E-972B-E9AB881A3AB4}"/>
          </ac:grpSpMkLst>
        </pc:grpChg>
        <pc:grpChg chg="mod">
          <ac:chgData name="Kim Dixon" userId="94c3f094-9e9a-4b63-af1b-7cd919f3220d" providerId="ADAL" clId="{BA51245E-5C5F-48AD-A813-B2B965679857}" dt="2021-08-25T11:40:22.727" v="1426"/>
          <ac:grpSpMkLst>
            <pc:docMk/>
            <pc:sldMk cId="2799635133" sldId="264"/>
            <ac:grpSpMk id="29" creationId="{6BD8FB99-8C98-4475-935E-6BA7A43D3801}"/>
          </ac:grpSpMkLst>
        </pc:grpChg>
        <pc:grpChg chg="mod">
          <ac:chgData name="Kim Dixon" userId="94c3f094-9e9a-4b63-af1b-7cd919f3220d" providerId="ADAL" clId="{BA51245E-5C5F-48AD-A813-B2B965679857}" dt="2021-08-25T11:40:22.727" v="1426"/>
          <ac:grpSpMkLst>
            <pc:docMk/>
            <pc:sldMk cId="2799635133" sldId="264"/>
            <ac:grpSpMk id="30" creationId="{A202D64B-D69D-4331-9C88-F81DBD03A210}"/>
          </ac:grpSpMkLst>
        </pc:grpChg>
        <pc:picChg chg="mod">
          <ac:chgData name="Kim Dixon" userId="94c3f094-9e9a-4b63-af1b-7cd919f3220d" providerId="ADAL" clId="{BA51245E-5C5F-48AD-A813-B2B965679857}" dt="2021-09-21T19:02:21.648" v="1831" actId="14826"/>
          <ac:picMkLst>
            <pc:docMk/>
            <pc:sldMk cId="2799635133" sldId="264"/>
            <ac:picMk id="5" creationId="{25C9AC85-9CAB-594B-B8BB-A8377F29ECF1}"/>
          </ac:picMkLst>
        </pc:picChg>
        <pc:picChg chg="mod">
          <ac:chgData name="Kim Dixon" userId="94c3f094-9e9a-4b63-af1b-7cd919f3220d" providerId="ADAL" clId="{BA51245E-5C5F-48AD-A813-B2B965679857}" dt="2021-08-25T11:40:22.727" v="1426"/>
          <ac:picMkLst>
            <pc:docMk/>
            <pc:sldMk cId="2799635133" sldId="264"/>
            <ac:picMk id="32" creationId="{D02724D8-47AD-4668-B7BF-CFAC2ACE876F}"/>
          </ac:picMkLst>
        </pc:picChg>
        <pc:picChg chg="mod">
          <ac:chgData name="Kim Dixon" userId="94c3f094-9e9a-4b63-af1b-7cd919f3220d" providerId="ADAL" clId="{BA51245E-5C5F-48AD-A813-B2B965679857}" dt="2021-08-25T11:40:22.727" v="1426"/>
          <ac:picMkLst>
            <pc:docMk/>
            <pc:sldMk cId="2799635133" sldId="264"/>
            <ac:picMk id="37" creationId="{66E1F129-7A58-4F11-8C5B-A360AA573B46}"/>
          </ac:picMkLst>
        </pc:picChg>
        <pc:picChg chg="mod">
          <ac:chgData name="Kim Dixon" userId="94c3f094-9e9a-4b63-af1b-7cd919f3220d" providerId="ADAL" clId="{BA51245E-5C5F-48AD-A813-B2B965679857}" dt="2021-08-25T11:40:22.727" v="1426"/>
          <ac:picMkLst>
            <pc:docMk/>
            <pc:sldMk cId="2799635133" sldId="264"/>
            <ac:picMk id="39" creationId="{986DD337-36F4-4B3B-9667-626C72DD298F}"/>
          </ac:picMkLst>
        </pc:picChg>
      </pc:sldChg>
      <pc:sldChg chg="addSp delSp modSp add del mod">
        <pc:chgData name="Kim Dixon" userId="94c3f094-9e9a-4b63-af1b-7cd919f3220d" providerId="ADAL" clId="{BA51245E-5C5F-48AD-A813-B2B965679857}" dt="2021-09-21T18:57:38.365" v="1734" actId="47"/>
        <pc:sldMkLst>
          <pc:docMk/>
          <pc:sldMk cId="2711704094" sldId="265"/>
        </pc:sldMkLst>
        <pc:spChg chg="mod">
          <ac:chgData name="Kim Dixon" userId="94c3f094-9e9a-4b63-af1b-7cd919f3220d" providerId="ADAL" clId="{BA51245E-5C5F-48AD-A813-B2B965679857}" dt="2021-08-24T17:00:16.998" v="1107" actId="14100"/>
          <ac:spMkLst>
            <pc:docMk/>
            <pc:sldMk cId="2711704094" sldId="265"/>
            <ac:spMk id="9" creationId="{E730F635-D5D2-6A49-A97F-35D8E9375D3D}"/>
          </ac:spMkLst>
        </pc:spChg>
        <pc:spChg chg="mod">
          <ac:chgData name="Kim Dixon" userId="94c3f094-9e9a-4b63-af1b-7cd919f3220d" providerId="ADAL" clId="{BA51245E-5C5F-48AD-A813-B2B965679857}" dt="2021-08-24T17:00:21.935" v="1108" actId="1076"/>
          <ac:spMkLst>
            <pc:docMk/>
            <pc:sldMk cId="2711704094" sldId="265"/>
            <ac:spMk id="10" creationId="{FA9F2F8F-551A-EA48-B204-7CAA832425E1}"/>
          </ac:spMkLst>
        </pc:spChg>
        <pc:spChg chg="del topLvl">
          <ac:chgData name="Kim Dixon" userId="94c3f094-9e9a-4b63-af1b-7cd919f3220d" providerId="ADAL" clId="{BA51245E-5C5F-48AD-A813-B2B965679857}" dt="2021-08-25T11:42:12.217" v="1434" actId="478"/>
          <ac:spMkLst>
            <pc:docMk/>
            <pc:sldMk cId="2711704094" sldId="265"/>
            <ac:spMk id="28" creationId="{4EEAF832-9F2E-BA4A-8E4C-58308AF025E8}"/>
          </ac:spMkLst>
        </pc:spChg>
        <pc:spChg chg="mod">
          <ac:chgData name="Kim Dixon" userId="94c3f094-9e9a-4b63-af1b-7cd919f3220d" providerId="ADAL" clId="{BA51245E-5C5F-48AD-A813-B2B965679857}" dt="2021-08-24T17:00:28.560" v="1109" actId="1076"/>
          <ac:spMkLst>
            <pc:docMk/>
            <pc:sldMk cId="2711704094" sldId="265"/>
            <ac:spMk id="33" creationId="{625856DE-06D0-0748-87A2-7B2EA3B87331}"/>
          </ac:spMkLst>
        </pc:spChg>
        <pc:spChg chg="mod">
          <ac:chgData name="Kim Dixon" userId="94c3f094-9e9a-4b63-af1b-7cd919f3220d" providerId="ADAL" clId="{BA51245E-5C5F-48AD-A813-B2B965679857}" dt="2021-08-25T11:42:27.047" v="1438"/>
          <ac:spMkLst>
            <pc:docMk/>
            <pc:sldMk cId="2711704094" sldId="265"/>
            <ac:spMk id="35" creationId="{8349BA17-0DDC-4E54-9CCA-9BD9DE12813F}"/>
          </ac:spMkLst>
        </pc:spChg>
        <pc:spChg chg="mod">
          <ac:chgData name="Kim Dixon" userId="94c3f094-9e9a-4b63-af1b-7cd919f3220d" providerId="ADAL" clId="{BA51245E-5C5F-48AD-A813-B2B965679857}" dt="2021-08-25T11:42:27.047" v="1438"/>
          <ac:spMkLst>
            <pc:docMk/>
            <pc:sldMk cId="2711704094" sldId="265"/>
            <ac:spMk id="44" creationId="{FE41AB47-69DF-42FD-89FB-BE26C8B900A0}"/>
          </ac:spMkLst>
        </pc:spChg>
        <pc:spChg chg="mod">
          <ac:chgData name="Kim Dixon" userId="94c3f094-9e9a-4b63-af1b-7cd919f3220d" providerId="ADAL" clId="{BA51245E-5C5F-48AD-A813-B2B965679857}" dt="2021-08-24T17:47:43.894" v="1136" actId="20577"/>
          <ac:spMkLst>
            <pc:docMk/>
            <pc:sldMk cId="2711704094" sldId="265"/>
            <ac:spMk id="45" creationId="{AE56834C-45A0-E149-82CD-16E8CA91B707}"/>
          </ac:spMkLst>
        </pc:spChg>
        <pc:spChg chg="mod">
          <ac:chgData name="Kim Dixon" userId="94c3f094-9e9a-4b63-af1b-7cd919f3220d" providerId="ADAL" clId="{BA51245E-5C5F-48AD-A813-B2B965679857}" dt="2021-08-24T17:48:11.414" v="1167" actId="20577"/>
          <ac:spMkLst>
            <pc:docMk/>
            <pc:sldMk cId="2711704094" sldId="265"/>
            <ac:spMk id="47" creationId="{66750E0D-339E-6E42-8AC6-64E48A3858EA}"/>
          </ac:spMkLst>
        </pc:spChg>
        <pc:spChg chg="mod">
          <ac:chgData name="Kim Dixon" userId="94c3f094-9e9a-4b63-af1b-7cd919f3220d" providerId="ADAL" clId="{BA51245E-5C5F-48AD-A813-B2B965679857}" dt="2021-08-25T11:42:27.047" v="1438"/>
          <ac:spMkLst>
            <pc:docMk/>
            <pc:sldMk cId="2711704094" sldId="265"/>
            <ac:spMk id="48" creationId="{2193DB1D-027D-4F97-8F45-80FDB1CCF0C8}"/>
          </ac:spMkLst>
        </pc:spChg>
        <pc:spChg chg="mod">
          <ac:chgData name="Kim Dixon" userId="94c3f094-9e9a-4b63-af1b-7cd919f3220d" providerId="ADAL" clId="{BA51245E-5C5F-48AD-A813-B2B965679857}" dt="2021-08-25T11:42:27.047" v="1438"/>
          <ac:spMkLst>
            <pc:docMk/>
            <pc:sldMk cId="2711704094" sldId="265"/>
            <ac:spMk id="50" creationId="{A1318508-7ADF-400E-B123-E12ED1A582B2}"/>
          </ac:spMkLst>
        </pc:spChg>
        <pc:spChg chg="mod">
          <ac:chgData name="Kim Dixon" userId="94c3f094-9e9a-4b63-af1b-7cd919f3220d" providerId="ADAL" clId="{BA51245E-5C5F-48AD-A813-B2B965679857}" dt="2021-08-24T17:01:21.017" v="1115" actId="14100"/>
          <ac:spMkLst>
            <pc:docMk/>
            <pc:sldMk cId="2711704094" sldId="265"/>
            <ac:spMk id="73" creationId="{C8B884FF-458A-AB49-9137-28BEFBD9187B}"/>
          </ac:spMkLst>
        </pc:spChg>
        <pc:grpChg chg="del mod">
          <ac:chgData name="Kim Dixon" userId="94c3f094-9e9a-4b63-af1b-7cd919f3220d" providerId="ADAL" clId="{BA51245E-5C5F-48AD-A813-B2B965679857}" dt="2021-08-24T17:01:50.734" v="1120" actId="478"/>
          <ac:grpSpMkLst>
            <pc:docMk/>
            <pc:sldMk cId="2711704094" sldId="265"/>
            <ac:grpSpMk id="13" creationId="{B70A63F4-12F1-BD4E-BA09-D8E116B0C404}"/>
          </ac:grpSpMkLst>
        </pc:grpChg>
        <pc:grpChg chg="del mod">
          <ac:chgData name="Kim Dixon" userId="94c3f094-9e9a-4b63-af1b-7cd919f3220d" providerId="ADAL" clId="{BA51245E-5C5F-48AD-A813-B2B965679857}" dt="2021-08-25T11:42:12.217" v="1434" actId="478"/>
          <ac:grpSpMkLst>
            <pc:docMk/>
            <pc:sldMk cId="2711704094" sldId="265"/>
            <ac:grpSpMk id="26" creationId="{6D77D3BA-7A0A-EC42-9B7F-07D648E2E988}"/>
          </ac:grpSpMkLst>
        </pc:grpChg>
        <pc:grpChg chg="del topLvl">
          <ac:chgData name="Kim Dixon" userId="94c3f094-9e9a-4b63-af1b-7cd919f3220d" providerId="ADAL" clId="{BA51245E-5C5F-48AD-A813-B2B965679857}" dt="2021-08-25T11:42:26.331" v="1437" actId="478"/>
          <ac:grpSpMkLst>
            <pc:docMk/>
            <pc:sldMk cId="2711704094" sldId="265"/>
            <ac:grpSpMk id="27" creationId="{801274DB-7DD2-654F-9D61-86275778100D}"/>
          </ac:grpSpMkLst>
        </pc:grpChg>
        <pc:grpChg chg="add mod">
          <ac:chgData name="Kim Dixon" userId="94c3f094-9e9a-4b63-af1b-7cd919f3220d" providerId="ADAL" clId="{BA51245E-5C5F-48AD-A813-B2B965679857}" dt="2021-08-25T11:42:33.857" v="1439" actId="1076"/>
          <ac:grpSpMkLst>
            <pc:docMk/>
            <pc:sldMk cId="2711704094" sldId="265"/>
            <ac:grpSpMk id="34" creationId="{49496E85-3CBD-48BA-B3AB-256061F1CD37}"/>
          </ac:grpSpMkLst>
        </pc:grpChg>
        <pc:grpChg chg="mod">
          <ac:chgData name="Kim Dixon" userId="94c3f094-9e9a-4b63-af1b-7cd919f3220d" providerId="ADAL" clId="{BA51245E-5C5F-48AD-A813-B2B965679857}" dt="2021-08-25T11:42:27.047" v="1438"/>
          <ac:grpSpMkLst>
            <pc:docMk/>
            <pc:sldMk cId="2711704094" sldId="265"/>
            <ac:grpSpMk id="41" creationId="{E4FC9670-61EB-4A7C-93A5-1C2D4744130E}"/>
          </ac:grpSpMkLst>
        </pc:grpChg>
        <pc:grpChg chg="mod">
          <ac:chgData name="Kim Dixon" userId="94c3f094-9e9a-4b63-af1b-7cd919f3220d" providerId="ADAL" clId="{BA51245E-5C5F-48AD-A813-B2B965679857}" dt="2021-08-25T11:42:27.047" v="1438"/>
          <ac:grpSpMkLst>
            <pc:docMk/>
            <pc:sldMk cId="2711704094" sldId="265"/>
            <ac:grpSpMk id="42" creationId="{3962A48A-FE05-405B-A4F3-E8FD4614C327}"/>
          </ac:grpSpMkLst>
        </pc:grpChg>
        <pc:grpChg chg="mod">
          <ac:chgData name="Kim Dixon" userId="94c3f094-9e9a-4b63-af1b-7cd919f3220d" providerId="ADAL" clId="{BA51245E-5C5F-48AD-A813-B2B965679857}" dt="2021-08-25T11:42:27.047" v="1438"/>
          <ac:grpSpMkLst>
            <pc:docMk/>
            <pc:sldMk cId="2711704094" sldId="265"/>
            <ac:grpSpMk id="43" creationId="{69C73A76-DE63-40D3-A281-CC277AFF4ABE}"/>
          </ac:grpSpMkLst>
        </pc:grpChg>
        <pc:grpChg chg="mod">
          <ac:chgData name="Kim Dixon" userId="94c3f094-9e9a-4b63-af1b-7cd919f3220d" providerId="ADAL" clId="{BA51245E-5C5F-48AD-A813-B2B965679857}" dt="2021-08-24T17:01:32.617" v="1117" actId="1076"/>
          <ac:grpSpMkLst>
            <pc:docMk/>
            <pc:sldMk cId="2711704094" sldId="265"/>
            <ac:grpSpMk id="61" creationId="{927C2A39-3A4F-BB4D-8F78-9F5E57362366}"/>
          </ac:grpSpMkLst>
        </pc:grpChg>
        <pc:grpChg chg="mod">
          <ac:chgData name="Kim Dixon" userId="94c3f094-9e9a-4b63-af1b-7cd919f3220d" providerId="ADAL" clId="{BA51245E-5C5F-48AD-A813-B2B965679857}" dt="2021-08-24T17:01:10.774" v="1113" actId="14100"/>
          <ac:grpSpMkLst>
            <pc:docMk/>
            <pc:sldMk cId="2711704094" sldId="265"/>
            <ac:grpSpMk id="84" creationId="{E59AFCCF-B0C8-1243-A655-DA8A37BFD33A}"/>
          </ac:grpSpMkLst>
        </pc:grpChg>
        <pc:picChg chg="add del">
          <ac:chgData name="Kim Dixon" userId="94c3f094-9e9a-4b63-af1b-7cd919f3220d" providerId="ADAL" clId="{BA51245E-5C5F-48AD-A813-B2B965679857}" dt="2021-08-25T11:42:15.822" v="1436" actId="22"/>
          <ac:picMkLst>
            <pc:docMk/>
            <pc:sldMk cId="2711704094" sldId="265"/>
            <ac:picMk id="3" creationId="{EA26C7B8-45D9-42FA-8DF0-1B69E735B2E3}"/>
          </ac:picMkLst>
        </pc:picChg>
        <pc:picChg chg="mod">
          <ac:chgData name="Kim Dixon" userId="94c3f094-9e9a-4b63-af1b-7cd919f3220d" providerId="ADAL" clId="{BA51245E-5C5F-48AD-A813-B2B965679857}" dt="2021-08-24T17:01:01.093" v="1111" actId="1076"/>
          <ac:picMkLst>
            <pc:docMk/>
            <pc:sldMk cId="2711704094" sldId="265"/>
            <ac:picMk id="15" creationId="{6627A664-4160-544B-8A60-F23B3461A81D}"/>
          </ac:picMkLst>
        </pc:picChg>
        <pc:picChg chg="mod">
          <ac:chgData name="Kim Dixon" userId="94c3f094-9e9a-4b63-af1b-7cd919f3220d" providerId="ADAL" clId="{BA51245E-5C5F-48AD-A813-B2B965679857}" dt="2021-08-25T11:42:27.047" v="1438"/>
          <ac:picMkLst>
            <pc:docMk/>
            <pc:sldMk cId="2711704094" sldId="265"/>
            <ac:picMk id="46" creationId="{8DB0DB95-7178-4025-B410-422B662D24A6}"/>
          </ac:picMkLst>
        </pc:picChg>
        <pc:picChg chg="mod">
          <ac:chgData name="Kim Dixon" userId="94c3f094-9e9a-4b63-af1b-7cd919f3220d" providerId="ADAL" clId="{BA51245E-5C5F-48AD-A813-B2B965679857}" dt="2021-08-25T11:42:27.047" v="1438"/>
          <ac:picMkLst>
            <pc:docMk/>
            <pc:sldMk cId="2711704094" sldId="265"/>
            <ac:picMk id="49" creationId="{B5067CD8-C897-4123-990F-DF5D351F66BF}"/>
          </ac:picMkLst>
        </pc:picChg>
        <pc:picChg chg="mod">
          <ac:chgData name="Kim Dixon" userId="94c3f094-9e9a-4b63-af1b-7cd919f3220d" providerId="ADAL" clId="{BA51245E-5C5F-48AD-A813-B2B965679857}" dt="2021-08-25T11:42:27.047" v="1438"/>
          <ac:picMkLst>
            <pc:docMk/>
            <pc:sldMk cId="2711704094" sldId="265"/>
            <ac:picMk id="51" creationId="{28F90924-D477-4A75-9B40-0F622C90F699}"/>
          </ac:picMkLst>
        </pc:picChg>
      </pc:sldChg>
      <pc:sldChg chg="modSp mod">
        <pc:chgData name="Kim Dixon" userId="94c3f094-9e9a-4b63-af1b-7cd919f3220d" providerId="ADAL" clId="{BA51245E-5C5F-48AD-A813-B2B965679857}" dt="2021-08-25T16:01:42.081" v="1475" actId="14100"/>
        <pc:sldMkLst>
          <pc:docMk/>
          <pc:sldMk cId="173815457" sldId="273"/>
        </pc:sldMkLst>
        <pc:spChg chg="mod">
          <ac:chgData name="Kim Dixon" userId="94c3f094-9e9a-4b63-af1b-7cd919f3220d" providerId="ADAL" clId="{BA51245E-5C5F-48AD-A813-B2B965679857}" dt="2021-08-25T16:01:42.081" v="1475" actId="14100"/>
          <ac:spMkLst>
            <pc:docMk/>
            <pc:sldMk cId="173815457" sldId="273"/>
            <ac:spMk id="2" creationId="{48017633-E7B5-45D3-819D-4F5C25A9EA56}"/>
          </ac:spMkLst>
        </pc:spChg>
        <pc:spChg chg="mod">
          <ac:chgData name="Kim Dixon" userId="94c3f094-9e9a-4b63-af1b-7cd919f3220d" providerId="ADAL" clId="{BA51245E-5C5F-48AD-A813-B2B965679857}" dt="2021-08-25T16:01:31.469" v="1474" actId="27636"/>
          <ac:spMkLst>
            <pc:docMk/>
            <pc:sldMk cId="173815457" sldId="273"/>
            <ac:spMk id="24" creationId="{2AE686B9-7CF9-4959-8236-9E4785BDEA6D}"/>
          </ac:spMkLst>
        </pc:spChg>
      </pc:sldChg>
      <pc:sldChg chg="modSp mod">
        <pc:chgData name="Kim Dixon" userId="94c3f094-9e9a-4b63-af1b-7cd919f3220d" providerId="ADAL" clId="{BA51245E-5C5F-48AD-A813-B2B965679857}" dt="2021-08-25T16:02:47.204" v="1582" actId="5793"/>
        <pc:sldMkLst>
          <pc:docMk/>
          <pc:sldMk cId="3468911577" sldId="276"/>
        </pc:sldMkLst>
        <pc:spChg chg="mod">
          <ac:chgData name="Kim Dixon" userId="94c3f094-9e9a-4b63-af1b-7cd919f3220d" providerId="ADAL" clId="{BA51245E-5C5F-48AD-A813-B2B965679857}" dt="2021-08-25T16:02:30.573" v="1524" actId="14100"/>
          <ac:spMkLst>
            <pc:docMk/>
            <pc:sldMk cId="3468911577" sldId="276"/>
            <ac:spMk id="2" creationId="{10F0D962-9F55-4E36-8FF8-3B6672481B9F}"/>
          </ac:spMkLst>
        </pc:spChg>
        <pc:spChg chg="mod">
          <ac:chgData name="Kim Dixon" userId="94c3f094-9e9a-4b63-af1b-7cd919f3220d" providerId="ADAL" clId="{BA51245E-5C5F-48AD-A813-B2B965679857}" dt="2021-08-25T16:02:47.204" v="1582" actId="5793"/>
          <ac:spMkLst>
            <pc:docMk/>
            <pc:sldMk cId="3468911577" sldId="276"/>
            <ac:spMk id="3" creationId="{447FA9D5-2158-40DF-9A11-59A79F30456B}"/>
          </ac:spMkLst>
        </pc:spChg>
      </pc:sldChg>
      <pc:sldChg chg="addSp modSp mod ord">
        <pc:chgData name="Kim Dixon" userId="94c3f094-9e9a-4b63-af1b-7cd919f3220d" providerId="ADAL" clId="{BA51245E-5C5F-48AD-A813-B2B965679857}" dt="2021-09-21T18:56:21.180" v="1725" actId="1076"/>
        <pc:sldMkLst>
          <pc:docMk/>
          <pc:sldMk cId="3372218444" sldId="277"/>
        </pc:sldMkLst>
        <pc:spChg chg="mod">
          <ac:chgData name="Kim Dixon" userId="94c3f094-9e9a-4b63-af1b-7cd919f3220d" providerId="ADAL" clId="{BA51245E-5C5F-48AD-A813-B2B965679857}" dt="2021-09-21T18:54:25.171" v="1707" actId="6549"/>
          <ac:spMkLst>
            <pc:docMk/>
            <pc:sldMk cId="3372218444" sldId="277"/>
            <ac:spMk id="40" creationId="{751EB149-8A2B-E44C-A268-329229D1C65D}"/>
          </ac:spMkLst>
        </pc:spChg>
        <pc:spChg chg="add mod">
          <ac:chgData name="Kim Dixon" userId="94c3f094-9e9a-4b63-af1b-7cd919f3220d" providerId="ADAL" clId="{BA51245E-5C5F-48AD-A813-B2B965679857}" dt="2021-09-21T18:56:11.072" v="1722" actId="1076"/>
          <ac:spMkLst>
            <pc:docMk/>
            <pc:sldMk cId="3372218444" sldId="277"/>
            <ac:spMk id="42" creationId="{5DFCF6CE-25FB-421D-AF41-085FE7F0C81D}"/>
          </ac:spMkLst>
        </pc:spChg>
        <pc:spChg chg="mod">
          <ac:chgData name="Kim Dixon" userId="94c3f094-9e9a-4b63-af1b-7cd919f3220d" providerId="ADAL" clId="{BA51245E-5C5F-48AD-A813-B2B965679857}" dt="2021-09-21T18:53:06.289" v="1704" actId="14100"/>
          <ac:spMkLst>
            <pc:docMk/>
            <pc:sldMk cId="3372218444" sldId="277"/>
            <ac:spMk id="47" creationId="{66750E0D-339E-6E42-8AC6-64E48A3858EA}"/>
          </ac:spMkLst>
        </pc:spChg>
        <pc:spChg chg="mod">
          <ac:chgData name="Kim Dixon" userId="94c3f094-9e9a-4b63-af1b-7cd919f3220d" providerId="ADAL" clId="{BA51245E-5C5F-48AD-A813-B2B965679857}" dt="2021-09-21T18:55:46.575" v="1718" actId="1076"/>
          <ac:spMkLst>
            <pc:docMk/>
            <pc:sldMk cId="3372218444" sldId="277"/>
            <ac:spMk id="73" creationId="{C8B884FF-458A-AB49-9137-28BEFBD9187B}"/>
          </ac:spMkLst>
        </pc:spChg>
        <pc:grpChg chg="mod">
          <ac:chgData name="Kim Dixon" userId="94c3f094-9e9a-4b63-af1b-7cd919f3220d" providerId="ADAL" clId="{BA51245E-5C5F-48AD-A813-B2B965679857}" dt="2021-09-21T18:56:16.480" v="1724" actId="1076"/>
          <ac:grpSpMkLst>
            <pc:docMk/>
            <pc:sldMk cId="3372218444" sldId="277"/>
            <ac:grpSpMk id="32" creationId="{A5F7B2DB-E853-9947-A80A-AB5DCBEBEB00}"/>
          </ac:grpSpMkLst>
        </pc:grpChg>
        <pc:picChg chg="mod">
          <ac:chgData name="Kim Dixon" userId="94c3f094-9e9a-4b63-af1b-7cd919f3220d" providerId="ADAL" clId="{BA51245E-5C5F-48AD-A813-B2B965679857}" dt="2021-09-21T18:56:21.180" v="1725" actId="1076"/>
          <ac:picMkLst>
            <pc:docMk/>
            <pc:sldMk cId="3372218444" sldId="277"/>
            <ac:picMk id="41" creationId="{9371FDC7-BF47-F446-809C-FCBD309CFBF2}"/>
          </ac:picMkLst>
        </pc:picChg>
      </pc:sldChg>
      <pc:sldChg chg="modSp add mod">
        <pc:chgData name="Kim Dixon" userId="94c3f094-9e9a-4b63-af1b-7cd919f3220d" providerId="ADAL" clId="{BA51245E-5C5F-48AD-A813-B2B965679857}" dt="2021-09-21T18:58:04.699" v="1738" actId="14826"/>
        <pc:sldMkLst>
          <pc:docMk/>
          <pc:sldMk cId="763423284" sldId="278"/>
        </pc:sldMkLst>
        <pc:spChg chg="mod">
          <ac:chgData name="Kim Dixon" userId="94c3f094-9e9a-4b63-af1b-7cd919f3220d" providerId="ADAL" clId="{BA51245E-5C5F-48AD-A813-B2B965679857}" dt="2021-09-21T18:57:24.782" v="1732" actId="14100"/>
          <ac:spMkLst>
            <pc:docMk/>
            <pc:sldMk cId="763423284" sldId="278"/>
            <ac:spMk id="45" creationId="{AE56834C-45A0-E149-82CD-16E8CA91B707}"/>
          </ac:spMkLst>
        </pc:spChg>
        <pc:spChg chg="mod">
          <ac:chgData name="Kim Dixon" userId="94c3f094-9e9a-4b63-af1b-7cd919f3220d" providerId="ADAL" clId="{BA51245E-5C5F-48AD-A813-B2B965679857}" dt="2021-09-21T18:58:04.699" v="1738" actId="14826"/>
          <ac:spMkLst>
            <pc:docMk/>
            <pc:sldMk cId="763423284" sldId="278"/>
            <ac:spMk id="57" creationId="{38F3973A-BEF7-FF41-BE41-FDDCB13702D1}"/>
          </ac:spMkLst>
        </pc:spChg>
        <pc:grpChg chg="mod">
          <ac:chgData name="Kim Dixon" userId="94c3f094-9e9a-4b63-af1b-7cd919f3220d" providerId="ADAL" clId="{BA51245E-5C5F-48AD-A813-B2B965679857}" dt="2021-09-21T18:58:04.699" v="1738" actId="14826"/>
          <ac:grpSpMkLst>
            <pc:docMk/>
            <pc:sldMk cId="763423284" sldId="278"/>
            <ac:grpSpMk id="16" creationId="{7CC33E7D-7808-724E-AB9C-9741131973F6}"/>
          </ac:grpSpMkLst>
        </pc:grpChg>
        <pc:picChg chg="mod">
          <ac:chgData name="Kim Dixon" userId="94c3f094-9e9a-4b63-af1b-7cd919f3220d" providerId="ADAL" clId="{BA51245E-5C5F-48AD-A813-B2B965679857}" dt="2021-09-21T18:58:04.699" v="1738" actId="14826"/>
          <ac:picMkLst>
            <pc:docMk/>
            <pc:sldMk cId="763423284" sldId="278"/>
            <ac:picMk id="5" creationId="{77EB35D4-6259-E247-B660-A15737550723}"/>
          </ac:picMkLst>
        </pc:picChg>
        <pc:picChg chg="mod">
          <ac:chgData name="Kim Dixon" userId="94c3f094-9e9a-4b63-af1b-7cd919f3220d" providerId="ADAL" clId="{BA51245E-5C5F-48AD-A813-B2B965679857}" dt="2021-09-21T18:58:04.699" v="1738" actId="14826"/>
          <ac:picMkLst>
            <pc:docMk/>
            <pc:sldMk cId="763423284" sldId="278"/>
            <ac:picMk id="12" creationId="{41DCBD58-9E0D-0B4B-87FC-F94D40E27E52}"/>
          </ac:picMkLst>
        </pc:picChg>
      </pc:sldChg>
      <pc:sldChg chg="modSp add">
        <pc:chgData name="Kim Dixon" userId="94c3f094-9e9a-4b63-af1b-7cd919f3220d" providerId="ADAL" clId="{BA51245E-5C5F-48AD-A813-B2B965679857}" dt="2021-09-21T18:58:33.456" v="1741" actId="14826"/>
        <pc:sldMkLst>
          <pc:docMk/>
          <pc:sldMk cId="487931687" sldId="279"/>
        </pc:sldMkLst>
        <pc:spChg chg="mod">
          <ac:chgData name="Kim Dixon" userId="94c3f094-9e9a-4b63-af1b-7cd919f3220d" providerId="ADAL" clId="{BA51245E-5C5F-48AD-A813-B2B965679857}" dt="2021-09-21T18:58:33.456" v="1741" actId="14826"/>
          <ac:spMkLst>
            <pc:docMk/>
            <pc:sldMk cId="487931687" sldId="279"/>
            <ac:spMk id="57" creationId="{38F3973A-BEF7-FF41-BE41-FDDCB13702D1}"/>
          </ac:spMkLst>
        </pc:spChg>
        <pc:grpChg chg="mod">
          <ac:chgData name="Kim Dixon" userId="94c3f094-9e9a-4b63-af1b-7cd919f3220d" providerId="ADAL" clId="{BA51245E-5C5F-48AD-A813-B2B965679857}" dt="2021-09-21T18:58:33.456" v="1741" actId="14826"/>
          <ac:grpSpMkLst>
            <pc:docMk/>
            <pc:sldMk cId="487931687" sldId="279"/>
            <ac:grpSpMk id="16" creationId="{7CC33E7D-7808-724E-AB9C-9741131973F6}"/>
          </ac:grpSpMkLst>
        </pc:grpChg>
        <pc:picChg chg="mod">
          <ac:chgData name="Kim Dixon" userId="94c3f094-9e9a-4b63-af1b-7cd919f3220d" providerId="ADAL" clId="{BA51245E-5C5F-48AD-A813-B2B965679857}" dt="2021-09-21T18:58:33.456" v="1741" actId="14826"/>
          <ac:picMkLst>
            <pc:docMk/>
            <pc:sldMk cId="487931687" sldId="279"/>
            <ac:picMk id="5" creationId="{77EB35D4-6259-E247-B660-A15737550723}"/>
          </ac:picMkLst>
        </pc:picChg>
        <pc:picChg chg="mod">
          <ac:chgData name="Kim Dixon" userId="94c3f094-9e9a-4b63-af1b-7cd919f3220d" providerId="ADAL" clId="{BA51245E-5C5F-48AD-A813-B2B965679857}" dt="2021-09-21T18:58:33.456" v="1741" actId="14826"/>
          <ac:picMkLst>
            <pc:docMk/>
            <pc:sldMk cId="487931687" sldId="279"/>
            <ac:picMk id="12" creationId="{41DCBD58-9E0D-0B4B-87FC-F94D40E27E52}"/>
          </ac:picMkLst>
        </pc:picChg>
      </pc:sldChg>
      <pc:sldChg chg="modSp add mod">
        <pc:chgData name="Kim Dixon" userId="94c3f094-9e9a-4b63-af1b-7cd919f3220d" providerId="ADAL" clId="{BA51245E-5C5F-48AD-A813-B2B965679857}" dt="2021-09-21T19:24:17.509" v="1912" actId="255"/>
        <pc:sldMkLst>
          <pc:docMk/>
          <pc:sldMk cId="1774532279" sldId="280"/>
        </pc:sldMkLst>
        <pc:spChg chg="mod">
          <ac:chgData name="Kim Dixon" userId="94c3f094-9e9a-4b63-af1b-7cd919f3220d" providerId="ADAL" clId="{BA51245E-5C5F-48AD-A813-B2B965679857}" dt="2021-09-21T19:24:17.509" v="1912" actId="255"/>
          <ac:spMkLst>
            <pc:docMk/>
            <pc:sldMk cId="1774532279" sldId="280"/>
            <ac:spMk id="42" creationId="{5DFCF6CE-25FB-421D-AF41-085FE7F0C81D}"/>
          </ac:spMkLst>
        </pc:spChg>
        <pc:spChg chg="mod">
          <ac:chgData name="Kim Dixon" userId="94c3f094-9e9a-4b63-af1b-7cd919f3220d" providerId="ADAL" clId="{BA51245E-5C5F-48AD-A813-B2B965679857}" dt="2021-09-21T18:59:19.510" v="1744" actId="14826"/>
          <ac:spMkLst>
            <pc:docMk/>
            <pc:sldMk cId="1774532279" sldId="280"/>
            <ac:spMk id="57" creationId="{38F3973A-BEF7-FF41-BE41-FDDCB13702D1}"/>
          </ac:spMkLst>
        </pc:spChg>
        <pc:grpChg chg="mod">
          <ac:chgData name="Kim Dixon" userId="94c3f094-9e9a-4b63-af1b-7cd919f3220d" providerId="ADAL" clId="{BA51245E-5C5F-48AD-A813-B2B965679857}" dt="2021-09-21T18:59:19.510" v="1744" actId="14826"/>
          <ac:grpSpMkLst>
            <pc:docMk/>
            <pc:sldMk cId="1774532279" sldId="280"/>
            <ac:grpSpMk id="16" creationId="{7CC33E7D-7808-724E-AB9C-9741131973F6}"/>
          </ac:grpSpMkLst>
        </pc:grpChg>
        <pc:picChg chg="mod">
          <ac:chgData name="Kim Dixon" userId="94c3f094-9e9a-4b63-af1b-7cd919f3220d" providerId="ADAL" clId="{BA51245E-5C5F-48AD-A813-B2B965679857}" dt="2021-09-21T18:59:19.510" v="1744" actId="14826"/>
          <ac:picMkLst>
            <pc:docMk/>
            <pc:sldMk cId="1774532279" sldId="280"/>
            <ac:picMk id="5" creationId="{77EB35D4-6259-E247-B660-A15737550723}"/>
          </ac:picMkLst>
        </pc:picChg>
        <pc:picChg chg="mod">
          <ac:chgData name="Kim Dixon" userId="94c3f094-9e9a-4b63-af1b-7cd919f3220d" providerId="ADAL" clId="{BA51245E-5C5F-48AD-A813-B2B965679857}" dt="2021-09-21T18:59:19.510" v="1744" actId="14826"/>
          <ac:picMkLst>
            <pc:docMk/>
            <pc:sldMk cId="1774532279" sldId="280"/>
            <ac:picMk id="12" creationId="{41DCBD58-9E0D-0B4B-87FC-F94D40E27E52}"/>
          </ac:picMkLst>
        </pc:picChg>
      </pc:sldChg>
      <pc:sldChg chg="modSp add del">
        <pc:chgData name="Kim Dixon" userId="94c3f094-9e9a-4b63-af1b-7cd919f3220d" providerId="ADAL" clId="{BA51245E-5C5F-48AD-A813-B2B965679857}" dt="2021-09-21T19:23:23.378" v="1911" actId="47"/>
        <pc:sldMkLst>
          <pc:docMk/>
          <pc:sldMk cId="67584603" sldId="281"/>
        </pc:sldMkLst>
        <pc:spChg chg="mod">
          <ac:chgData name="Kim Dixon" userId="94c3f094-9e9a-4b63-af1b-7cd919f3220d" providerId="ADAL" clId="{BA51245E-5C5F-48AD-A813-B2B965679857}" dt="2021-09-21T18:59:36.464" v="1746" actId="14826"/>
          <ac:spMkLst>
            <pc:docMk/>
            <pc:sldMk cId="67584603" sldId="281"/>
            <ac:spMk id="57" creationId="{38F3973A-BEF7-FF41-BE41-FDDCB13702D1}"/>
          </ac:spMkLst>
        </pc:spChg>
        <pc:grpChg chg="mod">
          <ac:chgData name="Kim Dixon" userId="94c3f094-9e9a-4b63-af1b-7cd919f3220d" providerId="ADAL" clId="{BA51245E-5C5F-48AD-A813-B2B965679857}" dt="2021-09-21T18:59:36.464" v="1746" actId="14826"/>
          <ac:grpSpMkLst>
            <pc:docMk/>
            <pc:sldMk cId="67584603" sldId="281"/>
            <ac:grpSpMk id="16" creationId="{7CC33E7D-7808-724E-AB9C-9741131973F6}"/>
          </ac:grpSpMkLst>
        </pc:grpChg>
        <pc:picChg chg="mod">
          <ac:chgData name="Kim Dixon" userId="94c3f094-9e9a-4b63-af1b-7cd919f3220d" providerId="ADAL" clId="{BA51245E-5C5F-48AD-A813-B2B965679857}" dt="2021-09-21T18:59:36.464" v="1746" actId="14826"/>
          <ac:picMkLst>
            <pc:docMk/>
            <pc:sldMk cId="67584603" sldId="281"/>
            <ac:picMk id="5" creationId="{77EB35D4-6259-E247-B660-A15737550723}"/>
          </ac:picMkLst>
        </pc:picChg>
        <pc:picChg chg="mod">
          <ac:chgData name="Kim Dixon" userId="94c3f094-9e9a-4b63-af1b-7cd919f3220d" providerId="ADAL" clId="{BA51245E-5C5F-48AD-A813-B2B965679857}" dt="2021-09-21T18:59:36.464" v="1746" actId="14826"/>
          <ac:picMkLst>
            <pc:docMk/>
            <pc:sldMk cId="67584603" sldId="281"/>
            <ac:picMk id="12" creationId="{41DCBD58-9E0D-0B4B-87FC-F94D40E27E52}"/>
          </ac:picMkLst>
        </pc:picChg>
      </pc:sldChg>
      <pc:sldChg chg="modSp add">
        <pc:chgData name="Kim Dixon" userId="94c3f094-9e9a-4b63-af1b-7cd919f3220d" providerId="ADAL" clId="{BA51245E-5C5F-48AD-A813-B2B965679857}" dt="2021-09-21T19:00:24.475" v="1750" actId="14826"/>
        <pc:sldMkLst>
          <pc:docMk/>
          <pc:sldMk cId="1503937972" sldId="282"/>
        </pc:sldMkLst>
        <pc:spChg chg="mod">
          <ac:chgData name="Kim Dixon" userId="94c3f094-9e9a-4b63-af1b-7cd919f3220d" providerId="ADAL" clId="{BA51245E-5C5F-48AD-A813-B2B965679857}" dt="2021-09-21T19:00:24.475" v="1750" actId="14826"/>
          <ac:spMkLst>
            <pc:docMk/>
            <pc:sldMk cId="1503937972" sldId="282"/>
            <ac:spMk id="57" creationId="{38F3973A-BEF7-FF41-BE41-FDDCB13702D1}"/>
          </ac:spMkLst>
        </pc:spChg>
        <pc:grpChg chg="mod">
          <ac:chgData name="Kim Dixon" userId="94c3f094-9e9a-4b63-af1b-7cd919f3220d" providerId="ADAL" clId="{BA51245E-5C5F-48AD-A813-B2B965679857}" dt="2021-09-21T19:00:24.475" v="1750" actId="14826"/>
          <ac:grpSpMkLst>
            <pc:docMk/>
            <pc:sldMk cId="1503937972" sldId="282"/>
            <ac:grpSpMk id="16" creationId="{7CC33E7D-7808-724E-AB9C-9741131973F6}"/>
          </ac:grpSpMkLst>
        </pc:grpChg>
        <pc:picChg chg="mod">
          <ac:chgData name="Kim Dixon" userId="94c3f094-9e9a-4b63-af1b-7cd919f3220d" providerId="ADAL" clId="{BA51245E-5C5F-48AD-A813-B2B965679857}" dt="2021-09-21T19:00:24.475" v="1750" actId="14826"/>
          <ac:picMkLst>
            <pc:docMk/>
            <pc:sldMk cId="1503937972" sldId="282"/>
            <ac:picMk id="5" creationId="{77EB35D4-6259-E247-B660-A15737550723}"/>
          </ac:picMkLst>
        </pc:picChg>
        <pc:picChg chg="mod">
          <ac:chgData name="Kim Dixon" userId="94c3f094-9e9a-4b63-af1b-7cd919f3220d" providerId="ADAL" clId="{BA51245E-5C5F-48AD-A813-B2B965679857}" dt="2021-09-21T19:00:24.475" v="1750" actId="14826"/>
          <ac:picMkLst>
            <pc:docMk/>
            <pc:sldMk cId="1503937972" sldId="282"/>
            <ac:picMk id="12" creationId="{41DCBD58-9E0D-0B4B-87FC-F94D40E27E52}"/>
          </ac:picMkLst>
        </pc:picChg>
      </pc:sldChg>
      <pc:sldChg chg="modSp add mod modNotesTx">
        <pc:chgData name="Kim Dixon" userId="94c3f094-9e9a-4b63-af1b-7cd919f3220d" providerId="ADAL" clId="{BA51245E-5C5F-48AD-A813-B2B965679857}" dt="2021-09-21T19:02:05.739" v="1830" actId="313"/>
        <pc:sldMkLst>
          <pc:docMk/>
          <pc:sldMk cId="642411215" sldId="283"/>
        </pc:sldMkLst>
        <pc:spChg chg="mod">
          <ac:chgData name="Kim Dixon" userId="94c3f094-9e9a-4b63-af1b-7cd919f3220d" providerId="ADAL" clId="{BA51245E-5C5F-48AD-A813-B2B965679857}" dt="2021-09-21T19:01:17.519" v="1753" actId="14826"/>
          <ac:spMkLst>
            <pc:docMk/>
            <pc:sldMk cId="642411215" sldId="283"/>
            <ac:spMk id="57" creationId="{38F3973A-BEF7-FF41-BE41-FDDCB13702D1}"/>
          </ac:spMkLst>
        </pc:spChg>
        <pc:grpChg chg="mod">
          <ac:chgData name="Kim Dixon" userId="94c3f094-9e9a-4b63-af1b-7cd919f3220d" providerId="ADAL" clId="{BA51245E-5C5F-48AD-A813-B2B965679857}" dt="2021-09-21T19:01:17.519" v="1753" actId="14826"/>
          <ac:grpSpMkLst>
            <pc:docMk/>
            <pc:sldMk cId="642411215" sldId="283"/>
            <ac:grpSpMk id="16" creationId="{7CC33E7D-7808-724E-AB9C-9741131973F6}"/>
          </ac:grpSpMkLst>
        </pc:grpChg>
        <pc:picChg chg="mod">
          <ac:chgData name="Kim Dixon" userId="94c3f094-9e9a-4b63-af1b-7cd919f3220d" providerId="ADAL" clId="{BA51245E-5C5F-48AD-A813-B2B965679857}" dt="2021-09-21T19:01:17.519" v="1753" actId="14826"/>
          <ac:picMkLst>
            <pc:docMk/>
            <pc:sldMk cId="642411215" sldId="283"/>
            <ac:picMk id="5" creationId="{77EB35D4-6259-E247-B660-A15737550723}"/>
          </ac:picMkLst>
        </pc:picChg>
        <pc:picChg chg="mod">
          <ac:chgData name="Kim Dixon" userId="94c3f094-9e9a-4b63-af1b-7cd919f3220d" providerId="ADAL" clId="{BA51245E-5C5F-48AD-A813-B2B965679857}" dt="2021-09-21T19:01:28.549" v="1754" actId="1076"/>
          <ac:picMkLst>
            <pc:docMk/>
            <pc:sldMk cId="642411215" sldId="283"/>
            <ac:picMk id="12" creationId="{41DCBD58-9E0D-0B4B-87FC-F94D40E27E52}"/>
          </ac:picMkLst>
        </pc:picChg>
      </pc:sldChg>
      <pc:sldChg chg="modSp add mod">
        <pc:chgData name="Kim Dixon" userId="94c3f094-9e9a-4b63-af1b-7cd919f3220d" providerId="ADAL" clId="{BA51245E-5C5F-48AD-A813-B2B965679857}" dt="2021-09-21T19:06:36.573" v="1876" actId="1076"/>
        <pc:sldMkLst>
          <pc:docMk/>
          <pc:sldMk cId="504288205" sldId="284"/>
        </pc:sldMkLst>
        <pc:picChg chg="mod">
          <ac:chgData name="Kim Dixon" userId="94c3f094-9e9a-4b63-af1b-7cd919f3220d" providerId="ADAL" clId="{BA51245E-5C5F-48AD-A813-B2B965679857}" dt="2021-09-21T19:06:36.573" v="1876" actId="1076"/>
          <ac:picMkLst>
            <pc:docMk/>
            <pc:sldMk cId="504288205" sldId="284"/>
            <ac:picMk id="3" creationId="{E1780263-6EED-7E4C-BA7E-B46B593128A6}"/>
          </ac:picMkLst>
        </pc:picChg>
      </pc:sldChg>
      <pc:sldChg chg="modSp add">
        <pc:chgData name="Kim Dixon" userId="94c3f094-9e9a-4b63-af1b-7cd919f3220d" providerId="ADAL" clId="{BA51245E-5C5F-48AD-A813-B2B965679857}" dt="2021-09-21T19:06:56.049" v="1878" actId="14826"/>
        <pc:sldMkLst>
          <pc:docMk/>
          <pc:sldMk cId="2424007099" sldId="285"/>
        </pc:sldMkLst>
        <pc:picChg chg="mod">
          <ac:chgData name="Kim Dixon" userId="94c3f094-9e9a-4b63-af1b-7cd919f3220d" providerId="ADAL" clId="{BA51245E-5C5F-48AD-A813-B2B965679857}" dt="2021-09-21T19:06:56.049" v="1878" actId="14826"/>
          <ac:picMkLst>
            <pc:docMk/>
            <pc:sldMk cId="2424007099" sldId="285"/>
            <ac:picMk id="3" creationId="{E1780263-6EED-7E4C-BA7E-B46B593128A6}"/>
          </ac:picMkLst>
        </pc:picChg>
      </pc:sldChg>
      <pc:sldChg chg="modSp add mod">
        <pc:chgData name="Kim Dixon" userId="94c3f094-9e9a-4b63-af1b-7cd919f3220d" providerId="ADAL" clId="{BA51245E-5C5F-48AD-A813-B2B965679857}" dt="2021-09-21T19:08:32.586" v="1888" actId="1076"/>
        <pc:sldMkLst>
          <pc:docMk/>
          <pc:sldMk cId="3945888733" sldId="286"/>
        </pc:sldMkLst>
        <pc:picChg chg="mod">
          <ac:chgData name="Kim Dixon" userId="94c3f094-9e9a-4b63-af1b-7cd919f3220d" providerId="ADAL" clId="{BA51245E-5C5F-48AD-A813-B2B965679857}" dt="2021-09-21T19:08:32.586" v="1888" actId="1076"/>
          <ac:picMkLst>
            <pc:docMk/>
            <pc:sldMk cId="3945888733" sldId="286"/>
            <ac:picMk id="15" creationId="{6627A664-4160-544B-8A60-F23B3461A81D}"/>
          </ac:picMkLst>
        </pc:picChg>
      </pc:sldChg>
      <pc:sldChg chg="add del">
        <pc:chgData name="Kim Dixon" userId="94c3f094-9e9a-4b63-af1b-7cd919f3220d" providerId="ADAL" clId="{BA51245E-5C5F-48AD-A813-B2B965679857}" dt="2021-09-21T19:09:00.735" v="1890" actId="47"/>
        <pc:sldMkLst>
          <pc:docMk/>
          <pc:sldMk cId="2575397946" sldId="287"/>
        </pc:sldMkLst>
      </pc:sldChg>
      <pc:sldChg chg="modSp add mod">
        <pc:chgData name="Kim Dixon" userId="94c3f094-9e9a-4b63-af1b-7cd919f3220d" providerId="ADAL" clId="{BA51245E-5C5F-48AD-A813-B2B965679857}" dt="2021-09-21T19:22:52.065" v="1910" actId="1076"/>
        <pc:sldMkLst>
          <pc:docMk/>
          <pc:sldMk cId="2887761154" sldId="287"/>
        </pc:sldMkLst>
        <pc:spChg chg="mod">
          <ac:chgData name="Kim Dixon" userId="94c3f094-9e9a-4b63-af1b-7cd919f3220d" providerId="ADAL" clId="{BA51245E-5C5F-48AD-A813-B2B965679857}" dt="2021-09-21T19:22:12.926" v="1902" actId="122"/>
          <ac:spMkLst>
            <pc:docMk/>
            <pc:sldMk cId="2887761154" sldId="287"/>
            <ac:spMk id="9" creationId="{E730F635-D5D2-6A49-A97F-35D8E9375D3D}"/>
          </ac:spMkLst>
        </pc:spChg>
        <pc:spChg chg="mod">
          <ac:chgData name="Kim Dixon" userId="94c3f094-9e9a-4b63-af1b-7cd919f3220d" providerId="ADAL" clId="{BA51245E-5C5F-48AD-A813-B2B965679857}" dt="2021-09-21T19:22:22.319" v="1904" actId="14100"/>
          <ac:spMkLst>
            <pc:docMk/>
            <pc:sldMk cId="2887761154" sldId="287"/>
            <ac:spMk id="10" creationId="{FA9F2F8F-551A-EA48-B204-7CAA832425E1}"/>
          </ac:spMkLst>
        </pc:spChg>
        <pc:spChg chg="mod">
          <ac:chgData name="Kim Dixon" userId="94c3f094-9e9a-4b63-af1b-7cd919f3220d" providerId="ADAL" clId="{BA51245E-5C5F-48AD-A813-B2B965679857}" dt="2021-09-21T19:22:37.181" v="1907" actId="113"/>
          <ac:spMkLst>
            <pc:docMk/>
            <pc:sldMk cId="2887761154" sldId="287"/>
            <ac:spMk id="33" creationId="{625856DE-06D0-0748-87A2-7B2EA3B87331}"/>
          </ac:spMkLst>
        </pc:spChg>
        <pc:spChg chg="mod">
          <ac:chgData name="Kim Dixon" userId="94c3f094-9e9a-4b63-af1b-7cd919f3220d" providerId="ADAL" clId="{BA51245E-5C5F-48AD-A813-B2B965679857}" dt="2021-09-21T19:21:49.978" v="1897" actId="1076"/>
          <ac:spMkLst>
            <pc:docMk/>
            <pc:sldMk cId="2887761154" sldId="287"/>
            <ac:spMk id="70" creationId="{19C8874E-51BD-7044-BF8A-69F473A60140}"/>
          </ac:spMkLst>
        </pc:spChg>
        <pc:spChg chg="mod">
          <ac:chgData name="Kim Dixon" userId="94c3f094-9e9a-4b63-af1b-7cd919f3220d" providerId="ADAL" clId="{BA51245E-5C5F-48AD-A813-B2B965679857}" dt="2021-09-21T19:21:44.803" v="1896" actId="1076"/>
          <ac:spMkLst>
            <pc:docMk/>
            <pc:sldMk cId="2887761154" sldId="287"/>
            <ac:spMk id="71" creationId="{172486B5-8D43-1241-BAD4-09F7972F1838}"/>
          </ac:spMkLst>
        </pc:spChg>
        <pc:spChg chg="mod">
          <ac:chgData name="Kim Dixon" userId="94c3f094-9e9a-4b63-af1b-7cd919f3220d" providerId="ADAL" clId="{BA51245E-5C5F-48AD-A813-B2B965679857}" dt="2021-09-21T19:22:52.065" v="1910" actId="1076"/>
          <ac:spMkLst>
            <pc:docMk/>
            <pc:sldMk cId="2887761154" sldId="287"/>
            <ac:spMk id="73" creationId="{C8B884FF-458A-AB49-9137-28BEFBD9187B}"/>
          </ac:spMkLst>
        </pc:spChg>
        <pc:grpChg chg="mod">
          <ac:chgData name="Kim Dixon" userId="94c3f094-9e9a-4b63-af1b-7cd919f3220d" providerId="ADAL" clId="{BA51245E-5C5F-48AD-A813-B2B965679857}" dt="2021-09-21T19:22:10.425" v="1901" actId="14100"/>
          <ac:grpSpMkLst>
            <pc:docMk/>
            <pc:sldMk cId="2887761154" sldId="287"/>
            <ac:grpSpMk id="84" creationId="{E59AFCCF-B0C8-1243-A655-DA8A37BFD33A}"/>
          </ac:grpSpMkLst>
        </pc:grpChg>
        <pc:picChg chg="mod">
          <ac:chgData name="Kim Dixon" userId="94c3f094-9e9a-4b63-af1b-7cd919f3220d" providerId="ADAL" clId="{BA51245E-5C5F-48AD-A813-B2B965679857}" dt="2021-09-21T19:22:45.828" v="1909" actId="1076"/>
          <ac:picMkLst>
            <pc:docMk/>
            <pc:sldMk cId="2887761154" sldId="287"/>
            <ac:picMk id="15" creationId="{6627A664-4160-544B-8A60-F23B3461A81D}"/>
          </ac:picMkLst>
        </pc:picChg>
      </pc:sldChg>
    </pc:docChg>
  </pc:docChgLst>
  <pc:docChgLst>
    <pc:chgData name="Kim Dixon" userId="S::kdixon@fhi360.org::94c3f094-9e9a-4b63-af1b-7cd919f3220d" providerId="AD" clId="Web-{268291B1-200A-58E3-23B3-D7ED51007F83}"/>
    <pc:docChg chg="modSld">
      <pc:chgData name="Kim Dixon" userId="S::kdixon@fhi360.org::94c3f094-9e9a-4b63-af1b-7cd919f3220d" providerId="AD" clId="Web-{268291B1-200A-58E3-23B3-D7ED51007F83}" dt="2021-09-21T22:10:42.550" v="4" actId="14100"/>
      <pc:docMkLst>
        <pc:docMk/>
      </pc:docMkLst>
      <pc:sldChg chg="modSp">
        <pc:chgData name="Kim Dixon" userId="S::kdixon@fhi360.org::94c3f094-9e9a-4b63-af1b-7cd919f3220d" providerId="AD" clId="Web-{268291B1-200A-58E3-23B3-D7ED51007F83}" dt="2021-09-21T22:08:15.165" v="0" actId="1076"/>
        <pc:sldMkLst>
          <pc:docMk/>
          <pc:sldMk cId="763423284" sldId="278"/>
        </pc:sldMkLst>
        <pc:spChg chg="mod">
          <ac:chgData name="Kim Dixon" userId="S::kdixon@fhi360.org::94c3f094-9e9a-4b63-af1b-7cd919f3220d" providerId="AD" clId="Web-{268291B1-200A-58E3-23B3-D7ED51007F83}" dt="2021-09-21T22:08:15.165" v="0" actId="1076"/>
          <ac:spMkLst>
            <pc:docMk/>
            <pc:sldMk cId="763423284" sldId="278"/>
            <ac:spMk id="73" creationId="{C8B884FF-458A-AB49-9137-28BEFBD9187B}"/>
          </ac:spMkLst>
        </pc:spChg>
      </pc:sldChg>
      <pc:sldChg chg="modSp">
        <pc:chgData name="Kim Dixon" userId="S::kdixon@fhi360.org::94c3f094-9e9a-4b63-af1b-7cd919f3220d" providerId="AD" clId="Web-{268291B1-200A-58E3-23B3-D7ED51007F83}" dt="2021-09-21T22:09:40.639" v="2" actId="1076"/>
        <pc:sldMkLst>
          <pc:docMk/>
          <pc:sldMk cId="1774532279" sldId="280"/>
        </pc:sldMkLst>
        <pc:spChg chg="mod">
          <ac:chgData name="Kim Dixon" userId="S::kdixon@fhi360.org::94c3f094-9e9a-4b63-af1b-7cd919f3220d" providerId="AD" clId="Web-{268291B1-200A-58E3-23B3-D7ED51007F83}" dt="2021-09-21T22:09:40.639" v="2" actId="1076"/>
          <ac:spMkLst>
            <pc:docMk/>
            <pc:sldMk cId="1774532279" sldId="280"/>
            <ac:spMk id="73" creationId="{C8B884FF-458A-AB49-9137-28BEFBD9187B}"/>
          </ac:spMkLst>
        </pc:spChg>
      </pc:sldChg>
      <pc:sldChg chg="modSp">
        <pc:chgData name="Kim Dixon" userId="S::kdixon@fhi360.org::94c3f094-9e9a-4b63-af1b-7cd919f3220d" providerId="AD" clId="Web-{268291B1-200A-58E3-23B3-D7ED51007F83}" dt="2021-09-21T22:10:42.550" v="4" actId="14100"/>
        <pc:sldMkLst>
          <pc:docMk/>
          <pc:sldMk cId="2887761154" sldId="287"/>
        </pc:sldMkLst>
        <pc:spChg chg="mod">
          <ac:chgData name="Kim Dixon" userId="S::kdixon@fhi360.org::94c3f094-9e9a-4b63-af1b-7cd919f3220d" providerId="AD" clId="Web-{268291B1-200A-58E3-23B3-D7ED51007F83}" dt="2021-09-21T22:10:42.550" v="4" actId="14100"/>
          <ac:spMkLst>
            <pc:docMk/>
            <pc:sldMk cId="2887761154" sldId="287"/>
            <ac:spMk id="73" creationId="{C8B884FF-458A-AB49-9137-28BEFBD9187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1BD6F-C1CC-9040-AD56-064C2991AFF1}" type="datetimeFigureOut">
              <a:rPr lang="en-US" smtClean="0"/>
              <a:t>10/5/2021</a:t>
            </a:fld>
            <a:endParaRPr lang="en-US"/>
          </a:p>
        </p:txBody>
      </p:sp>
      <p:sp>
        <p:nvSpPr>
          <p:cNvPr id="4" name="Slide Image Placeholder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79E9D-BAD4-064B-B7C3-2A38E6AD8FDD}" type="slidenum">
              <a:rPr lang="en-US" smtClean="0"/>
              <a:t>‹#›</a:t>
            </a:fld>
            <a:endParaRPr lang="en-US"/>
          </a:p>
        </p:txBody>
      </p:sp>
    </p:spTree>
    <p:extLst>
      <p:ext uri="{BB962C8B-B14F-4D97-AF65-F5344CB8AC3E}">
        <p14:creationId xmlns:p14="http://schemas.microsoft.com/office/powerpoint/2010/main" val="3575361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053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9834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8823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92535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2ED6DD-94AE-294C-A6B8-3E3B778221F0}"/>
              </a:ext>
            </a:extLst>
          </p:cNvPr>
          <p:cNvSpPr/>
          <p:nvPr userDrawn="1"/>
        </p:nvSpPr>
        <p:spPr>
          <a:xfrm>
            <a:off x="0" y="-13251"/>
            <a:ext cx="10693400" cy="214967"/>
          </a:xfrm>
          <a:prstGeom prst="rect">
            <a:avLst/>
          </a:prstGeom>
          <a:solidFill>
            <a:srgbClr val="6CB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58F276B-87B7-E64F-A472-74DA74EA5D2D}"/>
              </a:ext>
            </a:extLst>
          </p:cNvPr>
          <p:cNvGrpSpPr/>
          <p:nvPr userDrawn="1"/>
        </p:nvGrpSpPr>
        <p:grpSpPr>
          <a:xfrm>
            <a:off x="8399873" y="-8811"/>
            <a:ext cx="1747413" cy="1365021"/>
            <a:chOff x="8653358" y="137529"/>
            <a:chExt cx="1747413" cy="1365021"/>
          </a:xfrm>
        </p:grpSpPr>
        <p:sp>
          <p:nvSpPr>
            <p:cNvPr id="4" name="Rectangle 3">
              <a:extLst>
                <a:ext uri="{FF2B5EF4-FFF2-40B4-BE49-F238E27FC236}">
                  <a16:creationId xmlns:a16="http://schemas.microsoft.com/office/drawing/2014/main" id="{163DF000-CDAD-C641-8CBB-26870DF50DEB}"/>
                </a:ext>
              </a:extLst>
            </p:cNvPr>
            <p:cNvSpPr/>
            <p:nvPr/>
          </p:nvSpPr>
          <p:spPr>
            <a:xfrm>
              <a:off x="8653358" y="137529"/>
              <a:ext cx="1747413" cy="1365021"/>
            </a:xfrm>
            <a:prstGeom prst="rect">
              <a:avLst/>
            </a:prstGeom>
            <a:solidFill>
              <a:srgbClr val="0095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E250DE8-D59C-0C49-8692-034A107667A9}"/>
                </a:ext>
              </a:extLst>
            </p:cNvPr>
            <p:cNvPicPr>
              <a:picLocks noChangeAspect="1"/>
            </p:cNvPicPr>
            <p:nvPr/>
          </p:nvPicPr>
          <p:blipFill>
            <a:blip r:embed="rId2"/>
            <a:stretch>
              <a:fillRect/>
            </a:stretch>
          </p:blipFill>
          <p:spPr>
            <a:xfrm>
              <a:off x="8858926" y="691179"/>
              <a:ext cx="1313776" cy="583900"/>
            </a:xfrm>
            <a:prstGeom prst="rect">
              <a:avLst/>
            </a:prstGeom>
          </p:spPr>
        </p:pic>
      </p:grpSp>
      <p:sp>
        <p:nvSpPr>
          <p:cNvPr id="9" name="Rectangle 8">
            <a:extLst>
              <a:ext uri="{FF2B5EF4-FFF2-40B4-BE49-F238E27FC236}">
                <a16:creationId xmlns:a16="http://schemas.microsoft.com/office/drawing/2014/main" id="{E402775C-FB5C-D940-A910-8E6A89F106CD}"/>
              </a:ext>
            </a:extLst>
          </p:cNvPr>
          <p:cNvSpPr/>
          <p:nvPr userDrawn="1"/>
        </p:nvSpPr>
        <p:spPr>
          <a:xfrm>
            <a:off x="0" y="14749671"/>
            <a:ext cx="10693400" cy="337930"/>
          </a:xfrm>
          <a:prstGeom prst="rect">
            <a:avLst/>
          </a:prstGeom>
          <a:solidFill>
            <a:srgbClr val="6CB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4AF1472A-45BE-6B44-B3B1-78CD4F697BC5}"/>
              </a:ext>
            </a:extLst>
          </p:cNvPr>
          <p:cNvGrpSpPr/>
          <p:nvPr/>
        </p:nvGrpSpPr>
        <p:grpSpPr>
          <a:xfrm>
            <a:off x="0" y="3842771"/>
            <a:ext cx="10722781" cy="4023413"/>
            <a:chOff x="0" y="3915078"/>
            <a:chExt cx="10722781" cy="4023413"/>
          </a:xfrm>
        </p:grpSpPr>
        <p:pic>
          <p:nvPicPr>
            <p:cNvPr id="14" name="Picture 13">
              <a:extLst>
                <a:ext uri="{FF2B5EF4-FFF2-40B4-BE49-F238E27FC236}">
                  <a16:creationId xmlns:a16="http://schemas.microsoft.com/office/drawing/2014/main" id="{7CAF21D3-22EA-D24C-BB5E-AEF48FB850A2}"/>
                </a:ext>
              </a:extLst>
            </p:cNvPr>
            <p:cNvPicPr>
              <a:picLocks noChangeAspect="1"/>
            </p:cNvPicPr>
            <p:nvPr/>
          </p:nvPicPr>
          <p:blipFill>
            <a:blip r:embed="rId3"/>
            <a:stretch>
              <a:fillRect/>
            </a:stretch>
          </p:blipFill>
          <p:spPr>
            <a:xfrm>
              <a:off x="0" y="3915078"/>
              <a:ext cx="10717058" cy="3184496"/>
            </a:xfrm>
            <a:prstGeom prst="rect">
              <a:avLst/>
            </a:prstGeom>
          </p:spPr>
        </p:pic>
        <p:pic>
          <p:nvPicPr>
            <p:cNvPr id="15" name="Picture 14">
              <a:extLst>
                <a:ext uri="{FF2B5EF4-FFF2-40B4-BE49-F238E27FC236}">
                  <a16:creationId xmlns:a16="http://schemas.microsoft.com/office/drawing/2014/main" id="{78B3E964-5F8B-9243-AD77-99E4E08E1462}"/>
                </a:ext>
              </a:extLst>
            </p:cNvPr>
            <p:cNvPicPr>
              <a:picLocks noChangeAspect="1"/>
            </p:cNvPicPr>
            <p:nvPr/>
          </p:nvPicPr>
          <p:blipFill>
            <a:blip r:embed="rId3"/>
            <a:stretch>
              <a:fillRect/>
            </a:stretch>
          </p:blipFill>
          <p:spPr>
            <a:xfrm rot="10800000">
              <a:off x="5723" y="5127746"/>
              <a:ext cx="10717058" cy="2810745"/>
            </a:xfrm>
            <a:prstGeom prst="rect">
              <a:avLst/>
            </a:prstGeom>
          </p:spPr>
        </p:pic>
      </p:grpSp>
    </p:spTree>
    <p:extLst>
      <p:ext uri="{BB962C8B-B14F-4D97-AF65-F5344CB8AC3E}">
        <p14:creationId xmlns:p14="http://schemas.microsoft.com/office/powerpoint/2010/main" val="429878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Picture Placeholder 2"/>
          <p:cNvSpPr>
            <a:spLocks noGrp="1" noChangeAspect="1"/>
          </p:cNvSpPr>
          <p:nvPr>
            <p:ph type="pic" idx="1"/>
          </p:nvPr>
        </p:nvSpPr>
        <p:spPr>
          <a:xfrm>
            <a:off x="4548113" y="2172339"/>
            <a:ext cx="5415945" cy="10721977"/>
          </a:xfrm>
        </p:spPr>
        <p:txBody>
          <a:bodyPr anchor="t"/>
          <a:lstStyle>
            <a:lvl1pPr marL="0" indent="0">
              <a:buNone/>
              <a:defRPr sz="3719"/>
            </a:lvl1pPr>
            <a:lvl2pPr marL="531515" indent="0">
              <a:buNone/>
              <a:defRPr sz="3256"/>
            </a:lvl2pPr>
            <a:lvl3pPr marL="1063030" indent="0">
              <a:buNone/>
              <a:defRPr sz="2789"/>
            </a:lvl3pPr>
            <a:lvl4pPr marL="1594548" indent="0">
              <a:buNone/>
              <a:defRPr sz="2325"/>
            </a:lvl4pPr>
            <a:lvl5pPr marL="2126063" indent="0">
              <a:buNone/>
              <a:defRPr sz="2325"/>
            </a:lvl5pPr>
            <a:lvl6pPr marL="2657578" indent="0">
              <a:buNone/>
              <a:defRPr sz="2325"/>
            </a:lvl6pPr>
            <a:lvl7pPr marL="3189093" indent="0">
              <a:buNone/>
              <a:defRPr sz="2325"/>
            </a:lvl7pPr>
            <a:lvl8pPr marL="3720607" indent="0">
              <a:buNone/>
              <a:defRPr sz="2325"/>
            </a:lvl8pPr>
            <a:lvl9pPr marL="4252126" indent="0">
              <a:buNone/>
              <a:defRPr sz="2325"/>
            </a:lvl9pPr>
          </a:lstStyle>
          <a:p>
            <a:r>
              <a:rPr lang="en-US"/>
              <a:t>Click icon to add picture</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522965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106990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5876" y="803276"/>
            <a:ext cx="2306793" cy="127860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35500" y="803276"/>
            <a:ext cx="6786648" cy="127860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82992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365" y="2469198"/>
            <a:ext cx="9093441" cy="5252719"/>
          </a:xfrm>
        </p:spPr>
        <p:txBody>
          <a:bodyPr anchor="b"/>
          <a:lstStyle>
            <a:lvl1pPr algn="ctr">
              <a:defRPr sz="6975"/>
            </a:lvl1pPr>
          </a:lstStyle>
          <a:p>
            <a:r>
              <a:rPr lang="en-US"/>
              <a:t>Click to edit Master title style</a:t>
            </a:r>
          </a:p>
        </p:txBody>
      </p:sp>
      <p:sp>
        <p:nvSpPr>
          <p:cNvPr id="3" name="Subtitle 2"/>
          <p:cNvSpPr>
            <a:spLocks noGrp="1"/>
          </p:cNvSpPr>
          <p:nvPr>
            <p:ph type="subTitle" idx="1"/>
          </p:nvPr>
        </p:nvSpPr>
        <p:spPr>
          <a:xfrm>
            <a:off x="1337270" y="7924487"/>
            <a:ext cx="8023624" cy="3642676"/>
          </a:xfrm>
        </p:spPr>
        <p:txBody>
          <a:bodyPr/>
          <a:lstStyle>
            <a:lvl1pPr marL="0" indent="0" algn="ctr">
              <a:buNone/>
              <a:defRPr sz="2789"/>
            </a:lvl1pPr>
            <a:lvl2pPr marL="531515" indent="0" algn="ctr">
              <a:buNone/>
              <a:defRPr sz="2325"/>
            </a:lvl2pPr>
            <a:lvl3pPr marL="1063030" indent="0" algn="ctr">
              <a:buNone/>
              <a:defRPr sz="2093"/>
            </a:lvl3pPr>
            <a:lvl4pPr marL="1594548" indent="0" algn="ctr">
              <a:buNone/>
              <a:defRPr sz="1862"/>
            </a:lvl4pPr>
            <a:lvl5pPr marL="2126063" indent="0" algn="ctr">
              <a:buNone/>
              <a:defRPr sz="1862"/>
            </a:lvl5pPr>
            <a:lvl6pPr marL="2657578" indent="0" algn="ctr">
              <a:buNone/>
              <a:defRPr sz="1862"/>
            </a:lvl6pPr>
            <a:lvl7pPr marL="3189093" indent="0" algn="ctr">
              <a:buNone/>
              <a:defRPr sz="1862"/>
            </a:lvl7pPr>
            <a:lvl8pPr marL="3720607" indent="0" algn="ctr">
              <a:buNone/>
              <a:defRPr sz="1862"/>
            </a:lvl8pPr>
            <a:lvl9pPr marL="4252126" indent="0" algn="ctr">
              <a:buNone/>
              <a:defRPr sz="1862"/>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83890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28445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929" y="3761428"/>
            <a:ext cx="9227167" cy="6276023"/>
          </a:xfrm>
        </p:spPr>
        <p:txBody>
          <a:bodyPr anchor="b"/>
          <a:lstStyle>
            <a:lvl1pPr>
              <a:defRPr sz="6975"/>
            </a:lvl1pPr>
          </a:lstStyle>
          <a:p>
            <a:r>
              <a:rPr lang="en-US"/>
              <a:t>Click to edit Master title style</a:t>
            </a:r>
          </a:p>
        </p:txBody>
      </p:sp>
      <p:sp>
        <p:nvSpPr>
          <p:cNvPr id="3" name="Text Placeholder 2"/>
          <p:cNvSpPr>
            <a:spLocks noGrp="1"/>
          </p:cNvSpPr>
          <p:nvPr>
            <p:ph type="body" idx="1"/>
          </p:nvPr>
        </p:nvSpPr>
        <p:spPr>
          <a:xfrm>
            <a:off x="729929" y="10096824"/>
            <a:ext cx="9227167" cy="3300412"/>
          </a:xfrm>
        </p:spPr>
        <p:txBody>
          <a:bodyPr/>
          <a:lstStyle>
            <a:lvl1pPr marL="0" indent="0">
              <a:buNone/>
              <a:defRPr sz="2789">
                <a:solidFill>
                  <a:schemeClr val="tx1"/>
                </a:solidFill>
              </a:defRPr>
            </a:lvl1pPr>
            <a:lvl2pPr marL="531515" indent="0">
              <a:buNone/>
              <a:defRPr sz="2325">
                <a:solidFill>
                  <a:schemeClr val="tx1">
                    <a:tint val="75000"/>
                  </a:schemeClr>
                </a:solidFill>
              </a:defRPr>
            </a:lvl2pPr>
            <a:lvl3pPr marL="1063030" indent="0">
              <a:buNone/>
              <a:defRPr sz="2093">
                <a:solidFill>
                  <a:schemeClr val="tx1">
                    <a:tint val="75000"/>
                  </a:schemeClr>
                </a:solidFill>
              </a:defRPr>
            </a:lvl3pPr>
            <a:lvl4pPr marL="1594548" indent="0">
              <a:buNone/>
              <a:defRPr sz="1862">
                <a:solidFill>
                  <a:schemeClr val="tx1">
                    <a:tint val="75000"/>
                  </a:schemeClr>
                </a:solidFill>
              </a:defRPr>
            </a:lvl4pPr>
            <a:lvl5pPr marL="2126063" indent="0">
              <a:buNone/>
              <a:defRPr sz="1862">
                <a:solidFill>
                  <a:schemeClr val="tx1">
                    <a:tint val="75000"/>
                  </a:schemeClr>
                </a:solidFill>
              </a:defRPr>
            </a:lvl5pPr>
            <a:lvl6pPr marL="2657578" indent="0">
              <a:buNone/>
              <a:defRPr sz="1862">
                <a:solidFill>
                  <a:schemeClr val="tx1">
                    <a:tint val="75000"/>
                  </a:schemeClr>
                </a:solidFill>
              </a:defRPr>
            </a:lvl6pPr>
            <a:lvl7pPr marL="3189093" indent="0">
              <a:buNone/>
              <a:defRPr sz="1862">
                <a:solidFill>
                  <a:schemeClr val="tx1">
                    <a:tint val="75000"/>
                  </a:schemeClr>
                </a:solidFill>
              </a:defRPr>
            </a:lvl7pPr>
            <a:lvl8pPr marL="3720607" indent="0">
              <a:buNone/>
              <a:defRPr sz="1862">
                <a:solidFill>
                  <a:schemeClr val="tx1">
                    <a:tint val="75000"/>
                  </a:schemeClr>
                </a:solidFill>
              </a:defRPr>
            </a:lvl8pPr>
            <a:lvl9pPr marL="4252126" indent="0">
              <a:buNone/>
              <a:defRPr sz="186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374242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35500"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5945"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589904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893" y="803278"/>
            <a:ext cx="9227167" cy="2916237"/>
          </a:xfrm>
        </p:spPr>
        <p:txBody>
          <a:bodyPr/>
          <a:lstStyle/>
          <a:p>
            <a:r>
              <a:rPr lang="en-US"/>
              <a:t>Click to edit Master title style</a:t>
            </a:r>
          </a:p>
        </p:txBody>
      </p:sp>
      <p:sp>
        <p:nvSpPr>
          <p:cNvPr id="3" name="Text Placeholder 2"/>
          <p:cNvSpPr>
            <a:spLocks noGrp="1"/>
          </p:cNvSpPr>
          <p:nvPr>
            <p:ph type="body" idx="1"/>
          </p:nvPr>
        </p:nvSpPr>
        <p:spPr>
          <a:xfrm>
            <a:off x="736897" y="3698558"/>
            <a:ext cx="4525822"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4" name="Content Placeholder 3"/>
          <p:cNvSpPr>
            <a:spLocks noGrp="1"/>
          </p:cNvSpPr>
          <p:nvPr>
            <p:ph sz="half" idx="2"/>
          </p:nvPr>
        </p:nvSpPr>
        <p:spPr>
          <a:xfrm>
            <a:off x="736897" y="5511165"/>
            <a:ext cx="4525822"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15947" y="3698558"/>
            <a:ext cx="4548114"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6" name="Content Placeholder 5"/>
          <p:cNvSpPr>
            <a:spLocks noGrp="1"/>
          </p:cNvSpPr>
          <p:nvPr>
            <p:ph sz="quarter" idx="4"/>
          </p:nvPr>
        </p:nvSpPr>
        <p:spPr>
          <a:xfrm>
            <a:off x="5415947" y="5511165"/>
            <a:ext cx="4548114"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569517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713783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307222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Content Placeholder 2"/>
          <p:cNvSpPr>
            <a:spLocks noGrp="1"/>
          </p:cNvSpPr>
          <p:nvPr>
            <p:ph idx="1"/>
          </p:nvPr>
        </p:nvSpPr>
        <p:spPr>
          <a:xfrm>
            <a:off x="4548113" y="2172339"/>
            <a:ext cx="5415945" cy="10721977"/>
          </a:xfrm>
        </p:spPr>
        <p:txBody>
          <a:bodyPr/>
          <a:lstStyle>
            <a:lvl1pPr>
              <a:defRPr sz="3719"/>
            </a:lvl1pPr>
            <a:lvl2pPr>
              <a:defRPr sz="3256"/>
            </a:lvl2pPr>
            <a:lvl3pPr>
              <a:defRPr sz="2789"/>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99144955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246393"/>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p:titleStyle>
    <p:bodyStyle>
      <a:lvl1pPr marL="267462" indent="-267462" algn="l" defTabSz="1069848" rtl="0" eaLnBrk="1" latinLnBrk="0" hangingPunct="1">
        <a:lnSpc>
          <a:spcPct val="90000"/>
        </a:lnSpc>
        <a:spcBef>
          <a:spcPts val="1170"/>
        </a:spcBef>
        <a:buFont typeface="Arial" panose="020B0604020202020204" pitchFamily="34" charset="0"/>
        <a:buChar char="•"/>
        <a:defRPr sz="3276" kern="1200">
          <a:solidFill>
            <a:schemeClr val="tx1"/>
          </a:solidFill>
          <a:latin typeface="+mn-lt"/>
          <a:ea typeface="+mn-ea"/>
          <a:cs typeface="+mn-cs"/>
        </a:defRPr>
      </a:lvl1pPr>
      <a:lvl2pPr marL="802386" indent="-267462" algn="l" defTabSz="1069848" rtl="0" eaLnBrk="1" latinLnBrk="0" hangingPunct="1">
        <a:lnSpc>
          <a:spcPct val="90000"/>
        </a:lnSpc>
        <a:spcBef>
          <a:spcPts val="585"/>
        </a:spcBef>
        <a:buFont typeface="Arial" panose="020B0604020202020204" pitchFamily="34" charset="0"/>
        <a:buChar char="•"/>
        <a:defRPr sz="2808" kern="1200">
          <a:solidFill>
            <a:schemeClr val="tx1"/>
          </a:solidFill>
          <a:latin typeface="+mn-lt"/>
          <a:ea typeface="+mn-ea"/>
          <a:cs typeface="+mn-cs"/>
        </a:defRPr>
      </a:lvl2pPr>
      <a:lvl3pPr marL="1337310" indent="-267462" algn="l" defTabSz="1069848" rtl="0" eaLnBrk="1" latinLnBrk="0" hangingPunct="1">
        <a:lnSpc>
          <a:spcPct val="90000"/>
        </a:lnSpc>
        <a:spcBef>
          <a:spcPts val="585"/>
        </a:spcBef>
        <a:buFont typeface="Arial" panose="020B0604020202020204" pitchFamily="34" charset="0"/>
        <a:buChar char="•"/>
        <a:defRPr sz="2340" kern="1200">
          <a:solidFill>
            <a:schemeClr val="tx1"/>
          </a:solidFill>
          <a:latin typeface="+mn-lt"/>
          <a:ea typeface="+mn-ea"/>
          <a:cs typeface="+mn-cs"/>
        </a:defRPr>
      </a:lvl3pPr>
      <a:lvl4pPr marL="187223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4pPr>
      <a:lvl5pPr marL="2407158"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5pPr>
      <a:lvl6pPr marL="2942082"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6pPr>
      <a:lvl7pPr marL="3477006"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7pPr>
      <a:lvl8pPr marL="4011930"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8pPr>
      <a:lvl9pPr marL="454685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9pPr>
    </p:bodyStyle>
    <p:otherStyle>
      <a:defPPr>
        <a:defRPr lang="en-US"/>
      </a:defPPr>
      <a:lvl1pPr marL="0" algn="l" defTabSz="1069848" rtl="0" eaLnBrk="1" latinLnBrk="0" hangingPunct="1">
        <a:defRPr sz="2106" kern="1200">
          <a:solidFill>
            <a:schemeClr val="tx1"/>
          </a:solidFill>
          <a:latin typeface="+mn-lt"/>
          <a:ea typeface="+mn-ea"/>
          <a:cs typeface="+mn-cs"/>
        </a:defRPr>
      </a:lvl1pPr>
      <a:lvl2pPr marL="534924" algn="l" defTabSz="1069848" rtl="0" eaLnBrk="1" latinLnBrk="0" hangingPunct="1">
        <a:defRPr sz="2106" kern="1200">
          <a:solidFill>
            <a:schemeClr val="tx1"/>
          </a:solidFill>
          <a:latin typeface="+mn-lt"/>
          <a:ea typeface="+mn-ea"/>
          <a:cs typeface="+mn-cs"/>
        </a:defRPr>
      </a:lvl2pPr>
      <a:lvl3pPr marL="1069848" algn="l" defTabSz="1069848" rtl="0" eaLnBrk="1" latinLnBrk="0" hangingPunct="1">
        <a:defRPr sz="2106" kern="1200">
          <a:solidFill>
            <a:schemeClr val="tx1"/>
          </a:solidFill>
          <a:latin typeface="+mn-lt"/>
          <a:ea typeface="+mn-ea"/>
          <a:cs typeface="+mn-cs"/>
        </a:defRPr>
      </a:lvl3pPr>
      <a:lvl4pPr marL="1604772" algn="l" defTabSz="1069848" rtl="0" eaLnBrk="1" latinLnBrk="0" hangingPunct="1">
        <a:defRPr sz="2106" kern="1200">
          <a:solidFill>
            <a:schemeClr val="tx1"/>
          </a:solidFill>
          <a:latin typeface="+mn-lt"/>
          <a:ea typeface="+mn-ea"/>
          <a:cs typeface="+mn-cs"/>
        </a:defRPr>
      </a:lvl4pPr>
      <a:lvl5pPr marL="2139696" algn="l" defTabSz="1069848" rtl="0" eaLnBrk="1" latinLnBrk="0" hangingPunct="1">
        <a:defRPr sz="2106" kern="1200">
          <a:solidFill>
            <a:schemeClr val="tx1"/>
          </a:solidFill>
          <a:latin typeface="+mn-lt"/>
          <a:ea typeface="+mn-ea"/>
          <a:cs typeface="+mn-cs"/>
        </a:defRPr>
      </a:lvl5pPr>
      <a:lvl6pPr marL="2674620" algn="l" defTabSz="1069848" rtl="0" eaLnBrk="1" latinLnBrk="0" hangingPunct="1">
        <a:defRPr sz="2106" kern="1200">
          <a:solidFill>
            <a:schemeClr val="tx1"/>
          </a:solidFill>
          <a:latin typeface="+mn-lt"/>
          <a:ea typeface="+mn-ea"/>
          <a:cs typeface="+mn-cs"/>
        </a:defRPr>
      </a:lvl6pPr>
      <a:lvl7pPr marL="3209544" algn="l" defTabSz="1069848" rtl="0" eaLnBrk="1" latinLnBrk="0" hangingPunct="1">
        <a:defRPr sz="2106" kern="1200">
          <a:solidFill>
            <a:schemeClr val="tx1"/>
          </a:solidFill>
          <a:latin typeface="+mn-lt"/>
          <a:ea typeface="+mn-ea"/>
          <a:cs typeface="+mn-cs"/>
        </a:defRPr>
      </a:lvl7pPr>
      <a:lvl8pPr marL="3744468" algn="l" defTabSz="1069848" rtl="0" eaLnBrk="1" latinLnBrk="0" hangingPunct="1">
        <a:defRPr sz="2106" kern="1200">
          <a:solidFill>
            <a:schemeClr val="tx1"/>
          </a:solidFill>
          <a:latin typeface="+mn-lt"/>
          <a:ea typeface="+mn-ea"/>
          <a:cs typeface="+mn-cs"/>
        </a:defRPr>
      </a:lvl8pPr>
      <a:lvl9pPr marL="4279392" algn="l" defTabSz="1069848" rtl="0" eaLnBrk="1" latinLnBrk="0" hangingPunct="1">
        <a:defRPr sz="210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502" y="803278"/>
            <a:ext cx="9227167" cy="291623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35502" y="4016376"/>
            <a:ext cx="9227167" cy="95729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35500" y="13983973"/>
            <a:ext cx="2407086" cy="803274"/>
          </a:xfrm>
          <a:prstGeom prst="rect">
            <a:avLst/>
          </a:prstGeom>
        </p:spPr>
        <p:txBody>
          <a:bodyPr vert="horz" lIns="91440" tIns="45720" rIns="91440" bIns="45720" rtlCol="0" anchor="ctr"/>
          <a:lstStyle>
            <a:lvl1pPr algn="l">
              <a:defRPr sz="1394">
                <a:solidFill>
                  <a:schemeClr val="tx1">
                    <a:tint val="75000"/>
                  </a:schemeClr>
                </a:solidFill>
              </a:defRPr>
            </a:lvl1pPr>
          </a:lstStyle>
          <a:p>
            <a:fld id="{75F4374D-344D-F04E-AAD9-B80EBF18A1B7}" type="datetimeFigureOut">
              <a:rPr lang="en-US" smtClean="0"/>
              <a:t>10/5/2021</a:t>
            </a:fld>
            <a:endParaRPr lang="en-US"/>
          </a:p>
        </p:txBody>
      </p:sp>
      <p:sp>
        <p:nvSpPr>
          <p:cNvPr id="5" name="Footer Placeholder 4"/>
          <p:cNvSpPr>
            <a:spLocks noGrp="1"/>
          </p:cNvSpPr>
          <p:nvPr>
            <p:ph type="ftr" sz="quarter" idx="3"/>
          </p:nvPr>
        </p:nvSpPr>
        <p:spPr>
          <a:xfrm>
            <a:off x="3543771" y="13983973"/>
            <a:ext cx="3610629" cy="803274"/>
          </a:xfrm>
          <a:prstGeom prst="rect">
            <a:avLst/>
          </a:prstGeom>
        </p:spPr>
        <p:txBody>
          <a:bodyPr vert="horz" lIns="91440" tIns="45720" rIns="91440" bIns="45720" rtlCol="0" anchor="ctr"/>
          <a:lstStyle>
            <a:lvl1pPr algn="ctr">
              <a:defRPr sz="139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5577" y="13983973"/>
            <a:ext cx="2407086" cy="803274"/>
          </a:xfrm>
          <a:prstGeom prst="rect">
            <a:avLst/>
          </a:prstGeom>
        </p:spPr>
        <p:txBody>
          <a:bodyPr vert="horz" lIns="91440" tIns="45720" rIns="91440" bIns="45720" rtlCol="0" anchor="ctr"/>
          <a:lstStyle>
            <a:lvl1pPr algn="r">
              <a:defRPr sz="1394">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79451313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1063030" rtl="0" eaLnBrk="1" latinLnBrk="0" hangingPunct="1">
        <a:lnSpc>
          <a:spcPct val="90000"/>
        </a:lnSpc>
        <a:spcBef>
          <a:spcPct val="0"/>
        </a:spcBef>
        <a:buNone/>
        <a:defRPr sz="5114" kern="1200">
          <a:solidFill>
            <a:schemeClr val="tx1"/>
          </a:solidFill>
          <a:latin typeface="+mj-lt"/>
          <a:ea typeface="+mj-ea"/>
          <a:cs typeface="+mj-cs"/>
        </a:defRPr>
      </a:lvl1pPr>
    </p:titleStyle>
    <p:bodyStyle>
      <a:lvl1pPr marL="265759" indent="-265759" algn="l" defTabSz="1063030" rtl="0" eaLnBrk="1" latinLnBrk="0" hangingPunct="1">
        <a:lnSpc>
          <a:spcPct val="90000"/>
        </a:lnSpc>
        <a:spcBef>
          <a:spcPts val="1163"/>
        </a:spcBef>
        <a:buFont typeface="Arial" panose="020B0604020202020204" pitchFamily="34" charset="0"/>
        <a:buChar char="•"/>
        <a:defRPr sz="3256" kern="1200">
          <a:solidFill>
            <a:schemeClr val="tx1"/>
          </a:solidFill>
          <a:latin typeface="+mn-lt"/>
          <a:ea typeface="+mn-ea"/>
          <a:cs typeface="+mn-cs"/>
        </a:defRPr>
      </a:lvl1pPr>
      <a:lvl2pPr marL="797274" indent="-265759" algn="l" defTabSz="1063030" rtl="0" eaLnBrk="1" latinLnBrk="0" hangingPunct="1">
        <a:lnSpc>
          <a:spcPct val="90000"/>
        </a:lnSpc>
        <a:spcBef>
          <a:spcPts val="583"/>
        </a:spcBef>
        <a:buFont typeface="Arial" panose="020B0604020202020204" pitchFamily="34" charset="0"/>
        <a:buChar char="•"/>
        <a:defRPr sz="2789" kern="1200">
          <a:solidFill>
            <a:schemeClr val="tx1"/>
          </a:solidFill>
          <a:latin typeface="+mn-lt"/>
          <a:ea typeface="+mn-ea"/>
          <a:cs typeface="+mn-cs"/>
        </a:defRPr>
      </a:lvl2pPr>
      <a:lvl3pPr marL="1328789" indent="-265759" algn="l" defTabSz="1063030" rtl="0" eaLnBrk="1" latinLnBrk="0" hangingPunct="1">
        <a:lnSpc>
          <a:spcPct val="90000"/>
        </a:lnSpc>
        <a:spcBef>
          <a:spcPts val="583"/>
        </a:spcBef>
        <a:buFont typeface="Arial" panose="020B0604020202020204" pitchFamily="34" charset="0"/>
        <a:buChar char="•"/>
        <a:defRPr sz="2325" kern="1200">
          <a:solidFill>
            <a:schemeClr val="tx1"/>
          </a:solidFill>
          <a:latin typeface="+mn-lt"/>
          <a:ea typeface="+mn-ea"/>
          <a:cs typeface="+mn-cs"/>
        </a:defRPr>
      </a:lvl3pPr>
      <a:lvl4pPr marL="1860304"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4pPr>
      <a:lvl5pPr marL="2391818"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5pPr>
      <a:lvl6pPr marL="292333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6pPr>
      <a:lvl7pPr marL="345485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7pPr>
      <a:lvl8pPr marL="398636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8pPr>
      <a:lvl9pPr marL="451788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9pPr>
    </p:bodyStyle>
    <p:otherStyle>
      <a:defPPr>
        <a:defRPr lang="en-US"/>
      </a:defPPr>
      <a:lvl1pPr marL="0" algn="l" defTabSz="1063030" rtl="0" eaLnBrk="1" latinLnBrk="0" hangingPunct="1">
        <a:defRPr sz="2093" kern="1200">
          <a:solidFill>
            <a:schemeClr val="tx1"/>
          </a:solidFill>
          <a:latin typeface="+mn-lt"/>
          <a:ea typeface="+mn-ea"/>
          <a:cs typeface="+mn-cs"/>
        </a:defRPr>
      </a:lvl1pPr>
      <a:lvl2pPr marL="531515" algn="l" defTabSz="1063030" rtl="0" eaLnBrk="1" latinLnBrk="0" hangingPunct="1">
        <a:defRPr sz="2093" kern="1200">
          <a:solidFill>
            <a:schemeClr val="tx1"/>
          </a:solidFill>
          <a:latin typeface="+mn-lt"/>
          <a:ea typeface="+mn-ea"/>
          <a:cs typeface="+mn-cs"/>
        </a:defRPr>
      </a:lvl2pPr>
      <a:lvl3pPr marL="1063030" algn="l" defTabSz="1063030" rtl="0" eaLnBrk="1" latinLnBrk="0" hangingPunct="1">
        <a:defRPr sz="2093" kern="1200">
          <a:solidFill>
            <a:schemeClr val="tx1"/>
          </a:solidFill>
          <a:latin typeface="+mn-lt"/>
          <a:ea typeface="+mn-ea"/>
          <a:cs typeface="+mn-cs"/>
        </a:defRPr>
      </a:lvl3pPr>
      <a:lvl4pPr marL="1594548" algn="l" defTabSz="1063030" rtl="0" eaLnBrk="1" latinLnBrk="0" hangingPunct="1">
        <a:defRPr sz="2093" kern="1200">
          <a:solidFill>
            <a:schemeClr val="tx1"/>
          </a:solidFill>
          <a:latin typeface="+mn-lt"/>
          <a:ea typeface="+mn-ea"/>
          <a:cs typeface="+mn-cs"/>
        </a:defRPr>
      </a:lvl4pPr>
      <a:lvl5pPr marL="2126063" algn="l" defTabSz="1063030" rtl="0" eaLnBrk="1" latinLnBrk="0" hangingPunct="1">
        <a:defRPr sz="2093" kern="1200">
          <a:solidFill>
            <a:schemeClr val="tx1"/>
          </a:solidFill>
          <a:latin typeface="+mn-lt"/>
          <a:ea typeface="+mn-ea"/>
          <a:cs typeface="+mn-cs"/>
        </a:defRPr>
      </a:lvl5pPr>
      <a:lvl6pPr marL="2657578" algn="l" defTabSz="1063030" rtl="0" eaLnBrk="1" latinLnBrk="0" hangingPunct="1">
        <a:defRPr sz="2093" kern="1200">
          <a:solidFill>
            <a:schemeClr val="tx1"/>
          </a:solidFill>
          <a:latin typeface="+mn-lt"/>
          <a:ea typeface="+mn-ea"/>
          <a:cs typeface="+mn-cs"/>
        </a:defRPr>
      </a:lvl6pPr>
      <a:lvl7pPr marL="3189093" algn="l" defTabSz="1063030" rtl="0" eaLnBrk="1" latinLnBrk="0" hangingPunct="1">
        <a:defRPr sz="2093" kern="1200">
          <a:solidFill>
            <a:schemeClr val="tx1"/>
          </a:solidFill>
          <a:latin typeface="+mn-lt"/>
          <a:ea typeface="+mn-ea"/>
          <a:cs typeface="+mn-cs"/>
        </a:defRPr>
      </a:lvl7pPr>
      <a:lvl8pPr marL="3720607" algn="l" defTabSz="1063030" rtl="0" eaLnBrk="1" latinLnBrk="0" hangingPunct="1">
        <a:defRPr sz="2093" kern="1200">
          <a:solidFill>
            <a:schemeClr val="tx1"/>
          </a:solidFill>
          <a:latin typeface="+mn-lt"/>
          <a:ea typeface="+mn-ea"/>
          <a:cs typeface="+mn-cs"/>
        </a:defRPr>
      </a:lvl8pPr>
      <a:lvl9pPr marL="4252126" algn="l" defTabSz="1063030" rtl="0" eaLnBrk="1" latinLnBrk="0" hangingPunct="1">
        <a:defRPr sz="20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5.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svg"/><Relationship Id="rId11" Type="http://schemas.openxmlformats.org/officeDocument/2006/relationships/image" Target="../media/image13.svg"/><Relationship Id="rId5" Type="http://schemas.openxmlformats.org/officeDocument/2006/relationships/image" Target="../media/image8.png"/><Relationship Id="rId15" Type="http://schemas.openxmlformats.org/officeDocument/2006/relationships/image" Target="../media/image17.sv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hyperlink" Target="http://www.fhi360.org/anonreportregistry" TargetMode="External"/><Relationship Id="rId1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5.svg"/><Relationship Id="rId3" Type="http://schemas.openxmlformats.org/officeDocument/2006/relationships/image" Target="../media/image18.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svg"/><Relationship Id="rId11" Type="http://schemas.openxmlformats.org/officeDocument/2006/relationships/image" Target="../media/image13.svg"/><Relationship Id="rId5" Type="http://schemas.openxmlformats.org/officeDocument/2006/relationships/image" Target="../media/image8.png"/><Relationship Id="rId15" Type="http://schemas.openxmlformats.org/officeDocument/2006/relationships/image" Target="../media/image17.svg"/><Relationship Id="rId10" Type="http://schemas.openxmlformats.org/officeDocument/2006/relationships/image" Target="../media/image12.png"/><Relationship Id="rId4" Type="http://schemas.openxmlformats.org/officeDocument/2006/relationships/image" Target="../media/image19.png"/><Relationship Id="rId9" Type="http://schemas.openxmlformats.org/officeDocument/2006/relationships/hyperlink" Target="http://www.fhi360.org/anonreportregistry" TargetMode="External"/><Relationship Id="rId1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hyperlink" Target="http://www.fhi360.org/anonreportregistry" TargetMode="External"/><Relationship Id="rId13" Type="http://schemas.openxmlformats.org/officeDocument/2006/relationships/image" Target="../media/image16.png"/><Relationship Id="rId3" Type="http://schemas.openxmlformats.org/officeDocument/2006/relationships/image" Target="../media/image20.png"/><Relationship Id="rId7" Type="http://schemas.openxmlformats.org/officeDocument/2006/relationships/image" Target="../media/image11.svg"/><Relationship Id="rId12" Type="http://schemas.openxmlformats.org/officeDocument/2006/relationships/image" Target="../media/image15.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4.png"/><Relationship Id="rId5" Type="http://schemas.openxmlformats.org/officeDocument/2006/relationships/image" Target="../media/image9.svg"/><Relationship Id="rId10" Type="http://schemas.openxmlformats.org/officeDocument/2006/relationships/image" Target="../media/image13.svg"/><Relationship Id="rId4" Type="http://schemas.openxmlformats.org/officeDocument/2006/relationships/image" Target="../media/image8.png"/><Relationship Id="rId9" Type="http://schemas.openxmlformats.org/officeDocument/2006/relationships/image" Target="../media/image12.png"/><Relationship Id="rId14" Type="http://schemas.openxmlformats.org/officeDocument/2006/relationships/image" Target="../media/image17.svg"/></Relationships>
</file>

<file path=ppt/slides/_rels/slide8.xml.rels><?xml version="1.0" encoding="UTF-8" standalone="yes"?>
<Relationships xmlns="http://schemas.openxmlformats.org/package/2006/relationships"><Relationship Id="rId8" Type="http://schemas.openxmlformats.org/officeDocument/2006/relationships/hyperlink" Target="http://www.fhi360.org/anonreportregistry" TargetMode="External"/><Relationship Id="rId13" Type="http://schemas.openxmlformats.org/officeDocument/2006/relationships/image" Target="../media/image16.png"/><Relationship Id="rId3" Type="http://schemas.openxmlformats.org/officeDocument/2006/relationships/image" Target="../media/image21.png"/><Relationship Id="rId7" Type="http://schemas.openxmlformats.org/officeDocument/2006/relationships/image" Target="../media/image11.svg"/><Relationship Id="rId12" Type="http://schemas.openxmlformats.org/officeDocument/2006/relationships/image" Target="../media/image15.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4.png"/><Relationship Id="rId5" Type="http://schemas.openxmlformats.org/officeDocument/2006/relationships/image" Target="../media/image9.svg"/><Relationship Id="rId10" Type="http://schemas.openxmlformats.org/officeDocument/2006/relationships/image" Target="../media/image13.svg"/><Relationship Id="rId4" Type="http://schemas.openxmlformats.org/officeDocument/2006/relationships/image" Target="../media/image8.png"/><Relationship Id="rId9" Type="http://schemas.openxmlformats.org/officeDocument/2006/relationships/image" Target="../media/image12.png"/><Relationship Id="rId14"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08631" y="1"/>
            <a:ext cx="10355040" cy="3044156"/>
          </a:xfrm>
        </p:spPr>
        <p:txBody>
          <a:bodyPr>
            <a:normAutofit/>
          </a:bodyPr>
          <a:lstStyle/>
          <a:p>
            <a:r>
              <a:rPr lang="fr-FR" sz="4794" dirty="0">
                <a:solidFill>
                  <a:schemeClr val="accent5"/>
                </a:solidFill>
              </a:rPr>
              <a:t>INSTRUCTIONS POUR LA MODIFICATION ET L’IMPRESSION DES AFFICHES DE PROTECTION ET DES CARTES DE POCHE</a:t>
            </a: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308631" y="3044157"/>
            <a:ext cx="9923786" cy="9572945"/>
          </a:xfrm>
        </p:spPr>
        <p:txBody>
          <a:bodyPr>
            <a:normAutofit fontScale="92500" lnSpcReduction="20000"/>
          </a:bodyPr>
          <a:lstStyle/>
          <a:p>
            <a:pPr marL="684943" indent="-684943">
              <a:spcBef>
                <a:spcPts val="0"/>
              </a:spcBef>
              <a:buFont typeface="+mj-lt"/>
              <a:buAutoNum type="arabicPeriod"/>
              <a:tabLst>
                <a:tab pos="14612112" algn="l"/>
              </a:tabLst>
            </a:pPr>
            <a:r>
              <a:rPr lang="fr-FR" sz="3596" dirty="0">
                <a:latin typeface="Calibri" panose="020F0502020204030204" pitchFamily="34" charset="0"/>
                <a:ea typeface="Yu Mincho" panose="02020400000000000000" pitchFamily="18" charset="-128"/>
                <a:cs typeface="Calibri" panose="020F0502020204030204" pitchFamily="34" charset="0"/>
              </a:rPr>
              <a:t>Téléchargez tous les modèles d’affiche et de carte de poche et la collection d’images de personnes sur votre ordinateur ou un dossier sur votre lecteur partagé.</a:t>
            </a:r>
          </a:p>
          <a:p>
            <a:pPr marL="684943" indent="-684943">
              <a:spcBef>
                <a:spcPts val="0"/>
              </a:spcBef>
              <a:buFont typeface="+mj-lt"/>
              <a:buAutoNum type="arabicPeriod"/>
              <a:tabLst>
                <a:tab pos="14612112" algn="l"/>
              </a:tabLst>
            </a:pPr>
            <a:endParaRPr lang="en-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fr-FR" sz="3596" dirty="0">
                <a:latin typeface="Calibri" panose="020F0502020204030204" pitchFamily="34" charset="0"/>
                <a:ea typeface="Yu Mincho" panose="02020400000000000000" pitchFamily="18" charset="-128"/>
                <a:cs typeface="Calibri" panose="020F0502020204030204" pitchFamily="34" charset="0"/>
              </a:rPr>
              <a:t>Ouvrez PowerPoint (PPT) et choisissez le modèle d’affiche ou de carte de poche que vous souhaitez modifier.</a:t>
            </a:r>
          </a:p>
          <a:p>
            <a:pPr marL="684943" indent="-684943">
              <a:spcBef>
                <a:spcPts val="0"/>
              </a:spcBef>
              <a:buFont typeface="+mj-lt"/>
              <a:buAutoNum type="arabicPeriod"/>
              <a:tabLst>
                <a:tab pos="14612112" algn="l"/>
              </a:tabLst>
            </a:pPr>
            <a:endParaRPr lang="en-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fr-FR" sz="3596" dirty="0">
                <a:latin typeface="Calibri" panose="020F0502020204030204" pitchFamily="34" charset="0"/>
                <a:ea typeface="Yu Mincho" panose="02020400000000000000" pitchFamily="18" charset="-128"/>
                <a:cs typeface="Calibri" panose="020F0502020204030204" pitchFamily="34" charset="0"/>
              </a:rPr>
              <a:t>Utilisez les instructions des deux pages suivantes pour modifier les images des personnes.</a:t>
            </a:r>
          </a:p>
          <a:p>
            <a:pPr marL="684943" indent="-684943">
              <a:spcBef>
                <a:spcPts val="0"/>
              </a:spcBef>
              <a:buFont typeface="+mj-lt"/>
              <a:buAutoNum type="arabicPeriod"/>
              <a:tabLst>
                <a:tab pos="14612112" algn="l"/>
              </a:tabLst>
            </a:pPr>
            <a:endParaRPr lang="en-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fr-FR" sz="3596" dirty="0">
                <a:latin typeface="Calibri" panose="020F0502020204030204" pitchFamily="34" charset="0"/>
                <a:ea typeface="Yu Mincho" panose="02020400000000000000" pitchFamily="18" charset="-128"/>
                <a:cs typeface="Calibri" panose="020F0502020204030204" pitchFamily="34" charset="0"/>
              </a:rPr>
              <a:t>Modifiez le texte pour entrer tout mécanisme de déclaration de FHI 360 local pour votre pays ou projet (par exemple, la ligne d’assistance de projet locale, </a:t>
            </a:r>
            <a:r>
              <a:rPr lang="fr-FR" sz="3596" u="sng" dirty="0">
                <a:solidFill>
                  <a:srgbClr val="0563C1"/>
                </a:solidFill>
                <a:latin typeface="Calibri" panose="020F0502020204030204" pitchFamily="34" charset="0"/>
                <a:ea typeface="Yu Mincho" panose="02020400000000000000" pitchFamily="18" charset="-128"/>
                <a:cs typeface="Calibri" panose="020F0502020204030204" pitchFamily="34" charset="0"/>
                <a:hlinkClick r:id="rId2"/>
              </a:rPr>
              <a:t>numéro de ligne d’assistance FHI 360 local</a:t>
            </a:r>
            <a:r>
              <a:rPr lang="fr-FR" sz="3596" u="sng" dirty="0">
                <a:solidFill>
                  <a:srgbClr val="0563C1"/>
                </a:solidFill>
                <a:latin typeface="Calibri" panose="020F0502020204030204" pitchFamily="34" charset="0"/>
                <a:ea typeface="Yu Mincho" panose="02020400000000000000" pitchFamily="18" charset="-128"/>
                <a:cs typeface="Calibri" panose="020F0502020204030204" pitchFamily="34" charset="0"/>
              </a:rPr>
              <a:t>e</a:t>
            </a:r>
            <a:r>
              <a:rPr lang="fr-FR" sz="3596" dirty="0">
                <a:latin typeface="Calibri" panose="020F0502020204030204" pitchFamily="34" charset="0"/>
                <a:ea typeface="Yu Mincho" panose="02020400000000000000" pitchFamily="18" charset="-128"/>
                <a:cs typeface="Calibri" panose="020F0502020204030204" pitchFamily="34" charset="0"/>
              </a:rPr>
              <a:t> -- utilisez le menu déroulant sur notre site Web de déclaration pour déterminer si votre pays a un numéro de ligne d’assistance dans le pays. Si ce n'est pas le cas, utilisez une ligne de signalement locale s'il en existe une)</a:t>
            </a:r>
          </a:p>
          <a:p>
            <a:pPr marL="684943" indent="-684943">
              <a:spcBef>
                <a:spcPts val="0"/>
              </a:spcBef>
              <a:buFont typeface="+mj-lt"/>
              <a:buAutoNum type="arabicPeriod"/>
              <a:tabLst>
                <a:tab pos="14612112" algn="l"/>
              </a:tabLst>
            </a:pPr>
            <a:endParaRPr lang="en-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fr-FR" sz="3596" dirty="0">
                <a:latin typeface="Calibri" panose="020F0502020204030204" pitchFamily="34" charset="0"/>
                <a:ea typeface="Yu Mincho" panose="02020400000000000000" pitchFamily="18" charset="-128"/>
                <a:cs typeface="Calibri" panose="020F0502020204030204" pitchFamily="34" charset="0"/>
              </a:rPr>
              <a:t>Une fois l’édition terminée, enregistrez votre document. Suivez les conseils d’impression à la fin de ces instructions.</a:t>
            </a:r>
          </a:p>
          <a:p>
            <a:endParaRPr lang="en-US" dirty="0"/>
          </a:p>
        </p:txBody>
      </p:sp>
    </p:spTree>
    <p:extLst>
      <p:ext uri="{BB962C8B-B14F-4D97-AF65-F5344CB8AC3E}">
        <p14:creationId xmlns:p14="http://schemas.microsoft.com/office/powerpoint/2010/main" val="723897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r>
              <a:rPr lang="fr-FR" sz="5400" b="1" dirty="0">
                <a:solidFill>
                  <a:schemeClr val="accent5"/>
                </a:solidFill>
                <a:effectLst/>
                <a:latin typeface="Calibri" panose="020F0502020204030204" pitchFamily="34" charset="0"/>
                <a:ea typeface="Yu Mincho" panose="02020400000000000000" pitchFamily="18" charset="-128"/>
                <a:cs typeface="Arial" panose="020B0604020202020204" pitchFamily="34" charset="0"/>
              </a:rPr>
              <a:t>INSTRUCTIONS</a:t>
            </a:r>
            <a:r>
              <a:rPr lang="en-US" dirty="0">
                <a:solidFill>
                  <a:schemeClr val="accent5"/>
                </a:solidFill>
              </a:rPr>
              <a:t> (</a:t>
            </a:r>
            <a:r>
              <a:rPr lang="fr-FR" dirty="0">
                <a:solidFill>
                  <a:schemeClr val="accent5"/>
                </a:solidFill>
              </a:rPr>
              <a:t>suite</a:t>
            </a:r>
            <a:r>
              <a:rPr lang="en-US" dirty="0">
                <a:solidFill>
                  <a:schemeClr val="accent5"/>
                </a:solidFill>
              </a:rPr>
              <a:t>)</a:t>
            </a:r>
          </a:p>
        </p:txBody>
      </p:sp>
      <p:pic>
        <p:nvPicPr>
          <p:cNvPr id="4" name="Picture 3">
            <a:extLst>
              <a:ext uri="{FF2B5EF4-FFF2-40B4-BE49-F238E27FC236}">
                <a16:creationId xmlns:a16="http://schemas.microsoft.com/office/drawing/2014/main" id="{CE92303A-F2DF-44BF-BD8F-22CE3D85A199}"/>
              </a:ext>
            </a:extLst>
          </p:cNvPr>
          <p:cNvPicPr>
            <a:picLocks noChangeAspect="1"/>
          </p:cNvPicPr>
          <p:nvPr/>
        </p:nvPicPr>
        <p:blipFill>
          <a:blip r:embed="rId2"/>
          <a:stretch>
            <a:fillRect/>
          </a:stretch>
        </p:blipFill>
        <p:spPr>
          <a:xfrm>
            <a:off x="196446" y="2164404"/>
            <a:ext cx="10461675" cy="10758792"/>
          </a:xfrm>
          <a:prstGeom prst="rect">
            <a:avLst/>
          </a:prstGeom>
        </p:spPr>
      </p:pic>
    </p:spTree>
    <p:extLst>
      <p:ext uri="{BB962C8B-B14F-4D97-AF65-F5344CB8AC3E}">
        <p14:creationId xmlns:p14="http://schemas.microsoft.com/office/powerpoint/2010/main" val="378866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388898"/>
          </a:xfrm>
        </p:spPr>
        <p:txBody>
          <a:bodyPr>
            <a:normAutofit/>
          </a:bodyPr>
          <a:lstStyle/>
          <a:p>
            <a:r>
              <a:rPr lang="fr-FR" sz="4800" b="1" dirty="0">
                <a:solidFill>
                  <a:schemeClr val="accent5"/>
                </a:solidFill>
                <a:effectLst/>
                <a:latin typeface="Calibri" panose="020F0502020204030204" pitchFamily="34" charset="0"/>
                <a:ea typeface="Yu Mincho" panose="02020400000000000000" pitchFamily="18" charset="-128"/>
                <a:cs typeface="Arial" panose="020B0604020202020204" pitchFamily="34" charset="0"/>
              </a:rPr>
              <a:t>INSTRUCTIONS</a:t>
            </a:r>
            <a:r>
              <a:rPr lang="en-US" dirty="0">
                <a:solidFill>
                  <a:schemeClr val="accent5"/>
                </a:solidFill>
              </a:rPr>
              <a:t> (</a:t>
            </a:r>
            <a:r>
              <a:rPr lang="fr-FR" dirty="0">
                <a:solidFill>
                  <a:schemeClr val="accent5"/>
                </a:solidFill>
              </a:rPr>
              <a:t>suite)</a:t>
            </a:r>
            <a:endParaRPr lang="en-US" dirty="0">
              <a:solidFill>
                <a:schemeClr val="accent5"/>
              </a:solidFill>
            </a:endParaRPr>
          </a:p>
        </p:txBody>
      </p:sp>
      <p:pic>
        <p:nvPicPr>
          <p:cNvPr id="4" name="Picture 3">
            <a:extLst>
              <a:ext uri="{FF2B5EF4-FFF2-40B4-BE49-F238E27FC236}">
                <a16:creationId xmlns:a16="http://schemas.microsoft.com/office/drawing/2014/main" id="{A29613B4-CEF4-49CA-9E4C-1333EC1758C0}"/>
              </a:ext>
            </a:extLst>
          </p:cNvPr>
          <p:cNvPicPr>
            <a:picLocks noChangeAspect="1"/>
          </p:cNvPicPr>
          <p:nvPr/>
        </p:nvPicPr>
        <p:blipFill>
          <a:blip r:embed="rId2"/>
          <a:stretch>
            <a:fillRect/>
          </a:stretch>
        </p:blipFill>
        <p:spPr>
          <a:xfrm>
            <a:off x="149168" y="1388901"/>
            <a:ext cx="9671371" cy="4753551"/>
          </a:xfrm>
          <a:prstGeom prst="rect">
            <a:avLst/>
          </a:prstGeom>
        </p:spPr>
      </p:pic>
      <p:pic>
        <p:nvPicPr>
          <p:cNvPr id="6" name="Picture 5">
            <a:extLst>
              <a:ext uri="{FF2B5EF4-FFF2-40B4-BE49-F238E27FC236}">
                <a16:creationId xmlns:a16="http://schemas.microsoft.com/office/drawing/2014/main" id="{81AAABEE-4D45-4047-AE3F-F04C126364D1}"/>
              </a:ext>
            </a:extLst>
          </p:cNvPr>
          <p:cNvPicPr>
            <a:picLocks noChangeAspect="1"/>
          </p:cNvPicPr>
          <p:nvPr/>
        </p:nvPicPr>
        <p:blipFill>
          <a:blip r:embed="rId3"/>
          <a:stretch>
            <a:fillRect/>
          </a:stretch>
        </p:blipFill>
        <p:spPr>
          <a:xfrm>
            <a:off x="464761" y="6476557"/>
            <a:ext cx="9419038" cy="8454632"/>
          </a:xfrm>
          <a:prstGeom prst="rect">
            <a:avLst/>
          </a:prstGeom>
        </p:spPr>
      </p:pic>
    </p:spTree>
    <p:extLst>
      <p:ext uri="{BB962C8B-B14F-4D97-AF65-F5344CB8AC3E}">
        <p14:creationId xmlns:p14="http://schemas.microsoft.com/office/powerpoint/2010/main" val="74907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a:xfrm>
            <a:off x="330740" y="803278"/>
            <a:ext cx="10367423" cy="2601403"/>
          </a:xfrm>
        </p:spPr>
        <p:txBody>
          <a:bodyPr>
            <a:normAutofit fontScale="90000"/>
          </a:bodyPr>
          <a:lstStyle/>
          <a:p>
            <a:r>
              <a:rPr lang="fr-FR" sz="6392" dirty="0">
                <a:solidFill>
                  <a:schemeClr val="accent5"/>
                </a:solidFill>
              </a:rPr>
              <a:t>Affiche pour les participants au programme</a:t>
            </a:r>
            <a:r>
              <a:rPr lang="fr-FR" sz="6392" dirty="0"/>
              <a:t>
</a:t>
            </a:r>
            <a:br>
              <a:rPr lang="fr-FR" sz="6392" dirty="0"/>
            </a:br>
            <a:r>
              <a:rPr lang="fr-FR" sz="6392" dirty="0"/>
              <a:t>(Modèles)</a:t>
            </a:r>
            <a:br>
              <a:rPr lang="fr-FR" sz="6392" dirty="0"/>
            </a:br>
            <a:endParaRPr lang="fr-FR" sz="6392" dirty="0"/>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r>
              <a:rPr lang="fr-FR" sz="5593"/>
              <a:t>Les prochaines diapositives contiennent des modèles d’affiches (avec des messages pour les participants au programme) avec différentes options de conception et d’image déjà configurées.</a:t>
            </a:r>
          </a:p>
          <a:p>
            <a:r>
              <a:rPr lang="fr-FR" sz="5593"/>
              <a:t>Choisissez un modèle et modifiez l’image au besoin en suivant les instructions ci-dessus.</a:t>
            </a:r>
          </a:p>
        </p:txBody>
      </p:sp>
    </p:spTree>
    <p:extLst>
      <p:ext uri="{BB962C8B-B14F-4D97-AF65-F5344CB8AC3E}">
        <p14:creationId xmlns:p14="http://schemas.microsoft.com/office/powerpoint/2010/main" val="836333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415358" y="7875775"/>
            <a:ext cx="13391633" cy="6858798"/>
            <a:chOff x="-1415358" y="7875775"/>
            <a:chExt cx="13391633" cy="6858798"/>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415358" y="7875775"/>
              <a:ext cx="3887938" cy="6858797"/>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088337" y="7875775"/>
              <a:ext cx="3887938" cy="6858798"/>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2667144" y="14028831"/>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9" name="Title 1">
            <a:extLst>
              <a:ext uri="{FF2B5EF4-FFF2-40B4-BE49-F238E27FC236}">
                <a16:creationId xmlns:a16="http://schemas.microsoft.com/office/drawing/2014/main" id="{C5181143-19D3-4E9B-81E6-B62060670B2F}"/>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5400" b="1" i="0" u="none" strike="noStrike" kern="1200" cap="none" spc="0" normalizeH="0" baseline="0" noProof="0" dirty="0">
                <a:ln>
                  <a:noFill/>
                </a:ln>
                <a:solidFill>
                  <a:srgbClr val="F2741F"/>
                </a:solidFill>
                <a:effectLst/>
                <a:uLnTx/>
                <a:uFillTx/>
                <a:latin typeface="Franklin Gothic Demi" panose="020B0603020102020204" pitchFamily="34" charset="0"/>
                <a:ea typeface="+mj-ea"/>
                <a:cs typeface="+mj-cs"/>
              </a:rPr>
              <a:t>VOUS AVEZ LE DROIT</a:t>
            </a:r>
          </a:p>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4400" b="1" i="0" u="none" strike="noStrike" kern="1200" cap="none" spc="0" normalizeH="0" baseline="0" noProof="0" dirty="0">
                <a:ln>
                  <a:noFill/>
                </a:ln>
                <a:solidFill>
                  <a:srgbClr val="723484"/>
                </a:solidFill>
                <a:effectLst/>
                <a:uLnTx/>
                <a:uFillTx/>
                <a:latin typeface="Franklin Gothic Demi" panose="020B0603020102020204" pitchFamily="34" charset="0"/>
                <a:ea typeface="+mj-ea"/>
                <a:cs typeface="+mj-cs"/>
              </a:rPr>
              <a:t>de Recevoir des services sans violence et sans harcèlement</a:t>
            </a:r>
          </a:p>
        </p:txBody>
      </p:sp>
      <p:sp>
        <p:nvSpPr>
          <p:cNvPr id="31" name="TextBox 30">
            <a:extLst>
              <a:ext uri="{FF2B5EF4-FFF2-40B4-BE49-F238E27FC236}">
                <a16:creationId xmlns:a16="http://schemas.microsoft.com/office/drawing/2014/main" id="{43A42954-6FDA-4238-9EEA-DD21C162EF5B}"/>
              </a:ext>
            </a:extLst>
          </p:cNvPr>
          <p:cNvSpPr txBox="1"/>
          <p:nvPr/>
        </p:nvSpPr>
        <p:spPr>
          <a:xfrm>
            <a:off x="99753" y="2495793"/>
            <a:ext cx="10598409" cy="80021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Les travailleurs humanitaires et du développement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n’ont</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jamais</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le droit de menacer ni de nuire de quelque façon que ce soit aux participants au programme.</a:t>
            </a:r>
          </a:p>
        </p:txBody>
      </p:sp>
      <p:sp>
        <p:nvSpPr>
          <p:cNvPr id="32" name="Rounded Rectangle 44">
            <a:extLst>
              <a:ext uri="{FF2B5EF4-FFF2-40B4-BE49-F238E27FC236}">
                <a16:creationId xmlns:a16="http://schemas.microsoft.com/office/drawing/2014/main" id="{41E1AEE5-81A8-443D-9614-CF229E484E12}"/>
              </a:ext>
            </a:extLst>
          </p:cNvPr>
          <p:cNvSpPr/>
          <p:nvPr/>
        </p:nvSpPr>
        <p:spPr>
          <a:xfrm>
            <a:off x="191231" y="3702949"/>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009BB1"/>
                </a:solidFill>
                <a:effectLst/>
                <a:uLnTx/>
                <a:uFillTx/>
                <a:latin typeface="Franklin Gothic Demi" panose="020B0603020102020204" pitchFamily="34" charset="0"/>
                <a:ea typeface="+mn-ea"/>
                <a:cs typeface="+mn-cs"/>
              </a:rPr>
              <a:t>Ce que vous devez savoir :</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5">
                  <a:extLst>
                    <a:ext uri="{96DAC541-7B7A-43D3-8B79-37D633B846F1}">
                      <asvg:svgBlip xmlns:asvg="http://schemas.microsoft.com/office/drawing/2016/SVG/main" r:embed="rId6"/>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Les services et l’aide aux participants au programme sont toujours gratuits.</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5">
                  <a:extLst>
                    <a:ext uri="{96DAC541-7B7A-43D3-8B79-37D633B846F1}">
                      <asvg:svgBlip xmlns:asvg="http://schemas.microsoft.com/office/drawing/2016/SVG/main" r:embed="rId6"/>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tiendra les travailleurs responsables de toute inconduite envers les participants au programme.</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5">
                  <a:extLst>
                    <a:ext uri="{96DAC541-7B7A-43D3-8B79-37D633B846F1}">
                      <asvg:svgBlip xmlns:asvg="http://schemas.microsoft.com/office/drawing/2016/SVG/main" r:embed="rId6"/>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ne tolère pas les représailles contre quiconque signale une inconduite.</a:t>
            </a:r>
          </a:p>
        </p:txBody>
      </p:sp>
      <p:sp>
        <p:nvSpPr>
          <p:cNvPr id="33" name="Rounded Rectangle 46">
            <a:extLst>
              <a:ext uri="{FF2B5EF4-FFF2-40B4-BE49-F238E27FC236}">
                <a16:creationId xmlns:a16="http://schemas.microsoft.com/office/drawing/2014/main" id="{8A8E26B1-306C-43CD-8ADD-4D5A91F66587}"/>
              </a:ext>
            </a:extLst>
          </p:cNvPr>
          <p:cNvSpPr/>
          <p:nvPr/>
        </p:nvSpPr>
        <p:spPr>
          <a:xfrm>
            <a:off x="4418262" y="3699930"/>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B81F39"/>
                </a:solidFill>
                <a:effectLst/>
                <a:uLnTx/>
                <a:uFillTx/>
                <a:latin typeface="Franklin Gothic Demi" panose="020B0603020102020204" pitchFamily="34" charset="0"/>
                <a:ea typeface="+mn-ea"/>
                <a:cs typeface="+mn-cs"/>
              </a:rPr>
              <a:t>Les travailleurs ne sont JAMAIS autorisés à :</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Demander aux participants du programme de se livrer à des activités sexuelles.</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Se livrer à des activités sexuelles avec toute personne de moins de 18 ans.</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Échanger de l’argent, de l’emploi, des biens ou des services pour le sexe (les travailleurs ne sont pas autorisés à acheter du sexe).</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Harceler, intimider, rabaisser, intimider, humilier ou maltraiter autrement les participants au programme, y compris les enfants.</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Montrer du matériel pornographique aux enfants ou à d’autres participants au programme.</a:t>
            </a:r>
          </a:p>
        </p:txBody>
      </p:sp>
      <p:grpSp>
        <p:nvGrpSpPr>
          <p:cNvPr id="34" name="Group 33">
            <a:extLst>
              <a:ext uri="{FF2B5EF4-FFF2-40B4-BE49-F238E27FC236}">
                <a16:creationId xmlns:a16="http://schemas.microsoft.com/office/drawing/2014/main" id="{95BB5FF4-DC61-4F46-A1A3-7D657C9D53FD}"/>
              </a:ext>
            </a:extLst>
          </p:cNvPr>
          <p:cNvGrpSpPr/>
          <p:nvPr/>
        </p:nvGrpSpPr>
        <p:grpSpPr>
          <a:xfrm>
            <a:off x="1683453" y="8108455"/>
            <a:ext cx="6911908" cy="2111034"/>
            <a:chOff x="1179847" y="8696090"/>
            <a:chExt cx="8252364" cy="2111034"/>
          </a:xfrm>
        </p:grpSpPr>
        <p:sp>
          <p:nvSpPr>
            <p:cNvPr id="35" name="TextBox 34">
              <a:extLst>
                <a:ext uri="{FF2B5EF4-FFF2-40B4-BE49-F238E27FC236}">
                  <a16:creationId xmlns:a16="http://schemas.microsoft.com/office/drawing/2014/main" id="{0BEA1F19-6577-46EA-B4CB-086A8B5C5DA6}"/>
                </a:ext>
              </a:extLst>
            </p:cNvPr>
            <p:cNvSpPr txBox="1"/>
            <p:nvPr/>
          </p:nvSpPr>
          <p:spPr>
            <a:xfrm>
              <a:off x="2181905" y="9604991"/>
              <a:ext cx="6122317"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9BB1"/>
                  </a:solidFill>
                  <a:effectLst/>
                  <a:uLnTx/>
                  <a:uFillTx/>
                  <a:latin typeface="Franklin Gothic Medium" panose="020B0603020102020204" pitchFamily="34" charset="0"/>
                  <a:ea typeface="+mn-ea"/>
                  <a:cs typeface="+mn-cs"/>
                </a:rPr>
                <a:t>Appelez la ligne d'assistance sur l'éthique et la conformité de FHI 360</a:t>
              </a:r>
            </a:p>
          </p:txBody>
        </p:sp>
        <p:sp>
          <p:nvSpPr>
            <p:cNvPr id="36" name="TextBox 35">
              <a:extLst>
                <a:ext uri="{FF2B5EF4-FFF2-40B4-BE49-F238E27FC236}">
                  <a16:creationId xmlns:a16="http://schemas.microsoft.com/office/drawing/2014/main" id="{FFB89832-207C-43BF-9285-A53A4E56CC2D}"/>
                </a:ext>
              </a:extLst>
            </p:cNvPr>
            <p:cNvSpPr txBox="1"/>
            <p:nvPr/>
          </p:nvSpPr>
          <p:spPr>
            <a:xfrm>
              <a:off x="2427828" y="10222349"/>
              <a:ext cx="5499726"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000000">
                      <a:lumMod val="95000"/>
                      <a:lumOff val="5000"/>
                    </a:srgbClr>
                  </a:solidFill>
                  <a:effectLst/>
                  <a:uLnTx/>
                  <a:uFillTx/>
                  <a:latin typeface="Franklin Gothic Book" panose="020B0503020102020204" pitchFamily="34" charset="0"/>
                  <a:ea typeface="+mn-ea"/>
                  <a:cs typeface="+mn-cs"/>
                </a:rPr>
                <a:t>Vous pouvez fournir votre nom, déclarer de façon anonyme ou signaler au nom de quelqu’un d’autre.</a:t>
              </a:r>
            </a:p>
          </p:txBody>
        </p:sp>
        <p:sp>
          <p:nvSpPr>
            <p:cNvPr id="37" name="TextBox 36">
              <a:extLst>
                <a:ext uri="{FF2B5EF4-FFF2-40B4-BE49-F238E27FC236}">
                  <a16:creationId xmlns:a16="http://schemas.microsoft.com/office/drawing/2014/main" id="{9B8309C5-43B8-4903-8048-34C7B5CEBF39}"/>
                </a:ext>
              </a:extLst>
            </p:cNvPr>
            <p:cNvSpPr txBox="1"/>
            <p:nvPr/>
          </p:nvSpPr>
          <p:spPr>
            <a:xfrm>
              <a:off x="1179847" y="8696090"/>
              <a:ext cx="8252364" cy="1138773"/>
            </a:xfrm>
            <a:prstGeom prst="rect">
              <a:avLst/>
            </a:prstGeom>
            <a:noFill/>
          </p:spPr>
          <p:txBody>
            <a:bodyPr wrap="square" rtlCol="0">
              <a:spAutoFit/>
            </a:bodyPr>
            <a:lstStyle/>
            <a:p>
              <a:pPr marL="0" marR="0" lvl="0" indent="0" algn="ctr" defTabSz="457200" rtl="0" eaLnBrk="1" fontAlgn="auto" latinLnBrk="0" hangingPunct="1">
                <a:lnSpc>
                  <a:spcPct val="85000"/>
                </a:lnSpc>
                <a:spcBef>
                  <a:spcPts val="0"/>
                </a:spcBef>
                <a:spcAft>
                  <a:spcPts val="0"/>
                </a:spcAft>
                <a:buClrTx/>
                <a:buSzTx/>
                <a:buFontTx/>
                <a:buNone/>
                <a:tabLst/>
                <a:defRPr/>
              </a:pPr>
              <a:r>
                <a:rPr kumimoji="0" lang="fr-FR" sz="4000"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Signalez un préjudice soupçonné ou connu</a:t>
              </a:r>
            </a:p>
          </p:txBody>
        </p:sp>
      </p:grpSp>
      <p:sp>
        <p:nvSpPr>
          <p:cNvPr id="38" name="TextBox 37">
            <a:extLst>
              <a:ext uri="{FF2B5EF4-FFF2-40B4-BE49-F238E27FC236}">
                <a16:creationId xmlns:a16="http://schemas.microsoft.com/office/drawing/2014/main" id="{29DEE946-36C6-4FBC-90A6-D58A8B50B808}"/>
              </a:ext>
            </a:extLst>
          </p:cNvPr>
          <p:cNvSpPr txBox="1"/>
          <p:nvPr/>
        </p:nvSpPr>
        <p:spPr>
          <a:xfrm>
            <a:off x="1204464" y="10386794"/>
            <a:ext cx="3334391" cy="3385738"/>
          </a:xfrm>
          <a:prstGeom prst="rect">
            <a:avLst/>
          </a:prstGeom>
          <a:solidFill>
            <a:schemeClr val="accent6">
              <a:lumMod val="40000"/>
              <a:lumOff val="60000"/>
            </a:schemeClr>
          </a:solidFill>
        </p:spPr>
        <p:txBody>
          <a:bodyPr wrap="square" lIns="182880" tIns="91440" rIns="182880" bIns="182880" rtlCol="0">
            <a:noAutofit/>
          </a:bodyPr>
          <a:lstStyle/>
          <a:p>
            <a:pPr marL="0" marR="0" lvl="0" indent="0" algn="l" defTabSz="457200" rtl="0" eaLnBrk="1" fontAlgn="auto" latinLnBrk="0" hangingPunct="1">
              <a:lnSpc>
                <a:spcPct val="110000"/>
              </a:lnSpc>
              <a:spcBef>
                <a:spcPts val="0"/>
              </a:spcBef>
              <a:spcAft>
                <a:spcPts val="1200"/>
              </a:spcAft>
              <a:buClrTx/>
              <a:buSzTx/>
              <a:buFontTx/>
              <a:buNone/>
              <a:tabLst/>
              <a:defRPr/>
            </a:pPr>
            <a:r>
              <a:rPr kumimoji="0" lang="fr-FR" sz="1200" b="1" i="1" u="none" strike="noStrike" kern="1200" cap="none" spc="0" normalizeH="0" baseline="0" noProof="0" dirty="0">
                <a:ln>
                  <a:noFill/>
                </a:ln>
                <a:solidFill>
                  <a:srgbClr val="000000"/>
                </a:solidFill>
                <a:effectLst/>
                <a:uLnTx/>
                <a:uFillTx/>
                <a:latin typeface="Franklin Gothic Book" panose="020B0503020102020204"/>
                <a:ea typeface="+mn-ea"/>
                <a:cs typeface="+mn-cs"/>
              </a:rPr>
              <a:t>INSTRUCTIONS DE MODIFICATION POUR CETTE CASE : </a:t>
            </a:r>
            <a:r>
              <a:rPr kumimoji="0" lang="fr-FR" sz="1200" b="0" i="1" u="none" strike="noStrike" kern="1200" cap="none" spc="0" normalizeH="0" baseline="0" noProof="0" dirty="0">
                <a:ln>
                  <a:noFill/>
                </a:ln>
                <a:solidFill>
                  <a:srgbClr val="000000"/>
                </a:solidFill>
                <a:effectLst/>
                <a:uLnTx/>
                <a:uFillTx/>
                <a:latin typeface="Franklin Gothic Book" panose="020B0503020102020204"/>
                <a:ea typeface="+mn-ea"/>
                <a:cs typeface="+mn-cs"/>
              </a:rPr>
              <a:t>Inclure des informations sur la façon d’accéder au mécanisme de déclaration local de FHI 360 ou au mécanisme de déclaration communautaire (CBCM), si vous en avez un en place. Vous pouvez également inclure ici le numéro d'assistance téléphonique de FHI 360 dans le pays, s'il est disponible. Consultez le menu déroulant sur le site de signalement pour voir si un numéro d'assistance téléphonique dans le pays est disponible. Vérifiez toujours que le numéro fonctionne avant de l'imprimer dans cette boîte ! </a:t>
            </a:r>
            <a:r>
              <a:rPr kumimoji="0" lang="fr-FR" sz="1200" b="0" i="0" u="none" strike="noStrike" kern="1200" cap="none" spc="0" normalizeH="0" baseline="0" noProof="0" dirty="0">
                <a:ln>
                  <a:noFill/>
                </a:ln>
                <a:solidFill>
                  <a:srgbClr val="000000"/>
                </a:solidFill>
                <a:effectLst/>
                <a:uLnTx/>
                <a:uFillTx/>
                <a:latin typeface="Franklin Gothic Book" panose="020B0503020102020204"/>
                <a:ea typeface="+mn-ea"/>
                <a:cs typeface="+mn-cs"/>
                <a:hlinkClick r:id="rId9"/>
              </a:rPr>
              <a:t>http://www.fhi360.org/anonreportregistry</a:t>
            </a:r>
          </a:p>
        </p:txBody>
      </p:sp>
      <p:grpSp>
        <p:nvGrpSpPr>
          <p:cNvPr id="39" name="Group 38">
            <a:extLst>
              <a:ext uri="{FF2B5EF4-FFF2-40B4-BE49-F238E27FC236}">
                <a16:creationId xmlns:a16="http://schemas.microsoft.com/office/drawing/2014/main" id="{0838272B-D0E7-4F9A-BD06-3ACA31A6427C}"/>
              </a:ext>
            </a:extLst>
          </p:cNvPr>
          <p:cNvGrpSpPr/>
          <p:nvPr/>
        </p:nvGrpSpPr>
        <p:grpSpPr>
          <a:xfrm>
            <a:off x="4660981" y="10408751"/>
            <a:ext cx="4465737" cy="3403845"/>
            <a:chOff x="5078646" y="10564202"/>
            <a:chExt cx="4465737" cy="3403845"/>
          </a:xfrm>
        </p:grpSpPr>
        <p:sp>
          <p:nvSpPr>
            <p:cNvPr id="40" name="TextBox 39">
              <a:extLst>
                <a:ext uri="{FF2B5EF4-FFF2-40B4-BE49-F238E27FC236}">
                  <a16:creationId xmlns:a16="http://schemas.microsoft.com/office/drawing/2014/main" id="{8AC3971D-9B3A-4BCA-AEE1-7065D0109827}"/>
                </a:ext>
              </a:extLst>
            </p:cNvPr>
            <p:cNvSpPr txBox="1"/>
            <p:nvPr/>
          </p:nvSpPr>
          <p:spPr>
            <a:xfrm>
              <a:off x="5180313" y="10564202"/>
              <a:ext cx="4360008"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9590"/>
                  </a:solidFill>
                  <a:effectLst/>
                  <a:uLnTx/>
                  <a:uFillTx/>
                  <a:latin typeface="Franklin Gothic Demi" panose="020B0603020102020204" pitchFamily="34" charset="0"/>
                  <a:ea typeface="+mn-ea"/>
                  <a:cs typeface="+mn-cs"/>
                </a:rPr>
                <a:t>OPTIONS SUPPLÉMENTAIRES POUR LE SIGNALEMENT</a:t>
              </a:r>
            </a:p>
          </p:txBody>
        </p:sp>
        <p:grpSp>
          <p:nvGrpSpPr>
            <p:cNvPr id="41" name="Group 40">
              <a:extLst>
                <a:ext uri="{FF2B5EF4-FFF2-40B4-BE49-F238E27FC236}">
                  <a16:creationId xmlns:a16="http://schemas.microsoft.com/office/drawing/2014/main" id="{03E8922A-F49F-4090-8F31-603A85B2A0B2}"/>
                </a:ext>
              </a:extLst>
            </p:cNvPr>
            <p:cNvGrpSpPr/>
            <p:nvPr/>
          </p:nvGrpSpPr>
          <p:grpSpPr>
            <a:xfrm>
              <a:off x="5681086" y="11103748"/>
              <a:ext cx="3706143" cy="655165"/>
              <a:chOff x="5842495" y="11103748"/>
              <a:chExt cx="3706143" cy="655165"/>
            </a:xfrm>
          </p:grpSpPr>
          <p:sp>
            <p:nvSpPr>
              <p:cNvPr id="49" name="TextBox 48">
                <a:extLst>
                  <a:ext uri="{FF2B5EF4-FFF2-40B4-BE49-F238E27FC236}">
                    <a16:creationId xmlns:a16="http://schemas.microsoft.com/office/drawing/2014/main" id="{67E397EF-F5E9-4E9C-91F8-420647C4B5CF}"/>
                  </a:ext>
                </a:extLst>
              </p:cNvPr>
              <p:cNvSpPr txBox="1"/>
              <p:nvPr/>
            </p:nvSpPr>
            <p:spPr>
              <a:xfrm>
                <a:off x="5842495" y="11104503"/>
                <a:ext cx="3706143" cy="654410"/>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En ligne de façon anonyme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www.fhi360.org/anonreportregistry</a:t>
                </a:r>
              </a:p>
            </p:txBody>
          </p:sp>
          <p:pic>
            <p:nvPicPr>
              <p:cNvPr id="50" name="Graphic 49" descr="Cursor with solid fill">
                <a:extLst>
                  <a:ext uri="{FF2B5EF4-FFF2-40B4-BE49-F238E27FC236}">
                    <a16:creationId xmlns:a16="http://schemas.microsoft.com/office/drawing/2014/main" id="{F7D1E4F4-4BB2-47A8-9A62-CF3E020B9EE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919859" y="11103748"/>
                <a:ext cx="337738" cy="337738"/>
              </a:xfrm>
              <a:prstGeom prst="rect">
                <a:avLst/>
              </a:prstGeom>
            </p:spPr>
          </p:pic>
        </p:grpSp>
        <p:grpSp>
          <p:nvGrpSpPr>
            <p:cNvPr id="42" name="Group 41">
              <a:extLst>
                <a:ext uri="{FF2B5EF4-FFF2-40B4-BE49-F238E27FC236}">
                  <a16:creationId xmlns:a16="http://schemas.microsoft.com/office/drawing/2014/main" id="{FCE14410-2381-428B-8AAD-36A1C415F10A}"/>
                </a:ext>
              </a:extLst>
            </p:cNvPr>
            <p:cNvGrpSpPr/>
            <p:nvPr/>
          </p:nvGrpSpPr>
          <p:grpSpPr>
            <a:xfrm>
              <a:off x="5078646" y="12448772"/>
              <a:ext cx="4465737" cy="1519275"/>
              <a:chOff x="4863072" y="12448772"/>
              <a:chExt cx="4465737" cy="1519275"/>
            </a:xfrm>
          </p:grpSpPr>
          <p:sp>
            <p:nvSpPr>
              <p:cNvPr id="47" name="TextBox 46">
                <a:extLst>
                  <a:ext uri="{FF2B5EF4-FFF2-40B4-BE49-F238E27FC236}">
                    <a16:creationId xmlns:a16="http://schemas.microsoft.com/office/drawing/2014/main" id="{561B1A36-A8AA-48FB-9DE4-DA6E1E8CB521}"/>
                  </a:ext>
                </a:extLst>
              </p:cNvPr>
              <p:cNvSpPr txBox="1"/>
              <p:nvPr/>
            </p:nvSpPr>
            <p:spPr>
              <a:xfrm>
                <a:off x="5041315" y="12473792"/>
                <a:ext cx="4287494" cy="1494255"/>
              </a:xfrm>
              <a:prstGeom prst="rect">
                <a:avLst/>
              </a:prstGeom>
              <a:noFill/>
            </p:spPr>
            <p:txBody>
              <a:bodyPr wrap="square" rtlCol="0">
                <a:spAutoFit/>
              </a:bodyPr>
              <a:lstStyle/>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Numéro sans frais aux USA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Skype: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4762" marR="0" lvl="0" indent="0" algn="ctr" defTabSz="457200" rtl="0" eaLnBrk="1" fontAlgn="auto" latinLnBrk="0" hangingPunct="1">
                  <a:lnSpc>
                    <a:spcPct val="100000"/>
                  </a:lnSpc>
                  <a:spcBef>
                    <a:spcPts val="0"/>
                  </a:spcBef>
                  <a:spcAft>
                    <a:spcPts val="300"/>
                  </a:spcAft>
                  <a:buClr>
                    <a:srgbClr val="009590"/>
                  </a:buClr>
                  <a:buSzPct val="125000"/>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Collecte internationale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+1-720-514-4400</a:t>
                </a:r>
                <a:b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br>
                <a:r>
                  <a:rPr kumimoji="0" lang="fr-FR" sz="1050" b="0" i="1" u="none" strike="noStrike" kern="1200" cap="none" spc="0" normalizeH="0" baseline="0" noProof="0" dirty="0">
                    <a:ln>
                      <a:noFill/>
                    </a:ln>
                    <a:solidFill>
                      <a:srgbClr val="000000"/>
                    </a:solidFill>
                    <a:effectLst/>
                    <a:uLnTx/>
                    <a:uFillTx/>
                    <a:latin typeface="Franklin Gothic Book" panose="020B0503020102020204"/>
                    <a:ea typeface="+mn-ea"/>
                    <a:cs typeface="+mn-cs"/>
                  </a:rPr>
                  <a:t>(</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Appelez votre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opérateur local.</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Dites lui de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passer un appel à frais</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virés aux États-Unis. Donnez lui ce numéro :  </a:t>
                </a:r>
                <a:r>
                  <a:rPr kumimoji="0" lang="fr-FR" sz="1050" b="0" i="1" u="none" strike="noStrike" kern="1200" cap="none" spc="0" normalizeH="0" baseline="0" noProof="0" dirty="0">
                    <a:ln>
                      <a:noFill/>
                    </a:ln>
                    <a:solidFill>
                      <a:srgbClr val="000000"/>
                    </a:solidFill>
                    <a:effectLst/>
                    <a:uLnTx/>
                    <a:uFillTx/>
                    <a:latin typeface="Franklin Gothic Medium" panose="020B0603020102020204" pitchFamily="34" charset="0"/>
                    <a:ea typeface="+mn-ea"/>
                    <a:cs typeface="+mn-cs"/>
                  </a:rPr>
                  <a:t>1-720-514-4400.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Lorsqu’on vous demande votre nom, dites </a:t>
                </a:r>
                <a:r>
                  <a:rPr kumimoji="0" lang="fr-FR" sz="1050" b="1"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FHI 360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t>
                </a:r>
              </a:p>
            </p:txBody>
          </p:sp>
          <p:pic>
            <p:nvPicPr>
              <p:cNvPr id="48" name="Graphic 47" descr="Receiver with solid fill">
                <a:extLst>
                  <a:ext uri="{FF2B5EF4-FFF2-40B4-BE49-F238E27FC236}">
                    <a16:creationId xmlns:a16="http://schemas.microsoft.com/office/drawing/2014/main" id="{A03BEAD9-C1B6-4487-BEE5-17D9042663A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63072" y="12448772"/>
                <a:ext cx="291245" cy="291245"/>
              </a:xfrm>
              <a:prstGeom prst="rect">
                <a:avLst/>
              </a:prstGeom>
            </p:spPr>
          </p:pic>
        </p:grpSp>
        <p:grpSp>
          <p:nvGrpSpPr>
            <p:cNvPr id="44" name="Group 43">
              <a:extLst>
                <a:ext uri="{FF2B5EF4-FFF2-40B4-BE49-F238E27FC236}">
                  <a16:creationId xmlns:a16="http://schemas.microsoft.com/office/drawing/2014/main" id="{36ECEDAA-646B-4460-B754-1ED810715DA0}"/>
                </a:ext>
              </a:extLst>
            </p:cNvPr>
            <p:cNvGrpSpPr/>
            <p:nvPr/>
          </p:nvGrpSpPr>
          <p:grpSpPr>
            <a:xfrm>
              <a:off x="5580393" y="11754654"/>
              <a:ext cx="3631764" cy="674031"/>
              <a:chOff x="5044666" y="11690646"/>
              <a:chExt cx="3631764" cy="674031"/>
            </a:xfrm>
          </p:grpSpPr>
          <p:sp>
            <p:nvSpPr>
              <p:cNvPr id="45" name="TextBox 44">
                <a:extLst>
                  <a:ext uri="{FF2B5EF4-FFF2-40B4-BE49-F238E27FC236}">
                    <a16:creationId xmlns:a16="http://schemas.microsoft.com/office/drawing/2014/main" id="{6D657A22-E2A4-41E6-8DAB-02B405562650}"/>
                  </a:ext>
                </a:extLst>
              </p:cNvPr>
              <p:cNvSpPr txBox="1"/>
              <p:nvPr/>
            </p:nvSpPr>
            <p:spPr>
              <a:xfrm>
                <a:off x="5361355" y="11690646"/>
                <a:ext cx="3315075" cy="674031"/>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Confidentiellement par courriel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compliance@fhi360.org</a:t>
                </a:r>
              </a:p>
            </p:txBody>
          </p:sp>
          <p:pic>
            <p:nvPicPr>
              <p:cNvPr id="46" name="Picture 55">
                <a:extLst>
                  <a:ext uri="{FF2B5EF4-FFF2-40B4-BE49-F238E27FC236}">
                    <a16:creationId xmlns:a16="http://schemas.microsoft.com/office/drawing/2014/main" id="{BAE3943F-8327-41E2-8D9C-E5603BB263DF}"/>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5044666" y="11768803"/>
                <a:ext cx="273310" cy="176513"/>
              </a:xfrm>
              <a:prstGeom prst="rect">
                <a:avLst/>
              </a:prstGeom>
              <a:solidFill>
                <a:schemeClr val="bg1"/>
              </a:solidFill>
            </p:spPr>
          </p:pic>
        </p:grpSp>
      </p:grpSp>
      <p:sp>
        <p:nvSpPr>
          <p:cNvPr id="58" name="TextBox 57">
            <a:extLst>
              <a:ext uri="{FF2B5EF4-FFF2-40B4-BE49-F238E27FC236}">
                <a16:creationId xmlns:a16="http://schemas.microsoft.com/office/drawing/2014/main" id="{EDDF2DB1-1B74-4DCC-8F42-11AF62B638BE}"/>
              </a:ext>
            </a:extLst>
          </p:cNvPr>
          <p:cNvSpPr txBox="1"/>
          <p:nvPr/>
        </p:nvSpPr>
        <p:spPr>
          <a:xfrm>
            <a:off x="3173906" y="13957954"/>
            <a:ext cx="4350349" cy="61555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srgbClr val="F2741F"/>
                </a:solidFill>
                <a:effectLst/>
                <a:uLnTx/>
                <a:uFillTx/>
                <a:latin typeface="Franklin Gothic Book" panose="020B0503020102020204"/>
                <a:ea typeface="+mn-ea"/>
                <a:cs typeface="+mn-cs"/>
              </a:rPr>
              <a:t>Votre confidentialité est importante et votre appel ne sera pas enregistré.</a:t>
            </a:r>
          </a:p>
        </p:txBody>
      </p:sp>
    </p:spTree>
    <p:extLst>
      <p:ext uri="{BB962C8B-B14F-4D97-AF65-F5344CB8AC3E}">
        <p14:creationId xmlns:p14="http://schemas.microsoft.com/office/powerpoint/2010/main" val="3372218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332690" y="7875775"/>
            <a:ext cx="13308965" cy="6938274"/>
            <a:chOff x="-1332690" y="7875775"/>
            <a:chExt cx="13308965" cy="6938274"/>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332690" y="7955252"/>
              <a:ext cx="3887937" cy="6858797"/>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088337" y="7875775"/>
              <a:ext cx="3887938" cy="6858797"/>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2667144" y="14028831"/>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9" name="Title 1">
            <a:extLst>
              <a:ext uri="{FF2B5EF4-FFF2-40B4-BE49-F238E27FC236}">
                <a16:creationId xmlns:a16="http://schemas.microsoft.com/office/drawing/2014/main" id="{C5181143-19D3-4E9B-81E6-B62060670B2F}"/>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5400" b="1" i="0" u="none" strike="noStrike" kern="1200" cap="none" spc="0" normalizeH="0" baseline="0" noProof="0" dirty="0">
                <a:ln>
                  <a:noFill/>
                </a:ln>
                <a:solidFill>
                  <a:srgbClr val="F2741F"/>
                </a:solidFill>
                <a:effectLst/>
                <a:uLnTx/>
                <a:uFillTx/>
                <a:latin typeface="Franklin Gothic Demi" panose="020B0603020102020204" pitchFamily="34" charset="0"/>
                <a:ea typeface="+mj-ea"/>
                <a:cs typeface="+mj-cs"/>
              </a:rPr>
              <a:t>VOUS AVEZ LE DROIT</a:t>
            </a:r>
          </a:p>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4400" b="1" i="0" u="none" strike="noStrike" kern="1200" cap="none" spc="0" normalizeH="0" baseline="0" noProof="0" dirty="0">
                <a:ln>
                  <a:noFill/>
                </a:ln>
                <a:solidFill>
                  <a:srgbClr val="723484"/>
                </a:solidFill>
                <a:effectLst/>
                <a:uLnTx/>
                <a:uFillTx/>
                <a:latin typeface="Franklin Gothic Demi" panose="020B0603020102020204" pitchFamily="34" charset="0"/>
                <a:ea typeface="+mj-ea"/>
                <a:cs typeface="+mj-cs"/>
              </a:rPr>
              <a:t>de Recevoir des services sans violence et sans harcèlement</a:t>
            </a:r>
          </a:p>
        </p:txBody>
      </p:sp>
      <p:sp>
        <p:nvSpPr>
          <p:cNvPr id="31" name="TextBox 30">
            <a:extLst>
              <a:ext uri="{FF2B5EF4-FFF2-40B4-BE49-F238E27FC236}">
                <a16:creationId xmlns:a16="http://schemas.microsoft.com/office/drawing/2014/main" id="{43A42954-6FDA-4238-9EEA-DD21C162EF5B}"/>
              </a:ext>
            </a:extLst>
          </p:cNvPr>
          <p:cNvSpPr txBox="1"/>
          <p:nvPr/>
        </p:nvSpPr>
        <p:spPr>
          <a:xfrm>
            <a:off x="99753" y="2495793"/>
            <a:ext cx="10598409" cy="80021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Les travailleurs humanitaires et du développement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n’ont</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jamais</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le droit de menacer ni de nuire de quelque façon que ce soit aux participants au programme.</a:t>
            </a:r>
          </a:p>
        </p:txBody>
      </p:sp>
      <p:sp>
        <p:nvSpPr>
          <p:cNvPr id="32" name="Rounded Rectangle 44">
            <a:extLst>
              <a:ext uri="{FF2B5EF4-FFF2-40B4-BE49-F238E27FC236}">
                <a16:creationId xmlns:a16="http://schemas.microsoft.com/office/drawing/2014/main" id="{41E1AEE5-81A8-443D-9614-CF229E484E12}"/>
              </a:ext>
            </a:extLst>
          </p:cNvPr>
          <p:cNvSpPr/>
          <p:nvPr/>
        </p:nvSpPr>
        <p:spPr>
          <a:xfrm>
            <a:off x="191231" y="3702949"/>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009BB1"/>
                </a:solidFill>
                <a:effectLst/>
                <a:uLnTx/>
                <a:uFillTx/>
                <a:latin typeface="Franklin Gothic Demi" panose="020B0603020102020204" pitchFamily="34" charset="0"/>
                <a:ea typeface="+mn-ea"/>
                <a:cs typeface="+mn-cs"/>
              </a:rPr>
              <a:t>Ce que vous devez savoir :</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5">
                  <a:extLst>
                    <a:ext uri="{96DAC541-7B7A-43D3-8B79-37D633B846F1}">
                      <asvg:svgBlip xmlns:asvg="http://schemas.microsoft.com/office/drawing/2016/SVG/main" r:embed="rId6"/>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Les services et l’aide aux participants au programme sont toujours gratuits.</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5">
                  <a:extLst>
                    <a:ext uri="{96DAC541-7B7A-43D3-8B79-37D633B846F1}">
                      <asvg:svgBlip xmlns:asvg="http://schemas.microsoft.com/office/drawing/2016/SVG/main" r:embed="rId6"/>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tiendra les travailleurs responsables de toute inconduite envers les participants au programme.</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5">
                  <a:extLst>
                    <a:ext uri="{96DAC541-7B7A-43D3-8B79-37D633B846F1}">
                      <asvg:svgBlip xmlns:asvg="http://schemas.microsoft.com/office/drawing/2016/SVG/main" r:embed="rId6"/>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ne tolère pas les représailles contre quiconque signale une inconduite.</a:t>
            </a:r>
          </a:p>
        </p:txBody>
      </p:sp>
      <p:sp>
        <p:nvSpPr>
          <p:cNvPr id="33" name="Rounded Rectangle 46">
            <a:extLst>
              <a:ext uri="{FF2B5EF4-FFF2-40B4-BE49-F238E27FC236}">
                <a16:creationId xmlns:a16="http://schemas.microsoft.com/office/drawing/2014/main" id="{8A8E26B1-306C-43CD-8ADD-4D5A91F66587}"/>
              </a:ext>
            </a:extLst>
          </p:cNvPr>
          <p:cNvSpPr/>
          <p:nvPr/>
        </p:nvSpPr>
        <p:spPr>
          <a:xfrm>
            <a:off x="4418262" y="3699930"/>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B81F39"/>
                </a:solidFill>
                <a:effectLst/>
                <a:uLnTx/>
                <a:uFillTx/>
                <a:latin typeface="Franklin Gothic Demi" panose="020B0603020102020204" pitchFamily="34" charset="0"/>
                <a:ea typeface="+mn-ea"/>
                <a:cs typeface="+mn-cs"/>
              </a:rPr>
              <a:t>Les travailleurs ne sont JAMAIS autorisés à :</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Demander aux participants du programme de se livrer à des activités sexuelles.</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Se livrer à des activités sexuelles avec toute personne de moins de 18 ans.</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Échanger de l’argent, de l’emploi, des biens ou des services pour le sexe (les travailleurs ne sont pas autorisés à acheter du sexe).</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Harceler, intimider, rabaisser, intimider, humilier ou maltraiter autrement les participants au programme, y compris les enfants.</a:t>
            </a:r>
          </a:p>
          <a:p>
            <a:pPr marL="285750" marR="0" lvl="0" indent="-285750" algn="l" defTabSz="457200" rtl="0" eaLnBrk="1" fontAlgn="auto" latinLnBrk="0" hangingPunct="1">
              <a:lnSpc>
                <a:spcPct val="100000"/>
              </a:lnSpc>
              <a:spcBef>
                <a:spcPts val="0"/>
              </a:spcBef>
              <a:spcAft>
                <a:spcPts val="1400"/>
              </a:spcAft>
              <a:buClrTx/>
              <a:buSzTx/>
              <a:buFontTx/>
              <a:buBlip>
                <a:blip r:embed="rId7">
                  <a:extLst>
                    <a:ext uri="{96DAC541-7B7A-43D3-8B79-37D633B846F1}">
                      <asvg:svgBlip xmlns:asvg="http://schemas.microsoft.com/office/drawing/2016/SVG/main" r:embed="rId8"/>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Montrer du matériel pornographique aux enfants ou à d’autres participants au programme.</a:t>
            </a:r>
          </a:p>
        </p:txBody>
      </p:sp>
      <p:grpSp>
        <p:nvGrpSpPr>
          <p:cNvPr id="34" name="Group 33">
            <a:extLst>
              <a:ext uri="{FF2B5EF4-FFF2-40B4-BE49-F238E27FC236}">
                <a16:creationId xmlns:a16="http://schemas.microsoft.com/office/drawing/2014/main" id="{95BB5FF4-DC61-4F46-A1A3-7D657C9D53FD}"/>
              </a:ext>
            </a:extLst>
          </p:cNvPr>
          <p:cNvGrpSpPr/>
          <p:nvPr/>
        </p:nvGrpSpPr>
        <p:grpSpPr>
          <a:xfrm>
            <a:off x="1683453" y="8108455"/>
            <a:ext cx="6911908" cy="2111034"/>
            <a:chOff x="1179847" y="8696090"/>
            <a:chExt cx="8252364" cy="2111034"/>
          </a:xfrm>
        </p:grpSpPr>
        <p:sp>
          <p:nvSpPr>
            <p:cNvPr id="35" name="TextBox 34">
              <a:extLst>
                <a:ext uri="{FF2B5EF4-FFF2-40B4-BE49-F238E27FC236}">
                  <a16:creationId xmlns:a16="http://schemas.microsoft.com/office/drawing/2014/main" id="{0BEA1F19-6577-46EA-B4CB-086A8B5C5DA6}"/>
                </a:ext>
              </a:extLst>
            </p:cNvPr>
            <p:cNvSpPr txBox="1"/>
            <p:nvPr/>
          </p:nvSpPr>
          <p:spPr>
            <a:xfrm>
              <a:off x="2181905" y="9604991"/>
              <a:ext cx="6122317"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9BB1"/>
                  </a:solidFill>
                  <a:effectLst/>
                  <a:uLnTx/>
                  <a:uFillTx/>
                  <a:latin typeface="Franklin Gothic Medium" panose="020B0603020102020204" pitchFamily="34" charset="0"/>
                  <a:ea typeface="+mn-ea"/>
                  <a:cs typeface="+mn-cs"/>
                </a:rPr>
                <a:t>Appelez la ligne d'assistance sur l'éthique et la conformité de FHI 360</a:t>
              </a:r>
            </a:p>
          </p:txBody>
        </p:sp>
        <p:sp>
          <p:nvSpPr>
            <p:cNvPr id="36" name="TextBox 35">
              <a:extLst>
                <a:ext uri="{FF2B5EF4-FFF2-40B4-BE49-F238E27FC236}">
                  <a16:creationId xmlns:a16="http://schemas.microsoft.com/office/drawing/2014/main" id="{FFB89832-207C-43BF-9285-A53A4E56CC2D}"/>
                </a:ext>
              </a:extLst>
            </p:cNvPr>
            <p:cNvSpPr txBox="1"/>
            <p:nvPr/>
          </p:nvSpPr>
          <p:spPr>
            <a:xfrm>
              <a:off x="2427828" y="10222349"/>
              <a:ext cx="5499726"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000000">
                      <a:lumMod val="95000"/>
                      <a:lumOff val="5000"/>
                    </a:srgbClr>
                  </a:solidFill>
                  <a:effectLst/>
                  <a:uLnTx/>
                  <a:uFillTx/>
                  <a:latin typeface="Franklin Gothic Book" panose="020B0503020102020204" pitchFamily="34" charset="0"/>
                  <a:ea typeface="+mn-ea"/>
                  <a:cs typeface="+mn-cs"/>
                </a:rPr>
                <a:t>Vous pouvez fournir votre nom, déclarer de façon anonyme ou signaler au nom de quelqu’un d’autre.</a:t>
              </a:r>
            </a:p>
          </p:txBody>
        </p:sp>
        <p:sp>
          <p:nvSpPr>
            <p:cNvPr id="37" name="TextBox 36">
              <a:extLst>
                <a:ext uri="{FF2B5EF4-FFF2-40B4-BE49-F238E27FC236}">
                  <a16:creationId xmlns:a16="http://schemas.microsoft.com/office/drawing/2014/main" id="{9B8309C5-43B8-4903-8048-34C7B5CEBF39}"/>
                </a:ext>
              </a:extLst>
            </p:cNvPr>
            <p:cNvSpPr txBox="1"/>
            <p:nvPr/>
          </p:nvSpPr>
          <p:spPr>
            <a:xfrm>
              <a:off x="1179847" y="8696090"/>
              <a:ext cx="8252364" cy="1138773"/>
            </a:xfrm>
            <a:prstGeom prst="rect">
              <a:avLst/>
            </a:prstGeom>
            <a:noFill/>
          </p:spPr>
          <p:txBody>
            <a:bodyPr wrap="square" rtlCol="0">
              <a:spAutoFit/>
            </a:bodyPr>
            <a:lstStyle/>
            <a:p>
              <a:pPr marL="0" marR="0" lvl="0" indent="0" algn="ctr" defTabSz="457200" rtl="0" eaLnBrk="1" fontAlgn="auto" latinLnBrk="0" hangingPunct="1">
                <a:lnSpc>
                  <a:spcPct val="85000"/>
                </a:lnSpc>
                <a:spcBef>
                  <a:spcPts val="0"/>
                </a:spcBef>
                <a:spcAft>
                  <a:spcPts val="0"/>
                </a:spcAft>
                <a:buClrTx/>
                <a:buSzTx/>
                <a:buFontTx/>
                <a:buNone/>
                <a:tabLst/>
                <a:defRPr/>
              </a:pPr>
              <a:r>
                <a:rPr kumimoji="0" lang="fr-FR" sz="4000"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Signalez un préjudice soupçonné ou connu</a:t>
              </a:r>
            </a:p>
          </p:txBody>
        </p:sp>
      </p:grpSp>
      <p:sp>
        <p:nvSpPr>
          <p:cNvPr id="38" name="TextBox 37">
            <a:extLst>
              <a:ext uri="{FF2B5EF4-FFF2-40B4-BE49-F238E27FC236}">
                <a16:creationId xmlns:a16="http://schemas.microsoft.com/office/drawing/2014/main" id="{29DEE946-36C6-4FBC-90A6-D58A8B50B808}"/>
              </a:ext>
            </a:extLst>
          </p:cNvPr>
          <p:cNvSpPr txBox="1"/>
          <p:nvPr/>
        </p:nvSpPr>
        <p:spPr>
          <a:xfrm>
            <a:off x="1204464" y="10386794"/>
            <a:ext cx="3334391" cy="3385738"/>
          </a:xfrm>
          <a:prstGeom prst="rect">
            <a:avLst/>
          </a:prstGeom>
          <a:solidFill>
            <a:schemeClr val="accent6">
              <a:lumMod val="40000"/>
              <a:lumOff val="60000"/>
            </a:schemeClr>
          </a:solidFill>
        </p:spPr>
        <p:txBody>
          <a:bodyPr wrap="square" lIns="182880" tIns="91440" rIns="182880" bIns="182880" rtlCol="0">
            <a:noAutofit/>
          </a:bodyPr>
          <a:lstStyle/>
          <a:p>
            <a:pPr marL="0" marR="0" lvl="0" indent="0" algn="l" defTabSz="457200" rtl="0" eaLnBrk="1" fontAlgn="auto" latinLnBrk="0" hangingPunct="1">
              <a:lnSpc>
                <a:spcPct val="110000"/>
              </a:lnSpc>
              <a:spcBef>
                <a:spcPts val="0"/>
              </a:spcBef>
              <a:spcAft>
                <a:spcPts val="1200"/>
              </a:spcAft>
              <a:buClrTx/>
              <a:buSzTx/>
              <a:buFontTx/>
              <a:buNone/>
              <a:tabLst/>
              <a:defRPr/>
            </a:pPr>
            <a:r>
              <a:rPr kumimoji="0" lang="fr-FR" sz="1200" b="1" i="1" u="none" strike="noStrike" kern="1200" cap="none" spc="0" normalizeH="0" baseline="0" noProof="0" dirty="0">
                <a:ln>
                  <a:noFill/>
                </a:ln>
                <a:solidFill>
                  <a:srgbClr val="000000"/>
                </a:solidFill>
                <a:effectLst/>
                <a:uLnTx/>
                <a:uFillTx/>
                <a:latin typeface="Franklin Gothic Book" panose="020B0503020102020204"/>
                <a:ea typeface="+mn-ea"/>
                <a:cs typeface="+mn-cs"/>
              </a:rPr>
              <a:t>INSTRUCTIONS DE MODIFICATION POUR CETTE CASE : </a:t>
            </a:r>
            <a:r>
              <a:rPr kumimoji="0" lang="fr-FR" sz="1200" b="0" i="1" u="none" strike="noStrike" kern="1200" cap="none" spc="0" normalizeH="0" baseline="0" noProof="0" dirty="0">
                <a:ln>
                  <a:noFill/>
                </a:ln>
                <a:solidFill>
                  <a:srgbClr val="000000"/>
                </a:solidFill>
                <a:effectLst/>
                <a:uLnTx/>
                <a:uFillTx/>
                <a:latin typeface="Franklin Gothic Book" panose="020B0503020102020204"/>
                <a:ea typeface="+mn-ea"/>
                <a:cs typeface="+mn-cs"/>
              </a:rPr>
              <a:t>Inclure des informations sur la façon d’accéder au mécanisme de déclaration local de FHI 360 ou au mécanisme de déclaration communautaire (CBCM), si vous en avez un en place. Vous pouvez également inclure ici le numéro d'assistance téléphonique de FHI 360 dans le pays, s'il est disponible. Consultez le menu déroulant sur le site de signalement pour voir si un numéro d'assistance téléphonique dans le pays est disponible. Vérifiez toujours que le numéro fonctionne avant de l'imprimer dans cette boîte ! </a:t>
            </a:r>
            <a:r>
              <a:rPr kumimoji="0" lang="fr-FR" sz="1200" b="0" i="0" u="none" strike="noStrike" kern="1200" cap="none" spc="0" normalizeH="0" baseline="0" noProof="0" dirty="0">
                <a:ln>
                  <a:noFill/>
                </a:ln>
                <a:solidFill>
                  <a:srgbClr val="000000"/>
                </a:solidFill>
                <a:effectLst/>
                <a:uLnTx/>
                <a:uFillTx/>
                <a:latin typeface="Franklin Gothic Book" panose="020B0503020102020204"/>
                <a:ea typeface="+mn-ea"/>
                <a:cs typeface="+mn-cs"/>
                <a:hlinkClick r:id="rId9"/>
              </a:rPr>
              <a:t>http://www.fhi360.org/anonreportregistry</a:t>
            </a:r>
          </a:p>
        </p:txBody>
      </p:sp>
      <p:grpSp>
        <p:nvGrpSpPr>
          <p:cNvPr id="39" name="Group 38">
            <a:extLst>
              <a:ext uri="{FF2B5EF4-FFF2-40B4-BE49-F238E27FC236}">
                <a16:creationId xmlns:a16="http://schemas.microsoft.com/office/drawing/2014/main" id="{0838272B-D0E7-4F9A-BD06-3ACA31A6427C}"/>
              </a:ext>
            </a:extLst>
          </p:cNvPr>
          <p:cNvGrpSpPr/>
          <p:nvPr/>
        </p:nvGrpSpPr>
        <p:grpSpPr>
          <a:xfrm>
            <a:off x="4660981" y="10408751"/>
            <a:ext cx="4465737" cy="3403845"/>
            <a:chOff x="5078646" y="10564202"/>
            <a:chExt cx="4465737" cy="3403845"/>
          </a:xfrm>
        </p:grpSpPr>
        <p:sp>
          <p:nvSpPr>
            <p:cNvPr id="40" name="TextBox 39">
              <a:extLst>
                <a:ext uri="{FF2B5EF4-FFF2-40B4-BE49-F238E27FC236}">
                  <a16:creationId xmlns:a16="http://schemas.microsoft.com/office/drawing/2014/main" id="{8AC3971D-9B3A-4BCA-AEE1-7065D0109827}"/>
                </a:ext>
              </a:extLst>
            </p:cNvPr>
            <p:cNvSpPr txBox="1"/>
            <p:nvPr/>
          </p:nvSpPr>
          <p:spPr>
            <a:xfrm>
              <a:off x="5180313" y="10564202"/>
              <a:ext cx="4360008"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9590"/>
                  </a:solidFill>
                  <a:effectLst/>
                  <a:uLnTx/>
                  <a:uFillTx/>
                  <a:latin typeface="Franklin Gothic Demi" panose="020B0603020102020204" pitchFamily="34" charset="0"/>
                  <a:ea typeface="+mn-ea"/>
                  <a:cs typeface="+mn-cs"/>
                </a:rPr>
                <a:t>OPTIONS SUPPLÉMENTAIRES POUR LE SIGNALEMENT</a:t>
              </a:r>
            </a:p>
          </p:txBody>
        </p:sp>
        <p:grpSp>
          <p:nvGrpSpPr>
            <p:cNvPr id="41" name="Group 40">
              <a:extLst>
                <a:ext uri="{FF2B5EF4-FFF2-40B4-BE49-F238E27FC236}">
                  <a16:creationId xmlns:a16="http://schemas.microsoft.com/office/drawing/2014/main" id="{03E8922A-F49F-4090-8F31-603A85B2A0B2}"/>
                </a:ext>
              </a:extLst>
            </p:cNvPr>
            <p:cNvGrpSpPr/>
            <p:nvPr/>
          </p:nvGrpSpPr>
          <p:grpSpPr>
            <a:xfrm>
              <a:off x="5681086" y="11103748"/>
              <a:ext cx="3706143" cy="655165"/>
              <a:chOff x="5842495" y="11103748"/>
              <a:chExt cx="3706143" cy="655165"/>
            </a:xfrm>
          </p:grpSpPr>
          <p:sp>
            <p:nvSpPr>
              <p:cNvPr id="49" name="TextBox 48">
                <a:extLst>
                  <a:ext uri="{FF2B5EF4-FFF2-40B4-BE49-F238E27FC236}">
                    <a16:creationId xmlns:a16="http://schemas.microsoft.com/office/drawing/2014/main" id="{67E397EF-F5E9-4E9C-91F8-420647C4B5CF}"/>
                  </a:ext>
                </a:extLst>
              </p:cNvPr>
              <p:cNvSpPr txBox="1"/>
              <p:nvPr/>
            </p:nvSpPr>
            <p:spPr>
              <a:xfrm>
                <a:off x="5842495" y="11104503"/>
                <a:ext cx="3706143" cy="654410"/>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En ligne de façon anonyme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www.fhi360.org/anonreportregistry</a:t>
                </a:r>
              </a:p>
            </p:txBody>
          </p:sp>
          <p:pic>
            <p:nvPicPr>
              <p:cNvPr id="50" name="Graphic 49" descr="Cursor with solid fill">
                <a:extLst>
                  <a:ext uri="{FF2B5EF4-FFF2-40B4-BE49-F238E27FC236}">
                    <a16:creationId xmlns:a16="http://schemas.microsoft.com/office/drawing/2014/main" id="{F7D1E4F4-4BB2-47A8-9A62-CF3E020B9EE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919859" y="11103748"/>
                <a:ext cx="337738" cy="337738"/>
              </a:xfrm>
              <a:prstGeom prst="rect">
                <a:avLst/>
              </a:prstGeom>
            </p:spPr>
          </p:pic>
        </p:grpSp>
        <p:grpSp>
          <p:nvGrpSpPr>
            <p:cNvPr id="42" name="Group 41">
              <a:extLst>
                <a:ext uri="{FF2B5EF4-FFF2-40B4-BE49-F238E27FC236}">
                  <a16:creationId xmlns:a16="http://schemas.microsoft.com/office/drawing/2014/main" id="{FCE14410-2381-428B-8AAD-36A1C415F10A}"/>
                </a:ext>
              </a:extLst>
            </p:cNvPr>
            <p:cNvGrpSpPr/>
            <p:nvPr/>
          </p:nvGrpSpPr>
          <p:grpSpPr>
            <a:xfrm>
              <a:off x="5078646" y="12448772"/>
              <a:ext cx="4465737" cy="1519275"/>
              <a:chOff x="4863072" y="12448772"/>
              <a:chExt cx="4465737" cy="1519275"/>
            </a:xfrm>
          </p:grpSpPr>
          <p:sp>
            <p:nvSpPr>
              <p:cNvPr id="47" name="TextBox 46">
                <a:extLst>
                  <a:ext uri="{FF2B5EF4-FFF2-40B4-BE49-F238E27FC236}">
                    <a16:creationId xmlns:a16="http://schemas.microsoft.com/office/drawing/2014/main" id="{561B1A36-A8AA-48FB-9DE4-DA6E1E8CB521}"/>
                  </a:ext>
                </a:extLst>
              </p:cNvPr>
              <p:cNvSpPr txBox="1"/>
              <p:nvPr/>
            </p:nvSpPr>
            <p:spPr>
              <a:xfrm>
                <a:off x="5041315" y="12473792"/>
                <a:ext cx="4287494" cy="1494255"/>
              </a:xfrm>
              <a:prstGeom prst="rect">
                <a:avLst/>
              </a:prstGeom>
              <a:noFill/>
            </p:spPr>
            <p:txBody>
              <a:bodyPr wrap="square" rtlCol="0">
                <a:spAutoFit/>
              </a:bodyPr>
              <a:lstStyle/>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Numéro sans frais aux USA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Skype: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4762" marR="0" lvl="0" indent="0" algn="ctr" defTabSz="457200" rtl="0" eaLnBrk="1" fontAlgn="auto" latinLnBrk="0" hangingPunct="1">
                  <a:lnSpc>
                    <a:spcPct val="100000"/>
                  </a:lnSpc>
                  <a:spcBef>
                    <a:spcPts val="0"/>
                  </a:spcBef>
                  <a:spcAft>
                    <a:spcPts val="300"/>
                  </a:spcAft>
                  <a:buClr>
                    <a:srgbClr val="009590"/>
                  </a:buClr>
                  <a:buSzPct val="125000"/>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Collecte internationale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+1-720-514-4400</a:t>
                </a:r>
                <a:b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br>
                <a:r>
                  <a:rPr kumimoji="0" lang="fr-FR" sz="1050" b="0" i="1" u="none" strike="noStrike" kern="1200" cap="none" spc="0" normalizeH="0" baseline="0" noProof="0" dirty="0">
                    <a:ln>
                      <a:noFill/>
                    </a:ln>
                    <a:solidFill>
                      <a:srgbClr val="000000"/>
                    </a:solidFill>
                    <a:effectLst/>
                    <a:uLnTx/>
                    <a:uFillTx/>
                    <a:latin typeface="Franklin Gothic Book" panose="020B0503020102020204"/>
                    <a:ea typeface="+mn-ea"/>
                    <a:cs typeface="+mn-cs"/>
                  </a:rPr>
                  <a:t>(</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Appelez votre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opérateur local.</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Dites lui de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passer un appel à frais</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virés aux États-Unis. Donnez lui ce numéro :  </a:t>
                </a:r>
                <a:r>
                  <a:rPr kumimoji="0" lang="fr-FR" sz="1050" b="0" i="1" u="none" strike="noStrike" kern="1200" cap="none" spc="0" normalizeH="0" baseline="0" noProof="0" dirty="0">
                    <a:ln>
                      <a:noFill/>
                    </a:ln>
                    <a:solidFill>
                      <a:srgbClr val="000000"/>
                    </a:solidFill>
                    <a:effectLst/>
                    <a:uLnTx/>
                    <a:uFillTx/>
                    <a:latin typeface="Franklin Gothic Medium" panose="020B0603020102020204" pitchFamily="34" charset="0"/>
                    <a:ea typeface="+mn-ea"/>
                    <a:cs typeface="+mn-cs"/>
                  </a:rPr>
                  <a:t>1-720-514-4400.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Lorsqu’on vous demande votre nom, dites </a:t>
                </a:r>
                <a:r>
                  <a:rPr kumimoji="0" lang="fr-FR" sz="1050" b="1"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FHI 360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t>
                </a:r>
              </a:p>
            </p:txBody>
          </p:sp>
          <p:pic>
            <p:nvPicPr>
              <p:cNvPr id="48" name="Graphic 47" descr="Receiver with solid fill">
                <a:extLst>
                  <a:ext uri="{FF2B5EF4-FFF2-40B4-BE49-F238E27FC236}">
                    <a16:creationId xmlns:a16="http://schemas.microsoft.com/office/drawing/2014/main" id="{A03BEAD9-C1B6-4487-BEE5-17D9042663A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63072" y="12448772"/>
                <a:ext cx="291245" cy="291245"/>
              </a:xfrm>
              <a:prstGeom prst="rect">
                <a:avLst/>
              </a:prstGeom>
            </p:spPr>
          </p:pic>
        </p:grpSp>
        <p:grpSp>
          <p:nvGrpSpPr>
            <p:cNvPr id="44" name="Group 43">
              <a:extLst>
                <a:ext uri="{FF2B5EF4-FFF2-40B4-BE49-F238E27FC236}">
                  <a16:creationId xmlns:a16="http://schemas.microsoft.com/office/drawing/2014/main" id="{36ECEDAA-646B-4460-B754-1ED810715DA0}"/>
                </a:ext>
              </a:extLst>
            </p:cNvPr>
            <p:cNvGrpSpPr/>
            <p:nvPr/>
          </p:nvGrpSpPr>
          <p:grpSpPr>
            <a:xfrm>
              <a:off x="5580393" y="11754654"/>
              <a:ext cx="3631764" cy="674031"/>
              <a:chOff x="5044666" y="11690646"/>
              <a:chExt cx="3631764" cy="674031"/>
            </a:xfrm>
          </p:grpSpPr>
          <p:sp>
            <p:nvSpPr>
              <p:cNvPr id="45" name="TextBox 44">
                <a:extLst>
                  <a:ext uri="{FF2B5EF4-FFF2-40B4-BE49-F238E27FC236}">
                    <a16:creationId xmlns:a16="http://schemas.microsoft.com/office/drawing/2014/main" id="{6D657A22-E2A4-41E6-8DAB-02B405562650}"/>
                  </a:ext>
                </a:extLst>
              </p:cNvPr>
              <p:cNvSpPr txBox="1"/>
              <p:nvPr/>
            </p:nvSpPr>
            <p:spPr>
              <a:xfrm>
                <a:off x="5361355" y="11690646"/>
                <a:ext cx="3315075" cy="674031"/>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Confidentiellement par courriel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compliance@fhi360.org</a:t>
                </a:r>
              </a:p>
            </p:txBody>
          </p:sp>
          <p:pic>
            <p:nvPicPr>
              <p:cNvPr id="46" name="Picture 55">
                <a:extLst>
                  <a:ext uri="{FF2B5EF4-FFF2-40B4-BE49-F238E27FC236}">
                    <a16:creationId xmlns:a16="http://schemas.microsoft.com/office/drawing/2014/main" id="{BAE3943F-8327-41E2-8D9C-E5603BB263DF}"/>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5044666" y="11768803"/>
                <a:ext cx="273310" cy="176513"/>
              </a:xfrm>
              <a:prstGeom prst="rect">
                <a:avLst/>
              </a:prstGeom>
              <a:solidFill>
                <a:schemeClr val="bg1"/>
              </a:solidFill>
            </p:spPr>
          </p:pic>
        </p:grpSp>
      </p:grpSp>
      <p:sp>
        <p:nvSpPr>
          <p:cNvPr id="58" name="TextBox 57">
            <a:extLst>
              <a:ext uri="{FF2B5EF4-FFF2-40B4-BE49-F238E27FC236}">
                <a16:creationId xmlns:a16="http://schemas.microsoft.com/office/drawing/2014/main" id="{EDDF2DB1-1B74-4DCC-8F42-11AF62B638BE}"/>
              </a:ext>
            </a:extLst>
          </p:cNvPr>
          <p:cNvSpPr txBox="1"/>
          <p:nvPr/>
        </p:nvSpPr>
        <p:spPr>
          <a:xfrm>
            <a:off x="3173906" y="13957954"/>
            <a:ext cx="4350349" cy="61555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srgbClr val="F2741F"/>
                </a:solidFill>
                <a:effectLst/>
                <a:uLnTx/>
                <a:uFillTx/>
                <a:latin typeface="Franklin Gothic Book" panose="020B0503020102020204"/>
                <a:ea typeface="+mn-ea"/>
                <a:cs typeface="+mn-cs"/>
              </a:rPr>
              <a:t>Votre confidentialité est importante et votre appel ne sera pas enregistré.</a:t>
            </a:r>
          </a:p>
        </p:txBody>
      </p:sp>
    </p:spTree>
    <p:extLst>
      <p:ext uri="{BB962C8B-B14F-4D97-AF65-F5344CB8AC3E}">
        <p14:creationId xmlns:p14="http://schemas.microsoft.com/office/powerpoint/2010/main" val="2009014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42580" y="7977381"/>
            <a:ext cx="10415216" cy="6858795"/>
            <a:chOff x="-142580" y="7977381"/>
            <a:chExt cx="10415216" cy="6858795"/>
          </a:xfrm>
        </p:grpSpPr>
        <p:sp>
          <p:nvSpPr>
            <p:cNvPr id="57" name="Rectangle 56">
              <a:extLst>
                <a:ext uri="{FF2B5EF4-FFF2-40B4-BE49-F238E27FC236}">
                  <a16:creationId xmlns:a16="http://schemas.microsoft.com/office/drawing/2014/main" id="{38F3973A-BEF7-FF41-BE41-FDDCB13702D1}"/>
                </a:ext>
              </a:extLst>
            </p:cNvPr>
            <p:cNvSpPr/>
            <p:nvPr/>
          </p:nvSpPr>
          <p:spPr>
            <a:xfrm flipH="1">
              <a:off x="3012905" y="10386794"/>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42580" y="7977381"/>
              <a:ext cx="3887937" cy="6858795"/>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4337133" y="14103567"/>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9" name="Title 1">
            <a:extLst>
              <a:ext uri="{FF2B5EF4-FFF2-40B4-BE49-F238E27FC236}">
                <a16:creationId xmlns:a16="http://schemas.microsoft.com/office/drawing/2014/main" id="{C5181143-19D3-4E9B-81E6-B62060670B2F}"/>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5400" b="1" i="0" u="none" strike="noStrike" kern="1200" cap="none" spc="0" normalizeH="0" baseline="0" noProof="0" dirty="0">
                <a:ln>
                  <a:noFill/>
                </a:ln>
                <a:solidFill>
                  <a:srgbClr val="F2741F"/>
                </a:solidFill>
                <a:effectLst/>
                <a:uLnTx/>
                <a:uFillTx/>
                <a:latin typeface="Franklin Gothic Demi" panose="020B0603020102020204" pitchFamily="34" charset="0"/>
                <a:ea typeface="+mj-ea"/>
                <a:cs typeface="+mj-cs"/>
              </a:rPr>
              <a:t>VOUS AVEZ LE DROIT</a:t>
            </a:r>
          </a:p>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4400" b="1" i="0" u="none" strike="noStrike" kern="1200" cap="none" spc="0" normalizeH="0" baseline="0" noProof="0" dirty="0">
                <a:ln>
                  <a:noFill/>
                </a:ln>
                <a:solidFill>
                  <a:srgbClr val="723484"/>
                </a:solidFill>
                <a:effectLst/>
                <a:uLnTx/>
                <a:uFillTx/>
                <a:latin typeface="Franklin Gothic Demi" panose="020B0603020102020204" pitchFamily="34" charset="0"/>
                <a:ea typeface="+mj-ea"/>
                <a:cs typeface="+mj-cs"/>
              </a:rPr>
              <a:t>de Recevoir des services sans violence et sans harcèlement</a:t>
            </a:r>
          </a:p>
        </p:txBody>
      </p:sp>
      <p:sp>
        <p:nvSpPr>
          <p:cNvPr id="31" name="TextBox 30">
            <a:extLst>
              <a:ext uri="{FF2B5EF4-FFF2-40B4-BE49-F238E27FC236}">
                <a16:creationId xmlns:a16="http://schemas.microsoft.com/office/drawing/2014/main" id="{43A42954-6FDA-4238-9EEA-DD21C162EF5B}"/>
              </a:ext>
            </a:extLst>
          </p:cNvPr>
          <p:cNvSpPr txBox="1"/>
          <p:nvPr/>
        </p:nvSpPr>
        <p:spPr>
          <a:xfrm>
            <a:off x="99753" y="2495793"/>
            <a:ext cx="10598409" cy="80021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Les travailleurs humanitaires et du développement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n’ont</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jamais</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le droit de menacer ni de nuire de quelque façon que ce soit aux participants au programme.</a:t>
            </a:r>
          </a:p>
        </p:txBody>
      </p:sp>
      <p:sp>
        <p:nvSpPr>
          <p:cNvPr id="32" name="Rounded Rectangle 44">
            <a:extLst>
              <a:ext uri="{FF2B5EF4-FFF2-40B4-BE49-F238E27FC236}">
                <a16:creationId xmlns:a16="http://schemas.microsoft.com/office/drawing/2014/main" id="{41E1AEE5-81A8-443D-9614-CF229E484E12}"/>
              </a:ext>
            </a:extLst>
          </p:cNvPr>
          <p:cNvSpPr/>
          <p:nvPr/>
        </p:nvSpPr>
        <p:spPr>
          <a:xfrm>
            <a:off x="191231" y="3702949"/>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009BB1"/>
                </a:solidFill>
                <a:effectLst/>
                <a:uLnTx/>
                <a:uFillTx/>
                <a:latin typeface="Franklin Gothic Demi" panose="020B0603020102020204" pitchFamily="34" charset="0"/>
                <a:ea typeface="+mn-ea"/>
                <a:cs typeface="+mn-cs"/>
              </a:rPr>
              <a:t>Ce que vous devez savoir :</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4">
                  <a:extLst>
                    <a:ext uri="{96DAC541-7B7A-43D3-8B79-37D633B846F1}">
                      <asvg:svgBlip xmlns:asvg="http://schemas.microsoft.com/office/drawing/2016/SVG/main" r:embed="rId5"/>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Les services et l’aide aux participants au programme sont toujours gratuits.</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4">
                  <a:extLst>
                    <a:ext uri="{96DAC541-7B7A-43D3-8B79-37D633B846F1}">
                      <asvg:svgBlip xmlns:asvg="http://schemas.microsoft.com/office/drawing/2016/SVG/main" r:embed="rId5"/>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tiendra les travailleurs responsables de toute inconduite envers les participants au programme.</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4">
                  <a:extLst>
                    <a:ext uri="{96DAC541-7B7A-43D3-8B79-37D633B846F1}">
                      <asvg:svgBlip xmlns:asvg="http://schemas.microsoft.com/office/drawing/2016/SVG/main" r:embed="rId5"/>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ne tolère pas les représailles contre quiconque signale une inconduite.</a:t>
            </a:r>
          </a:p>
        </p:txBody>
      </p:sp>
      <p:sp>
        <p:nvSpPr>
          <p:cNvPr id="33" name="Rounded Rectangle 46">
            <a:extLst>
              <a:ext uri="{FF2B5EF4-FFF2-40B4-BE49-F238E27FC236}">
                <a16:creationId xmlns:a16="http://schemas.microsoft.com/office/drawing/2014/main" id="{8A8E26B1-306C-43CD-8ADD-4D5A91F66587}"/>
              </a:ext>
            </a:extLst>
          </p:cNvPr>
          <p:cNvSpPr/>
          <p:nvPr/>
        </p:nvSpPr>
        <p:spPr>
          <a:xfrm>
            <a:off x="4418262" y="3699930"/>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B81F39"/>
                </a:solidFill>
                <a:effectLst/>
                <a:uLnTx/>
                <a:uFillTx/>
                <a:latin typeface="Franklin Gothic Demi" panose="020B0603020102020204" pitchFamily="34" charset="0"/>
                <a:ea typeface="+mn-ea"/>
                <a:cs typeface="+mn-cs"/>
              </a:rPr>
              <a:t>Les travailleurs ne sont JAMAIS autorisés à :</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Demander aux participants du programme de se livrer à des activités sexuelles.</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Se livrer à des activités sexuelles avec toute personne de moins de 18 ans.</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Échanger de l’argent, de l’emploi, des biens ou des services pour le sexe (les travailleurs ne sont pas autorisés à acheter du sexe).</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Harceler, intimider, rabaisser, intimider, humilier ou maltraiter autrement les participants au programme, y compris les enfants.</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Montrer du matériel pornographique aux enfants ou à d’autres participants au programme.</a:t>
            </a:r>
          </a:p>
        </p:txBody>
      </p:sp>
      <p:grpSp>
        <p:nvGrpSpPr>
          <p:cNvPr id="34" name="Group 33">
            <a:extLst>
              <a:ext uri="{FF2B5EF4-FFF2-40B4-BE49-F238E27FC236}">
                <a16:creationId xmlns:a16="http://schemas.microsoft.com/office/drawing/2014/main" id="{95BB5FF4-DC61-4F46-A1A3-7D657C9D53FD}"/>
              </a:ext>
            </a:extLst>
          </p:cNvPr>
          <p:cNvGrpSpPr/>
          <p:nvPr/>
        </p:nvGrpSpPr>
        <p:grpSpPr>
          <a:xfrm>
            <a:off x="341395" y="8108455"/>
            <a:ext cx="10116016" cy="1850064"/>
            <a:chOff x="-422482" y="8696090"/>
            <a:chExt cx="12077858" cy="1850064"/>
          </a:xfrm>
        </p:grpSpPr>
        <p:sp>
          <p:nvSpPr>
            <p:cNvPr id="35" name="TextBox 34">
              <a:extLst>
                <a:ext uri="{FF2B5EF4-FFF2-40B4-BE49-F238E27FC236}">
                  <a16:creationId xmlns:a16="http://schemas.microsoft.com/office/drawing/2014/main" id="{0BEA1F19-6577-46EA-B4CB-086A8B5C5DA6}"/>
                </a:ext>
              </a:extLst>
            </p:cNvPr>
            <p:cNvSpPr txBox="1"/>
            <p:nvPr/>
          </p:nvSpPr>
          <p:spPr>
            <a:xfrm>
              <a:off x="668567" y="9295671"/>
              <a:ext cx="97958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9BB1"/>
                  </a:solidFill>
                  <a:effectLst/>
                  <a:uLnTx/>
                  <a:uFillTx/>
                  <a:latin typeface="Franklin Gothic Medium" panose="020B0603020102020204" pitchFamily="34" charset="0"/>
                  <a:ea typeface="+mn-ea"/>
                  <a:cs typeface="+mn-cs"/>
                </a:rPr>
                <a:t>Appelez la ligne d'assistance sur l'éthique et la conformité de FHI 360</a:t>
              </a:r>
            </a:p>
          </p:txBody>
        </p:sp>
        <p:sp>
          <p:nvSpPr>
            <p:cNvPr id="36" name="TextBox 35">
              <a:extLst>
                <a:ext uri="{FF2B5EF4-FFF2-40B4-BE49-F238E27FC236}">
                  <a16:creationId xmlns:a16="http://schemas.microsoft.com/office/drawing/2014/main" id="{FFB89832-207C-43BF-9285-A53A4E56CC2D}"/>
                </a:ext>
              </a:extLst>
            </p:cNvPr>
            <p:cNvSpPr txBox="1"/>
            <p:nvPr/>
          </p:nvSpPr>
          <p:spPr>
            <a:xfrm>
              <a:off x="1690827" y="9899823"/>
              <a:ext cx="8108601"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b="0" i="0" u="none" strike="noStrike" kern="1200" cap="none" spc="0" normalizeH="0" baseline="0" noProof="0" dirty="0">
                  <a:ln>
                    <a:noFill/>
                  </a:ln>
                  <a:solidFill>
                    <a:srgbClr val="000000">
                      <a:lumMod val="95000"/>
                      <a:lumOff val="5000"/>
                    </a:srgbClr>
                  </a:solidFill>
                  <a:effectLst/>
                  <a:uLnTx/>
                  <a:uFillTx/>
                  <a:latin typeface="Franklin Gothic Book" panose="020B0503020102020204" pitchFamily="34" charset="0"/>
                  <a:ea typeface="+mn-ea"/>
                  <a:cs typeface="+mn-cs"/>
                </a:rPr>
                <a:t>Vous pouvez fournir votre nom, déclarer de façon anonyme ou signaler au nom de quelqu’un d’autre.</a:t>
              </a:r>
            </a:p>
          </p:txBody>
        </p:sp>
        <p:sp>
          <p:nvSpPr>
            <p:cNvPr id="37" name="TextBox 36">
              <a:extLst>
                <a:ext uri="{FF2B5EF4-FFF2-40B4-BE49-F238E27FC236}">
                  <a16:creationId xmlns:a16="http://schemas.microsoft.com/office/drawing/2014/main" id="{9B8309C5-43B8-4903-8048-34C7B5CEBF39}"/>
                </a:ext>
              </a:extLst>
            </p:cNvPr>
            <p:cNvSpPr txBox="1"/>
            <p:nvPr/>
          </p:nvSpPr>
          <p:spPr>
            <a:xfrm>
              <a:off x="-422482" y="8696090"/>
              <a:ext cx="12077858" cy="615553"/>
            </a:xfrm>
            <a:prstGeom prst="rect">
              <a:avLst/>
            </a:prstGeom>
            <a:noFill/>
          </p:spPr>
          <p:txBody>
            <a:bodyPr wrap="square" rtlCol="0">
              <a:spAutoFit/>
            </a:bodyPr>
            <a:lstStyle/>
            <a:p>
              <a:pPr marL="0" marR="0" lvl="0" indent="0" algn="ctr" defTabSz="457200" rtl="0" eaLnBrk="1" fontAlgn="auto" latinLnBrk="0" hangingPunct="1">
                <a:lnSpc>
                  <a:spcPct val="85000"/>
                </a:lnSpc>
                <a:spcBef>
                  <a:spcPts val="0"/>
                </a:spcBef>
                <a:spcAft>
                  <a:spcPts val="0"/>
                </a:spcAft>
                <a:buClrTx/>
                <a:buSzTx/>
                <a:buFontTx/>
                <a:buNone/>
                <a:tabLst/>
                <a:defRPr/>
              </a:pPr>
              <a:r>
                <a:rPr kumimoji="0" lang="fr-FR" sz="4000"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Signalez un préjudice soupçonné ou connu</a:t>
              </a:r>
            </a:p>
          </p:txBody>
        </p:sp>
      </p:grpSp>
      <p:sp>
        <p:nvSpPr>
          <p:cNvPr id="38" name="TextBox 37">
            <a:extLst>
              <a:ext uri="{FF2B5EF4-FFF2-40B4-BE49-F238E27FC236}">
                <a16:creationId xmlns:a16="http://schemas.microsoft.com/office/drawing/2014/main" id="{29DEE946-36C6-4FBC-90A6-D58A8B50B808}"/>
              </a:ext>
            </a:extLst>
          </p:cNvPr>
          <p:cNvSpPr txBox="1"/>
          <p:nvPr/>
        </p:nvSpPr>
        <p:spPr>
          <a:xfrm>
            <a:off x="2216119" y="10438422"/>
            <a:ext cx="3334391" cy="3385738"/>
          </a:xfrm>
          <a:prstGeom prst="rect">
            <a:avLst/>
          </a:prstGeom>
          <a:solidFill>
            <a:schemeClr val="accent6">
              <a:lumMod val="40000"/>
              <a:lumOff val="60000"/>
            </a:schemeClr>
          </a:solidFill>
        </p:spPr>
        <p:txBody>
          <a:bodyPr wrap="square" lIns="182880" tIns="91440" rIns="182880" bIns="182880" rtlCol="0">
            <a:noAutofit/>
          </a:bodyPr>
          <a:lstStyle/>
          <a:p>
            <a:pPr marL="0" marR="0" lvl="0" indent="0" algn="l" defTabSz="457200" rtl="0" eaLnBrk="1" fontAlgn="auto" latinLnBrk="0" hangingPunct="1">
              <a:lnSpc>
                <a:spcPct val="110000"/>
              </a:lnSpc>
              <a:spcBef>
                <a:spcPts val="0"/>
              </a:spcBef>
              <a:spcAft>
                <a:spcPts val="1200"/>
              </a:spcAft>
              <a:buClrTx/>
              <a:buSzTx/>
              <a:buFontTx/>
              <a:buNone/>
              <a:tabLst/>
              <a:defRPr/>
            </a:pPr>
            <a:r>
              <a:rPr kumimoji="0" lang="fr-FR" sz="1200" b="1" i="1" u="none" strike="noStrike" kern="1200" cap="none" spc="0" normalizeH="0" baseline="0" noProof="0" dirty="0">
                <a:ln>
                  <a:noFill/>
                </a:ln>
                <a:solidFill>
                  <a:srgbClr val="000000"/>
                </a:solidFill>
                <a:effectLst/>
                <a:uLnTx/>
                <a:uFillTx/>
                <a:latin typeface="Franklin Gothic Book" panose="020B0503020102020204"/>
                <a:ea typeface="+mn-ea"/>
                <a:cs typeface="+mn-cs"/>
              </a:rPr>
              <a:t>INSTRUCTIONS DE MODIFICATION POUR CETTE CASE : </a:t>
            </a:r>
            <a:r>
              <a:rPr kumimoji="0" lang="fr-FR" sz="1200" b="0" i="1" u="none" strike="noStrike" kern="1200" cap="none" spc="0" normalizeH="0" baseline="0" noProof="0" dirty="0">
                <a:ln>
                  <a:noFill/>
                </a:ln>
                <a:solidFill>
                  <a:srgbClr val="000000"/>
                </a:solidFill>
                <a:effectLst/>
                <a:uLnTx/>
                <a:uFillTx/>
                <a:latin typeface="Franklin Gothic Book" panose="020B0503020102020204"/>
                <a:ea typeface="+mn-ea"/>
                <a:cs typeface="+mn-cs"/>
              </a:rPr>
              <a:t>Inclure des informations sur la façon d’accéder au mécanisme de déclaration local de FHI 360 ou au mécanisme de déclaration communautaire (CBCM), si vous en avez un en place. Vous pouvez également inclure ici le numéro d'assistance téléphonique de FHI 360 dans le pays, s'il est disponible. Consultez le menu déroulant sur le site de signalement pour voir si un numéro d'assistance téléphonique dans le pays est disponible. Vérifiez toujours que le numéro fonctionne avant de l'imprimer dans cette boîte ! </a:t>
            </a:r>
            <a:r>
              <a:rPr kumimoji="0" lang="fr-FR" sz="1200" b="0" i="0" u="none" strike="noStrike" kern="1200" cap="none" spc="0" normalizeH="0" baseline="0" noProof="0" dirty="0">
                <a:ln>
                  <a:noFill/>
                </a:ln>
                <a:solidFill>
                  <a:srgbClr val="000000"/>
                </a:solidFill>
                <a:effectLst/>
                <a:uLnTx/>
                <a:uFillTx/>
                <a:latin typeface="Franklin Gothic Book" panose="020B0503020102020204"/>
                <a:ea typeface="+mn-ea"/>
                <a:cs typeface="+mn-cs"/>
                <a:hlinkClick r:id="rId8"/>
              </a:rPr>
              <a:t>http://www.fhi360.org/anonreportregistry</a:t>
            </a:r>
          </a:p>
        </p:txBody>
      </p:sp>
      <p:grpSp>
        <p:nvGrpSpPr>
          <p:cNvPr id="39" name="Group 38">
            <a:extLst>
              <a:ext uri="{FF2B5EF4-FFF2-40B4-BE49-F238E27FC236}">
                <a16:creationId xmlns:a16="http://schemas.microsoft.com/office/drawing/2014/main" id="{0838272B-D0E7-4F9A-BD06-3ACA31A6427C}"/>
              </a:ext>
            </a:extLst>
          </p:cNvPr>
          <p:cNvGrpSpPr/>
          <p:nvPr/>
        </p:nvGrpSpPr>
        <p:grpSpPr>
          <a:xfrm>
            <a:off x="5658508" y="10408751"/>
            <a:ext cx="4465737" cy="3403845"/>
            <a:chOff x="5078646" y="10564202"/>
            <a:chExt cx="4465737" cy="3403845"/>
          </a:xfrm>
        </p:grpSpPr>
        <p:sp>
          <p:nvSpPr>
            <p:cNvPr id="40" name="TextBox 39">
              <a:extLst>
                <a:ext uri="{FF2B5EF4-FFF2-40B4-BE49-F238E27FC236}">
                  <a16:creationId xmlns:a16="http://schemas.microsoft.com/office/drawing/2014/main" id="{8AC3971D-9B3A-4BCA-AEE1-7065D0109827}"/>
                </a:ext>
              </a:extLst>
            </p:cNvPr>
            <p:cNvSpPr txBox="1"/>
            <p:nvPr/>
          </p:nvSpPr>
          <p:spPr>
            <a:xfrm>
              <a:off x="5180313" y="10564202"/>
              <a:ext cx="4360008"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9590"/>
                  </a:solidFill>
                  <a:effectLst/>
                  <a:uLnTx/>
                  <a:uFillTx/>
                  <a:latin typeface="Franklin Gothic Demi" panose="020B0603020102020204" pitchFamily="34" charset="0"/>
                  <a:ea typeface="+mn-ea"/>
                  <a:cs typeface="+mn-cs"/>
                </a:rPr>
                <a:t>OPTIONS SUPPLÉMENTAIRES POUR LE SIGNALEMENT</a:t>
              </a:r>
            </a:p>
          </p:txBody>
        </p:sp>
        <p:grpSp>
          <p:nvGrpSpPr>
            <p:cNvPr id="41" name="Group 40">
              <a:extLst>
                <a:ext uri="{FF2B5EF4-FFF2-40B4-BE49-F238E27FC236}">
                  <a16:creationId xmlns:a16="http://schemas.microsoft.com/office/drawing/2014/main" id="{03E8922A-F49F-4090-8F31-603A85B2A0B2}"/>
                </a:ext>
              </a:extLst>
            </p:cNvPr>
            <p:cNvGrpSpPr/>
            <p:nvPr/>
          </p:nvGrpSpPr>
          <p:grpSpPr>
            <a:xfrm>
              <a:off x="5681086" y="11103748"/>
              <a:ext cx="3706143" cy="655165"/>
              <a:chOff x="5842495" y="11103748"/>
              <a:chExt cx="3706143" cy="655165"/>
            </a:xfrm>
          </p:grpSpPr>
          <p:sp>
            <p:nvSpPr>
              <p:cNvPr id="49" name="TextBox 48">
                <a:extLst>
                  <a:ext uri="{FF2B5EF4-FFF2-40B4-BE49-F238E27FC236}">
                    <a16:creationId xmlns:a16="http://schemas.microsoft.com/office/drawing/2014/main" id="{67E397EF-F5E9-4E9C-91F8-420647C4B5CF}"/>
                  </a:ext>
                </a:extLst>
              </p:cNvPr>
              <p:cNvSpPr txBox="1"/>
              <p:nvPr/>
            </p:nvSpPr>
            <p:spPr>
              <a:xfrm>
                <a:off x="5842495" y="11104503"/>
                <a:ext cx="3706143" cy="654410"/>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En ligne de façon anonyme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www.fhi360.org/anonreportregistry</a:t>
                </a:r>
              </a:p>
            </p:txBody>
          </p:sp>
          <p:pic>
            <p:nvPicPr>
              <p:cNvPr id="50" name="Graphic 49" descr="Cursor with solid fill">
                <a:extLst>
                  <a:ext uri="{FF2B5EF4-FFF2-40B4-BE49-F238E27FC236}">
                    <a16:creationId xmlns:a16="http://schemas.microsoft.com/office/drawing/2014/main" id="{F7D1E4F4-4BB2-47A8-9A62-CF3E020B9E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001943">
                <a:off x="5919859" y="11103748"/>
                <a:ext cx="337738" cy="337738"/>
              </a:xfrm>
              <a:prstGeom prst="rect">
                <a:avLst/>
              </a:prstGeom>
            </p:spPr>
          </p:pic>
        </p:grpSp>
        <p:grpSp>
          <p:nvGrpSpPr>
            <p:cNvPr id="42" name="Group 41">
              <a:extLst>
                <a:ext uri="{FF2B5EF4-FFF2-40B4-BE49-F238E27FC236}">
                  <a16:creationId xmlns:a16="http://schemas.microsoft.com/office/drawing/2014/main" id="{FCE14410-2381-428B-8AAD-36A1C415F10A}"/>
                </a:ext>
              </a:extLst>
            </p:cNvPr>
            <p:cNvGrpSpPr/>
            <p:nvPr/>
          </p:nvGrpSpPr>
          <p:grpSpPr>
            <a:xfrm>
              <a:off x="5078646" y="12448772"/>
              <a:ext cx="4465737" cy="1519275"/>
              <a:chOff x="4863072" y="12448772"/>
              <a:chExt cx="4465737" cy="1519275"/>
            </a:xfrm>
          </p:grpSpPr>
          <p:sp>
            <p:nvSpPr>
              <p:cNvPr id="47" name="TextBox 46">
                <a:extLst>
                  <a:ext uri="{FF2B5EF4-FFF2-40B4-BE49-F238E27FC236}">
                    <a16:creationId xmlns:a16="http://schemas.microsoft.com/office/drawing/2014/main" id="{561B1A36-A8AA-48FB-9DE4-DA6E1E8CB521}"/>
                  </a:ext>
                </a:extLst>
              </p:cNvPr>
              <p:cNvSpPr txBox="1"/>
              <p:nvPr/>
            </p:nvSpPr>
            <p:spPr>
              <a:xfrm>
                <a:off x="5041315" y="12473792"/>
                <a:ext cx="4287494" cy="1494255"/>
              </a:xfrm>
              <a:prstGeom prst="rect">
                <a:avLst/>
              </a:prstGeom>
              <a:noFill/>
            </p:spPr>
            <p:txBody>
              <a:bodyPr wrap="square" rtlCol="0">
                <a:spAutoFit/>
              </a:bodyPr>
              <a:lstStyle/>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Numéro sans frais aux USA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Skype: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4762" marR="0" lvl="0" indent="0" algn="ctr" defTabSz="457200" rtl="0" eaLnBrk="1" fontAlgn="auto" latinLnBrk="0" hangingPunct="1">
                  <a:lnSpc>
                    <a:spcPct val="100000"/>
                  </a:lnSpc>
                  <a:spcBef>
                    <a:spcPts val="0"/>
                  </a:spcBef>
                  <a:spcAft>
                    <a:spcPts val="300"/>
                  </a:spcAft>
                  <a:buClr>
                    <a:srgbClr val="009590"/>
                  </a:buClr>
                  <a:buSzPct val="125000"/>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Collecte internationale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+1-720-514-4400</a:t>
                </a:r>
                <a:b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br>
                <a:r>
                  <a:rPr kumimoji="0" lang="fr-FR" sz="1050" b="0" i="1" u="none" strike="noStrike" kern="1200" cap="none" spc="0" normalizeH="0" baseline="0" noProof="0" dirty="0">
                    <a:ln>
                      <a:noFill/>
                    </a:ln>
                    <a:solidFill>
                      <a:srgbClr val="000000"/>
                    </a:solidFill>
                    <a:effectLst/>
                    <a:uLnTx/>
                    <a:uFillTx/>
                    <a:latin typeface="Franklin Gothic Book" panose="020B0503020102020204"/>
                    <a:ea typeface="+mn-ea"/>
                    <a:cs typeface="+mn-cs"/>
                  </a:rPr>
                  <a:t>(</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Appelez votre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opérateur local.</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Dites lui de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passer un appel à frais</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virés aux États-Unis. Donnez lui ce numéro :  </a:t>
                </a:r>
                <a:r>
                  <a:rPr kumimoji="0" lang="fr-FR" sz="1050" b="0" i="1" u="none" strike="noStrike" kern="1200" cap="none" spc="0" normalizeH="0" baseline="0" noProof="0" dirty="0">
                    <a:ln>
                      <a:noFill/>
                    </a:ln>
                    <a:solidFill>
                      <a:srgbClr val="000000"/>
                    </a:solidFill>
                    <a:effectLst/>
                    <a:uLnTx/>
                    <a:uFillTx/>
                    <a:latin typeface="Franklin Gothic Medium" panose="020B0603020102020204" pitchFamily="34" charset="0"/>
                    <a:ea typeface="+mn-ea"/>
                    <a:cs typeface="+mn-cs"/>
                  </a:rPr>
                  <a:t>1-720-514-4400.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Lorsqu’on vous demande votre nom, dites </a:t>
                </a:r>
                <a:r>
                  <a:rPr kumimoji="0" lang="fr-FR" sz="1050" b="1"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FHI 360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t>
                </a:r>
              </a:p>
            </p:txBody>
          </p:sp>
          <p:pic>
            <p:nvPicPr>
              <p:cNvPr id="48" name="Graphic 47" descr="Receiver with solid fill">
                <a:extLst>
                  <a:ext uri="{FF2B5EF4-FFF2-40B4-BE49-F238E27FC236}">
                    <a16:creationId xmlns:a16="http://schemas.microsoft.com/office/drawing/2014/main" id="{A03BEAD9-C1B6-4487-BEE5-17D9042663A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63072" y="12448772"/>
                <a:ext cx="291245" cy="291245"/>
              </a:xfrm>
              <a:prstGeom prst="rect">
                <a:avLst/>
              </a:prstGeom>
            </p:spPr>
          </p:pic>
        </p:grpSp>
        <p:grpSp>
          <p:nvGrpSpPr>
            <p:cNvPr id="44" name="Group 43">
              <a:extLst>
                <a:ext uri="{FF2B5EF4-FFF2-40B4-BE49-F238E27FC236}">
                  <a16:creationId xmlns:a16="http://schemas.microsoft.com/office/drawing/2014/main" id="{36ECEDAA-646B-4460-B754-1ED810715DA0}"/>
                </a:ext>
              </a:extLst>
            </p:cNvPr>
            <p:cNvGrpSpPr/>
            <p:nvPr/>
          </p:nvGrpSpPr>
          <p:grpSpPr>
            <a:xfrm>
              <a:off x="5580393" y="11754654"/>
              <a:ext cx="3631764" cy="674031"/>
              <a:chOff x="5044666" y="11690646"/>
              <a:chExt cx="3631764" cy="674031"/>
            </a:xfrm>
          </p:grpSpPr>
          <p:sp>
            <p:nvSpPr>
              <p:cNvPr id="45" name="TextBox 44">
                <a:extLst>
                  <a:ext uri="{FF2B5EF4-FFF2-40B4-BE49-F238E27FC236}">
                    <a16:creationId xmlns:a16="http://schemas.microsoft.com/office/drawing/2014/main" id="{6D657A22-E2A4-41E6-8DAB-02B405562650}"/>
                  </a:ext>
                </a:extLst>
              </p:cNvPr>
              <p:cNvSpPr txBox="1"/>
              <p:nvPr/>
            </p:nvSpPr>
            <p:spPr>
              <a:xfrm>
                <a:off x="5361355" y="11690646"/>
                <a:ext cx="3315075" cy="674031"/>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Confidentiellement par courriel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compliance@fhi360.org</a:t>
                </a:r>
              </a:p>
            </p:txBody>
          </p:sp>
          <p:pic>
            <p:nvPicPr>
              <p:cNvPr id="46" name="Picture 55">
                <a:extLst>
                  <a:ext uri="{FF2B5EF4-FFF2-40B4-BE49-F238E27FC236}">
                    <a16:creationId xmlns:a16="http://schemas.microsoft.com/office/drawing/2014/main" id="{BAE3943F-8327-41E2-8D9C-E5603BB263DF}"/>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5044666" y="11768803"/>
                <a:ext cx="273310" cy="176513"/>
              </a:xfrm>
              <a:prstGeom prst="rect">
                <a:avLst/>
              </a:prstGeom>
              <a:solidFill>
                <a:schemeClr val="bg1"/>
              </a:solidFill>
            </p:spPr>
          </p:pic>
        </p:grpSp>
      </p:grpSp>
      <p:sp>
        <p:nvSpPr>
          <p:cNvPr id="58" name="TextBox 57">
            <a:extLst>
              <a:ext uri="{FF2B5EF4-FFF2-40B4-BE49-F238E27FC236}">
                <a16:creationId xmlns:a16="http://schemas.microsoft.com/office/drawing/2014/main" id="{EDDF2DB1-1B74-4DCC-8F42-11AF62B638BE}"/>
              </a:ext>
            </a:extLst>
          </p:cNvPr>
          <p:cNvSpPr txBox="1"/>
          <p:nvPr/>
        </p:nvSpPr>
        <p:spPr>
          <a:xfrm>
            <a:off x="4786575" y="14009594"/>
            <a:ext cx="4350349" cy="61555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srgbClr val="F2741F"/>
                </a:solidFill>
                <a:effectLst/>
                <a:uLnTx/>
                <a:uFillTx/>
                <a:latin typeface="Franklin Gothic Book" panose="020B0503020102020204"/>
                <a:ea typeface="+mn-ea"/>
                <a:cs typeface="+mn-cs"/>
              </a:rPr>
              <a:t>Votre confidentialité est importante et votre appel ne sera pas enregistré.</a:t>
            </a:r>
          </a:p>
        </p:txBody>
      </p:sp>
    </p:spTree>
    <p:extLst>
      <p:ext uri="{BB962C8B-B14F-4D97-AF65-F5344CB8AC3E}">
        <p14:creationId xmlns:p14="http://schemas.microsoft.com/office/powerpoint/2010/main" val="2401713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285154" y="8336218"/>
            <a:ext cx="10725938" cy="6858795"/>
            <a:chOff x="129179" y="7977381"/>
            <a:chExt cx="10725938" cy="6858795"/>
          </a:xfrm>
        </p:grpSpPr>
        <p:sp>
          <p:nvSpPr>
            <p:cNvPr id="57" name="Rectangle 56">
              <a:extLst>
                <a:ext uri="{FF2B5EF4-FFF2-40B4-BE49-F238E27FC236}">
                  <a16:creationId xmlns:a16="http://schemas.microsoft.com/office/drawing/2014/main" id="{38F3973A-BEF7-FF41-BE41-FDDCB13702D1}"/>
                </a:ext>
              </a:extLst>
            </p:cNvPr>
            <p:cNvSpPr/>
            <p:nvPr/>
          </p:nvSpPr>
          <p:spPr>
            <a:xfrm flipH="1">
              <a:off x="2450950" y="10386794"/>
              <a:ext cx="8404167"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29179" y="7977381"/>
              <a:ext cx="3344418" cy="6858795"/>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2487203" y="14269621"/>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9" name="Title 1">
            <a:extLst>
              <a:ext uri="{FF2B5EF4-FFF2-40B4-BE49-F238E27FC236}">
                <a16:creationId xmlns:a16="http://schemas.microsoft.com/office/drawing/2014/main" id="{C5181143-19D3-4E9B-81E6-B62060670B2F}"/>
              </a:ext>
            </a:extLst>
          </p:cNvPr>
          <p:cNvSpPr txBox="1">
            <a:spLocks/>
          </p:cNvSpPr>
          <p:nvPr/>
        </p:nvSpPr>
        <p:spPr>
          <a:xfrm>
            <a:off x="341395" y="438400"/>
            <a:ext cx="8161262"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5400" b="1" i="0" u="none" strike="noStrike" kern="1200" cap="none" spc="0" normalizeH="0" baseline="0" noProof="0" dirty="0">
                <a:ln>
                  <a:noFill/>
                </a:ln>
                <a:solidFill>
                  <a:srgbClr val="F2741F"/>
                </a:solidFill>
                <a:effectLst/>
                <a:uLnTx/>
                <a:uFillTx/>
                <a:latin typeface="Franklin Gothic Demi" panose="020B0603020102020204" pitchFamily="34" charset="0"/>
                <a:ea typeface="+mj-ea"/>
                <a:cs typeface="+mj-cs"/>
              </a:rPr>
              <a:t>VOUS AVEZ LE DROIT</a:t>
            </a:r>
          </a:p>
          <a:p>
            <a:pPr marL="0" marR="0" lvl="0" indent="0" algn="l" defTabSz="1069848" rtl="0" eaLnBrk="1" fontAlgn="auto" latinLnBrk="0" hangingPunct="1">
              <a:lnSpc>
                <a:spcPct val="90000"/>
              </a:lnSpc>
              <a:spcBef>
                <a:spcPct val="0"/>
              </a:spcBef>
              <a:spcAft>
                <a:spcPts val="0"/>
              </a:spcAft>
              <a:buClrTx/>
              <a:buSzTx/>
              <a:buFontTx/>
              <a:buNone/>
              <a:tabLst/>
              <a:defRPr/>
            </a:pPr>
            <a:r>
              <a:rPr kumimoji="0" lang="fr-FR" sz="4400" b="1" i="0" u="none" strike="noStrike" kern="1200" cap="none" spc="0" normalizeH="0" baseline="0" noProof="0" dirty="0">
                <a:ln>
                  <a:noFill/>
                </a:ln>
                <a:solidFill>
                  <a:srgbClr val="723484"/>
                </a:solidFill>
                <a:effectLst/>
                <a:uLnTx/>
                <a:uFillTx/>
                <a:latin typeface="Franklin Gothic Demi" panose="020B0603020102020204" pitchFamily="34" charset="0"/>
                <a:ea typeface="+mj-ea"/>
                <a:cs typeface="+mj-cs"/>
              </a:rPr>
              <a:t>de Recevoir des services sans violence et sans harcèlement</a:t>
            </a:r>
          </a:p>
        </p:txBody>
      </p:sp>
      <p:sp>
        <p:nvSpPr>
          <p:cNvPr id="31" name="TextBox 30">
            <a:extLst>
              <a:ext uri="{FF2B5EF4-FFF2-40B4-BE49-F238E27FC236}">
                <a16:creationId xmlns:a16="http://schemas.microsoft.com/office/drawing/2014/main" id="{43A42954-6FDA-4238-9EEA-DD21C162EF5B}"/>
              </a:ext>
            </a:extLst>
          </p:cNvPr>
          <p:cNvSpPr txBox="1"/>
          <p:nvPr/>
        </p:nvSpPr>
        <p:spPr>
          <a:xfrm>
            <a:off x="99753" y="2495793"/>
            <a:ext cx="10598409" cy="80021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Les travailleurs humanitaires et du développement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n’ont</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a:t>
            </a:r>
            <a:r>
              <a:rPr kumimoji="0" lang="fr-FR" sz="2300" b="1" i="0" u="none" strike="noStrike" kern="1200" cap="none" spc="0" normalizeH="0" baseline="0" noProof="0" dirty="0">
                <a:ln>
                  <a:noFill/>
                </a:ln>
                <a:solidFill>
                  <a:srgbClr val="F2741F"/>
                </a:solidFill>
                <a:effectLst/>
                <a:uLnTx/>
                <a:uFillTx/>
                <a:latin typeface="Franklin Gothic Book" panose="020B0503020102020204"/>
                <a:ea typeface="+mn-ea"/>
                <a:cs typeface="+mn-cs"/>
              </a:rPr>
              <a:t>jamais</a:t>
            </a:r>
            <a:r>
              <a:rPr kumimoji="0" lang="fr-FR" sz="2300" b="0" i="0" u="none" strike="noStrike" kern="1200" cap="none" spc="0" normalizeH="0" baseline="0" noProof="0" dirty="0">
                <a:ln>
                  <a:noFill/>
                </a:ln>
                <a:solidFill>
                  <a:srgbClr val="000000"/>
                </a:solidFill>
                <a:effectLst/>
                <a:uLnTx/>
                <a:uFillTx/>
                <a:latin typeface="Franklin Gothic Book" panose="020B0503020102020204"/>
                <a:ea typeface="+mn-ea"/>
                <a:cs typeface="+mn-cs"/>
              </a:rPr>
              <a:t> le droit de menacer ni de nuire de quelque façon que ce soit aux participants au programme.</a:t>
            </a:r>
          </a:p>
        </p:txBody>
      </p:sp>
      <p:sp>
        <p:nvSpPr>
          <p:cNvPr id="32" name="Rounded Rectangle 44">
            <a:extLst>
              <a:ext uri="{FF2B5EF4-FFF2-40B4-BE49-F238E27FC236}">
                <a16:creationId xmlns:a16="http://schemas.microsoft.com/office/drawing/2014/main" id="{41E1AEE5-81A8-443D-9614-CF229E484E12}"/>
              </a:ext>
            </a:extLst>
          </p:cNvPr>
          <p:cNvSpPr/>
          <p:nvPr/>
        </p:nvSpPr>
        <p:spPr>
          <a:xfrm>
            <a:off x="191231" y="3702949"/>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009BB1"/>
                </a:solidFill>
                <a:effectLst/>
                <a:uLnTx/>
                <a:uFillTx/>
                <a:latin typeface="Franklin Gothic Demi" panose="020B0603020102020204" pitchFamily="34" charset="0"/>
                <a:ea typeface="+mn-ea"/>
                <a:cs typeface="+mn-cs"/>
              </a:rPr>
              <a:t>Ce que vous devez savoir :</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4">
                  <a:extLst>
                    <a:ext uri="{96DAC541-7B7A-43D3-8B79-37D633B846F1}">
                      <asvg:svgBlip xmlns:asvg="http://schemas.microsoft.com/office/drawing/2016/SVG/main" r:embed="rId5"/>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Les services et l’aide aux participants au programme sont toujours gratuits.</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4">
                  <a:extLst>
                    <a:ext uri="{96DAC541-7B7A-43D3-8B79-37D633B846F1}">
                      <asvg:svgBlip xmlns:asvg="http://schemas.microsoft.com/office/drawing/2016/SVG/main" r:embed="rId5"/>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tiendra les travailleurs responsables de toute inconduite envers les participants au programme.</a:t>
            </a:r>
          </a:p>
          <a:p>
            <a:pPr marL="285750" marR="0" lvl="0" indent="-285750" algn="l" defTabSz="457200" rtl="0" eaLnBrk="1" fontAlgn="auto" latinLnBrk="0" hangingPunct="1">
              <a:lnSpc>
                <a:spcPct val="100000"/>
              </a:lnSpc>
              <a:spcBef>
                <a:spcPts val="0"/>
              </a:spcBef>
              <a:spcAft>
                <a:spcPts val="1400"/>
              </a:spcAft>
              <a:buClr>
                <a:srgbClr val="FED205"/>
              </a:buClr>
              <a:buSzPct val="115000"/>
              <a:buFontTx/>
              <a:buBlip>
                <a:blip r:embed="rId4">
                  <a:extLst>
                    <a:ext uri="{96DAC541-7B7A-43D3-8B79-37D633B846F1}">
                      <asvg:svgBlip xmlns:asvg="http://schemas.microsoft.com/office/drawing/2016/SVG/main" r:embed="rId5"/>
                    </a:ext>
                  </a:extLst>
                </a:blip>
              </a:buBlip>
              <a:tabLst/>
              <a:defRPr/>
            </a:pPr>
            <a:r>
              <a:rPr kumimoji="0" lang="fr-FR" sz="1600" b="0" i="0" u="none" strike="noStrike" kern="1200" cap="none" spc="0" normalizeH="0" baseline="0" noProof="0" dirty="0">
                <a:ln>
                  <a:noFill/>
                </a:ln>
                <a:solidFill>
                  <a:srgbClr val="009BB1"/>
                </a:solidFill>
                <a:effectLst/>
                <a:uLnTx/>
                <a:uFillTx/>
                <a:latin typeface="Franklin Gothic Book" panose="020B0503020102020204"/>
                <a:ea typeface="+mn-ea"/>
                <a:cs typeface="+mn-cs"/>
              </a:rPr>
              <a:t>FHI 360 ne tolère pas les représailles contre quiconque signale une inconduite.</a:t>
            </a:r>
          </a:p>
        </p:txBody>
      </p:sp>
      <p:sp>
        <p:nvSpPr>
          <p:cNvPr id="33" name="Rounded Rectangle 46">
            <a:extLst>
              <a:ext uri="{FF2B5EF4-FFF2-40B4-BE49-F238E27FC236}">
                <a16:creationId xmlns:a16="http://schemas.microsoft.com/office/drawing/2014/main" id="{8A8E26B1-306C-43CD-8ADD-4D5A91F66587}"/>
              </a:ext>
            </a:extLst>
          </p:cNvPr>
          <p:cNvSpPr/>
          <p:nvPr/>
        </p:nvSpPr>
        <p:spPr>
          <a:xfrm>
            <a:off x="4418262" y="3699930"/>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marL="0" marR="0" lvl="0" indent="0" algn="l" defTabSz="457200" rtl="0" eaLnBrk="1" fontAlgn="auto" latinLnBrk="0" hangingPunct="1">
              <a:lnSpc>
                <a:spcPct val="90000"/>
              </a:lnSpc>
              <a:spcBef>
                <a:spcPts val="0"/>
              </a:spcBef>
              <a:spcAft>
                <a:spcPts val="1200"/>
              </a:spcAft>
              <a:buClrTx/>
              <a:buSzTx/>
              <a:buFontTx/>
              <a:buNone/>
              <a:tabLst/>
              <a:defRPr/>
            </a:pPr>
            <a:r>
              <a:rPr kumimoji="0" lang="fr-FR" sz="2000" b="1" i="0" u="none" strike="noStrike" kern="1200" cap="none" spc="0" normalizeH="0" baseline="0" noProof="0" dirty="0">
                <a:ln>
                  <a:noFill/>
                </a:ln>
                <a:solidFill>
                  <a:srgbClr val="B81F39"/>
                </a:solidFill>
                <a:effectLst/>
                <a:uLnTx/>
                <a:uFillTx/>
                <a:latin typeface="Franklin Gothic Demi" panose="020B0603020102020204" pitchFamily="34" charset="0"/>
                <a:ea typeface="+mn-ea"/>
                <a:cs typeface="+mn-cs"/>
              </a:rPr>
              <a:t>Les travailleurs ne sont JAMAIS autorisés à :</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Demander aux participants du programme de se livrer à des activités sexuelles.</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Se livrer à des activités sexuelles avec toute personne de moins de 18 ans.</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Échanger de l’argent, de l’emploi, des biens ou des services pour le sexe (les travailleurs ne sont pas autorisés à acheter du sexe).</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Harceler, intimider, rabaisser, intimider, humilier ou maltraiter autrement les participants au programme, y compris les enfants.</a:t>
            </a:r>
          </a:p>
          <a:p>
            <a:pPr marL="285750" marR="0" lvl="0" indent="-285750" algn="l" defTabSz="457200" rtl="0" eaLnBrk="1" fontAlgn="auto" latinLnBrk="0" hangingPunct="1">
              <a:lnSpc>
                <a:spcPct val="100000"/>
              </a:lnSpc>
              <a:spcBef>
                <a:spcPts val="0"/>
              </a:spcBef>
              <a:spcAft>
                <a:spcPts val="1400"/>
              </a:spcAft>
              <a:buClrTx/>
              <a:buSzTx/>
              <a:buFontTx/>
              <a:buBlip>
                <a:blip r:embed="rId6">
                  <a:extLst>
                    <a:ext uri="{96DAC541-7B7A-43D3-8B79-37D633B846F1}">
                      <asvg:svgBlip xmlns:asvg="http://schemas.microsoft.com/office/drawing/2016/SVG/main" r:embed="rId7"/>
                    </a:ext>
                  </a:extLst>
                </a:blip>
              </a:buBlip>
              <a:tabLst/>
              <a:defRPr/>
            </a:pPr>
            <a:r>
              <a:rPr kumimoji="0" lang="fr-FR" sz="1600" b="0" i="0" u="none" strike="noStrike" kern="1200" cap="none" spc="0" normalizeH="0" baseline="0" noProof="0" dirty="0">
                <a:ln>
                  <a:noFill/>
                </a:ln>
                <a:solidFill>
                  <a:srgbClr val="B81F39"/>
                </a:solidFill>
                <a:effectLst/>
                <a:uLnTx/>
                <a:uFillTx/>
                <a:latin typeface="Franklin Gothic Book" panose="020B0503020102020204"/>
                <a:ea typeface="+mn-ea"/>
                <a:cs typeface="+mn-cs"/>
              </a:rPr>
              <a:t>Montrer du matériel pornographique aux enfants ou à d’autres participants au programme.</a:t>
            </a:r>
          </a:p>
        </p:txBody>
      </p:sp>
      <p:grpSp>
        <p:nvGrpSpPr>
          <p:cNvPr id="34" name="Group 33">
            <a:extLst>
              <a:ext uri="{FF2B5EF4-FFF2-40B4-BE49-F238E27FC236}">
                <a16:creationId xmlns:a16="http://schemas.microsoft.com/office/drawing/2014/main" id="{95BB5FF4-DC61-4F46-A1A3-7D657C9D53FD}"/>
              </a:ext>
            </a:extLst>
          </p:cNvPr>
          <p:cNvGrpSpPr/>
          <p:nvPr/>
        </p:nvGrpSpPr>
        <p:grpSpPr>
          <a:xfrm>
            <a:off x="191231" y="8092583"/>
            <a:ext cx="9966960" cy="2174865"/>
            <a:chOff x="-601768" y="8680218"/>
            <a:chExt cx="11899895" cy="2174865"/>
          </a:xfrm>
        </p:grpSpPr>
        <p:sp>
          <p:nvSpPr>
            <p:cNvPr id="35" name="TextBox 34">
              <a:extLst>
                <a:ext uri="{FF2B5EF4-FFF2-40B4-BE49-F238E27FC236}">
                  <a16:creationId xmlns:a16="http://schemas.microsoft.com/office/drawing/2014/main" id="{0BEA1F19-6577-46EA-B4CB-086A8B5C5DA6}"/>
                </a:ext>
              </a:extLst>
            </p:cNvPr>
            <p:cNvSpPr txBox="1"/>
            <p:nvPr/>
          </p:nvSpPr>
          <p:spPr>
            <a:xfrm>
              <a:off x="2139472" y="9395805"/>
              <a:ext cx="7572659"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9BB1"/>
                  </a:solidFill>
                  <a:effectLst/>
                  <a:uLnTx/>
                  <a:uFillTx/>
                  <a:latin typeface="Franklin Gothic Medium" panose="020B0603020102020204" pitchFamily="34" charset="0"/>
                  <a:ea typeface="+mn-ea"/>
                  <a:cs typeface="+mn-cs"/>
                </a:rPr>
                <a:t>Appelez la ligne d'assistance sur l'éthique et la conformité de FHI 360</a:t>
              </a:r>
            </a:p>
          </p:txBody>
        </p:sp>
        <p:sp>
          <p:nvSpPr>
            <p:cNvPr id="36" name="TextBox 35">
              <a:extLst>
                <a:ext uri="{FF2B5EF4-FFF2-40B4-BE49-F238E27FC236}">
                  <a16:creationId xmlns:a16="http://schemas.microsoft.com/office/drawing/2014/main" id="{FFB89832-207C-43BF-9285-A53A4E56CC2D}"/>
                </a:ext>
              </a:extLst>
            </p:cNvPr>
            <p:cNvSpPr txBox="1"/>
            <p:nvPr/>
          </p:nvSpPr>
          <p:spPr>
            <a:xfrm>
              <a:off x="2139472" y="10208752"/>
              <a:ext cx="8108601"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b="0" i="0" u="none" strike="noStrike" kern="1200" cap="none" spc="0" normalizeH="0" baseline="0" noProof="0" dirty="0">
                  <a:ln>
                    <a:noFill/>
                  </a:ln>
                  <a:solidFill>
                    <a:srgbClr val="000000">
                      <a:lumMod val="95000"/>
                      <a:lumOff val="5000"/>
                    </a:srgbClr>
                  </a:solidFill>
                  <a:effectLst/>
                  <a:uLnTx/>
                  <a:uFillTx/>
                  <a:latin typeface="Franklin Gothic Book" panose="020B0503020102020204" pitchFamily="34" charset="0"/>
                  <a:ea typeface="+mn-ea"/>
                  <a:cs typeface="+mn-cs"/>
                </a:rPr>
                <a:t>Vous pouvez fournir votre nom, déclarer de façon anonyme ou signaler au nom de quelqu’un d’autre.</a:t>
              </a:r>
            </a:p>
          </p:txBody>
        </p:sp>
        <p:sp>
          <p:nvSpPr>
            <p:cNvPr id="37" name="TextBox 36">
              <a:extLst>
                <a:ext uri="{FF2B5EF4-FFF2-40B4-BE49-F238E27FC236}">
                  <a16:creationId xmlns:a16="http://schemas.microsoft.com/office/drawing/2014/main" id="{9B8309C5-43B8-4903-8048-34C7B5CEBF39}"/>
                </a:ext>
              </a:extLst>
            </p:cNvPr>
            <p:cNvSpPr txBox="1"/>
            <p:nvPr/>
          </p:nvSpPr>
          <p:spPr>
            <a:xfrm>
              <a:off x="-601768" y="8680218"/>
              <a:ext cx="11899895" cy="615553"/>
            </a:xfrm>
            <a:prstGeom prst="rect">
              <a:avLst/>
            </a:prstGeom>
            <a:noFill/>
          </p:spPr>
          <p:txBody>
            <a:bodyPr wrap="square" rtlCol="0">
              <a:spAutoFit/>
            </a:bodyPr>
            <a:lstStyle/>
            <a:p>
              <a:pPr marL="0" marR="0" lvl="0" indent="0" algn="ctr" defTabSz="457200" rtl="0" eaLnBrk="1" fontAlgn="auto" latinLnBrk="0" hangingPunct="1">
                <a:lnSpc>
                  <a:spcPct val="85000"/>
                </a:lnSpc>
                <a:spcBef>
                  <a:spcPts val="0"/>
                </a:spcBef>
                <a:spcAft>
                  <a:spcPts val="0"/>
                </a:spcAft>
                <a:buClrTx/>
                <a:buSzTx/>
                <a:buFontTx/>
                <a:buNone/>
                <a:tabLst/>
                <a:defRPr/>
              </a:pPr>
              <a:r>
                <a:rPr kumimoji="0" lang="fr-FR" sz="4000"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Signalez un préjudice soupçonné ou connu</a:t>
              </a:r>
            </a:p>
          </p:txBody>
        </p:sp>
      </p:grpSp>
      <p:sp>
        <p:nvSpPr>
          <p:cNvPr id="38" name="TextBox 37">
            <a:extLst>
              <a:ext uri="{FF2B5EF4-FFF2-40B4-BE49-F238E27FC236}">
                <a16:creationId xmlns:a16="http://schemas.microsoft.com/office/drawing/2014/main" id="{29DEE946-36C6-4FBC-90A6-D58A8B50B808}"/>
              </a:ext>
            </a:extLst>
          </p:cNvPr>
          <p:cNvSpPr txBox="1"/>
          <p:nvPr/>
        </p:nvSpPr>
        <p:spPr>
          <a:xfrm>
            <a:off x="2094103" y="10800386"/>
            <a:ext cx="3334391" cy="3385738"/>
          </a:xfrm>
          <a:prstGeom prst="rect">
            <a:avLst/>
          </a:prstGeom>
          <a:solidFill>
            <a:schemeClr val="accent6">
              <a:lumMod val="40000"/>
              <a:lumOff val="60000"/>
            </a:schemeClr>
          </a:solidFill>
        </p:spPr>
        <p:txBody>
          <a:bodyPr wrap="square" lIns="182880" tIns="91440" rIns="182880" bIns="182880" rtlCol="0">
            <a:noAutofit/>
          </a:bodyPr>
          <a:lstStyle/>
          <a:p>
            <a:pPr marL="0" marR="0" lvl="0" indent="0" algn="l" defTabSz="457200" rtl="0" eaLnBrk="1" fontAlgn="auto" latinLnBrk="0" hangingPunct="1">
              <a:lnSpc>
                <a:spcPct val="110000"/>
              </a:lnSpc>
              <a:spcBef>
                <a:spcPts val="0"/>
              </a:spcBef>
              <a:spcAft>
                <a:spcPts val="1200"/>
              </a:spcAft>
              <a:buClrTx/>
              <a:buSzTx/>
              <a:buFontTx/>
              <a:buNone/>
              <a:tabLst/>
              <a:defRPr/>
            </a:pPr>
            <a:r>
              <a:rPr kumimoji="0" lang="fr-FR" sz="1200" b="1" i="1" u="none" strike="noStrike" kern="1200" cap="none" spc="0" normalizeH="0" baseline="0" noProof="0" dirty="0">
                <a:ln>
                  <a:noFill/>
                </a:ln>
                <a:solidFill>
                  <a:srgbClr val="000000"/>
                </a:solidFill>
                <a:effectLst/>
                <a:uLnTx/>
                <a:uFillTx/>
                <a:latin typeface="Franklin Gothic Book" panose="020B0503020102020204"/>
                <a:ea typeface="+mn-ea"/>
                <a:cs typeface="+mn-cs"/>
              </a:rPr>
              <a:t>INSTRUCTIONS DE MODIFICATION POUR CETTE CASE : </a:t>
            </a:r>
            <a:r>
              <a:rPr kumimoji="0" lang="fr-FR" sz="1200" b="0" i="1" u="none" strike="noStrike" kern="1200" cap="none" spc="0" normalizeH="0" baseline="0" noProof="0" dirty="0">
                <a:ln>
                  <a:noFill/>
                </a:ln>
                <a:solidFill>
                  <a:srgbClr val="000000"/>
                </a:solidFill>
                <a:effectLst/>
                <a:uLnTx/>
                <a:uFillTx/>
                <a:latin typeface="Franklin Gothic Book" panose="020B0503020102020204"/>
                <a:ea typeface="+mn-ea"/>
                <a:cs typeface="+mn-cs"/>
              </a:rPr>
              <a:t>Inclure des informations sur la façon d’accéder au mécanisme de déclaration local de FHI 360 ou au mécanisme de déclaration communautaire (CBCM), si vous en avez un en place. Vous pouvez également inclure ici le numéro d'assistance téléphonique de FHI 360 dans le pays, s'il est disponible. Consultez le menu déroulant sur le site de signalement pour voir si un numéro d'assistance téléphonique dans le pays est disponible. Vérifiez toujours que le numéro fonctionne avant de l'imprimer dans cette boîte ! </a:t>
            </a:r>
            <a:r>
              <a:rPr kumimoji="0" lang="fr-FR" sz="1200" b="0" i="0" u="none" strike="noStrike" kern="1200" cap="none" spc="0" normalizeH="0" baseline="0" noProof="0" dirty="0">
                <a:ln>
                  <a:noFill/>
                </a:ln>
                <a:solidFill>
                  <a:srgbClr val="000000"/>
                </a:solidFill>
                <a:effectLst/>
                <a:uLnTx/>
                <a:uFillTx/>
                <a:latin typeface="Franklin Gothic Book" panose="020B0503020102020204"/>
                <a:ea typeface="+mn-ea"/>
                <a:cs typeface="+mn-cs"/>
                <a:hlinkClick r:id="rId8"/>
              </a:rPr>
              <a:t>http://www.fhi360.org/anonreportregistry</a:t>
            </a:r>
          </a:p>
        </p:txBody>
      </p:sp>
      <p:grpSp>
        <p:nvGrpSpPr>
          <p:cNvPr id="39" name="Group 38">
            <a:extLst>
              <a:ext uri="{FF2B5EF4-FFF2-40B4-BE49-F238E27FC236}">
                <a16:creationId xmlns:a16="http://schemas.microsoft.com/office/drawing/2014/main" id="{0838272B-D0E7-4F9A-BD06-3ACA31A6427C}"/>
              </a:ext>
            </a:extLst>
          </p:cNvPr>
          <p:cNvGrpSpPr/>
          <p:nvPr/>
        </p:nvGrpSpPr>
        <p:grpSpPr>
          <a:xfrm>
            <a:off x="5349082" y="10816224"/>
            <a:ext cx="5149188" cy="3332466"/>
            <a:chOff x="4771553" y="10971675"/>
            <a:chExt cx="5110341" cy="3332466"/>
          </a:xfrm>
        </p:grpSpPr>
        <p:sp>
          <p:nvSpPr>
            <p:cNvPr id="40" name="TextBox 39">
              <a:extLst>
                <a:ext uri="{FF2B5EF4-FFF2-40B4-BE49-F238E27FC236}">
                  <a16:creationId xmlns:a16="http://schemas.microsoft.com/office/drawing/2014/main" id="{8AC3971D-9B3A-4BCA-AEE1-7065D0109827}"/>
                </a:ext>
              </a:extLst>
            </p:cNvPr>
            <p:cNvSpPr txBox="1"/>
            <p:nvPr/>
          </p:nvSpPr>
          <p:spPr>
            <a:xfrm>
              <a:off x="4771553" y="10971675"/>
              <a:ext cx="5110341"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9590"/>
                  </a:solidFill>
                  <a:effectLst/>
                  <a:uLnTx/>
                  <a:uFillTx/>
                  <a:latin typeface="Franklin Gothic Demi" panose="020B0603020102020204" pitchFamily="34" charset="0"/>
                  <a:ea typeface="+mn-ea"/>
                  <a:cs typeface="+mn-cs"/>
                </a:rPr>
                <a:t>OPTIONS SUPPLÉMENTAIRES POUR LE SIGNALEMENT</a:t>
              </a:r>
            </a:p>
          </p:txBody>
        </p:sp>
        <p:grpSp>
          <p:nvGrpSpPr>
            <p:cNvPr id="41" name="Group 40">
              <a:extLst>
                <a:ext uri="{FF2B5EF4-FFF2-40B4-BE49-F238E27FC236}">
                  <a16:creationId xmlns:a16="http://schemas.microsoft.com/office/drawing/2014/main" id="{03E8922A-F49F-4090-8F31-603A85B2A0B2}"/>
                </a:ext>
              </a:extLst>
            </p:cNvPr>
            <p:cNvGrpSpPr/>
            <p:nvPr/>
          </p:nvGrpSpPr>
          <p:grpSpPr>
            <a:xfrm>
              <a:off x="5527993" y="11299955"/>
              <a:ext cx="3706143" cy="654410"/>
              <a:chOff x="5689402" y="11299955"/>
              <a:chExt cx="3706143" cy="654410"/>
            </a:xfrm>
          </p:grpSpPr>
          <p:sp>
            <p:nvSpPr>
              <p:cNvPr id="49" name="TextBox 48">
                <a:extLst>
                  <a:ext uri="{FF2B5EF4-FFF2-40B4-BE49-F238E27FC236}">
                    <a16:creationId xmlns:a16="http://schemas.microsoft.com/office/drawing/2014/main" id="{67E397EF-F5E9-4E9C-91F8-420647C4B5CF}"/>
                  </a:ext>
                </a:extLst>
              </p:cNvPr>
              <p:cNvSpPr txBox="1"/>
              <p:nvPr/>
            </p:nvSpPr>
            <p:spPr>
              <a:xfrm>
                <a:off x="5689402" y="11299955"/>
                <a:ext cx="3706143" cy="654410"/>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En ligne de façon anonyme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www.fhi360.org/anonreportregistry</a:t>
                </a:r>
              </a:p>
            </p:txBody>
          </p:sp>
          <p:pic>
            <p:nvPicPr>
              <p:cNvPr id="50" name="Graphic 49" descr="Cursor with solid fill">
                <a:extLst>
                  <a:ext uri="{FF2B5EF4-FFF2-40B4-BE49-F238E27FC236}">
                    <a16:creationId xmlns:a16="http://schemas.microsoft.com/office/drawing/2014/main" id="{F7D1E4F4-4BB2-47A8-9A62-CF3E020B9E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001943">
                <a:off x="5703186" y="11346580"/>
                <a:ext cx="337738" cy="337738"/>
              </a:xfrm>
              <a:prstGeom prst="rect">
                <a:avLst/>
              </a:prstGeom>
            </p:spPr>
          </p:pic>
        </p:grpSp>
        <p:grpSp>
          <p:nvGrpSpPr>
            <p:cNvPr id="42" name="Group 41">
              <a:extLst>
                <a:ext uri="{FF2B5EF4-FFF2-40B4-BE49-F238E27FC236}">
                  <a16:creationId xmlns:a16="http://schemas.microsoft.com/office/drawing/2014/main" id="{FCE14410-2381-428B-8AAD-36A1C415F10A}"/>
                </a:ext>
              </a:extLst>
            </p:cNvPr>
            <p:cNvGrpSpPr/>
            <p:nvPr/>
          </p:nvGrpSpPr>
          <p:grpSpPr>
            <a:xfrm>
              <a:off x="5010151" y="12809886"/>
              <a:ext cx="4493913" cy="1494255"/>
              <a:chOff x="4794577" y="12809886"/>
              <a:chExt cx="4493913" cy="1494255"/>
            </a:xfrm>
          </p:grpSpPr>
          <p:sp>
            <p:nvSpPr>
              <p:cNvPr id="47" name="TextBox 46">
                <a:extLst>
                  <a:ext uri="{FF2B5EF4-FFF2-40B4-BE49-F238E27FC236}">
                    <a16:creationId xmlns:a16="http://schemas.microsoft.com/office/drawing/2014/main" id="{561B1A36-A8AA-48FB-9DE4-DA6E1E8CB521}"/>
                  </a:ext>
                </a:extLst>
              </p:cNvPr>
              <p:cNvSpPr txBox="1"/>
              <p:nvPr/>
            </p:nvSpPr>
            <p:spPr>
              <a:xfrm>
                <a:off x="5000996" y="12809886"/>
                <a:ext cx="4287494" cy="1494255"/>
              </a:xfrm>
              <a:prstGeom prst="rect">
                <a:avLst/>
              </a:prstGeom>
              <a:noFill/>
            </p:spPr>
            <p:txBody>
              <a:bodyPr wrap="square" rtlCol="0">
                <a:spAutoFit/>
              </a:bodyPr>
              <a:lstStyle/>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Numéro sans frais aux USA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0" marR="0" lvl="0" indent="0" algn="ctr" defTabSz="457200" rtl="0" eaLnBrk="1" fontAlgn="auto" latinLnBrk="0" hangingPunct="1">
                  <a:lnSpc>
                    <a:spcPct val="105000"/>
                  </a:lnSpc>
                  <a:spcBef>
                    <a:spcPts val="0"/>
                  </a:spcBef>
                  <a:spcAft>
                    <a:spcPts val="600"/>
                  </a:spcAft>
                  <a:buClrTx/>
                  <a:buSzTx/>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Skype: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+1-800-461-9330</a:t>
                </a:r>
              </a:p>
              <a:p>
                <a:pPr marL="4762" marR="0" lvl="0" indent="0" algn="ctr" defTabSz="457200" rtl="0" eaLnBrk="1" fontAlgn="auto" latinLnBrk="0" hangingPunct="1">
                  <a:lnSpc>
                    <a:spcPct val="100000"/>
                  </a:lnSpc>
                  <a:spcBef>
                    <a:spcPts val="0"/>
                  </a:spcBef>
                  <a:spcAft>
                    <a:spcPts val="300"/>
                  </a:spcAft>
                  <a:buClr>
                    <a:srgbClr val="009590"/>
                  </a:buClr>
                  <a:buSzPct val="125000"/>
                  <a:buFontTx/>
                  <a:buNone/>
                  <a:tabLst/>
                  <a:defRPr/>
                </a:pPr>
                <a:r>
                  <a:rPr kumimoji="0" lang="fr-FR" sz="16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Collecte internationale : </a:t>
                </a:r>
                <a: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t>+1-720-514-4400</a:t>
                </a:r>
                <a:br>
                  <a:rPr kumimoji="0" lang="fr-FR" sz="1600" b="0" i="0" u="none" strike="noStrike" kern="1200" cap="none" spc="0" normalizeH="0" baseline="0" noProof="0" dirty="0">
                    <a:ln>
                      <a:noFill/>
                    </a:ln>
                    <a:solidFill>
                      <a:srgbClr val="F2741F"/>
                    </a:solidFill>
                    <a:effectLst/>
                    <a:uLnTx/>
                    <a:uFillTx/>
                    <a:latin typeface="Franklin Gothic Book" panose="020B0503020102020204"/>
                    <a:ea typeface="+mn-ea"/>
                    <a:cs typeface="+mn-cs"/>
                  </a:rPr>
                </a:br>
                <a:r>
                  <a:rPr kumimoji="0" lang="fr-FR" sz="1050" b="0" i="1" u="none" strike="noStrike" kern="1200" cap="none" spc="0" normalizeH="0" baseline="0" noProof="0" dirty="0">
                    <a:ln>
                      <a:noFill/>
                    </a:ln>
                    <a:solidFill>
                      <a:srgbClr val="000000"/>
                    </a:solidFill>
                    <a:effectLst/>
                    <a:uLnTx/>
                    <a:uFillTx/>
                    <a:latin typeface="Franklin Gothic Book" panose="020B0503020102020204"/>
                    <a:ea typeface="+mn-ea"/>
                    <a:cs typeface="+mn-cs"/>
                  </a:rPr>
                  <a:t>(</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Appelez votre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opérateur local.</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Dites lui de </a:t>
                </a:r>
                <a:r>
                  <a:rPr kumimoji="0" lang="fr-FR" sz="1050" b="0" i="1" u="sng"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passer un appel à frais</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virés aux États-Unis. Donnez lui ce numéro :  </a:t>
                </a:r>
                <a:r>
                  <a:rPr kumimoji="0" lang="fr-FR" sz="1050" b="0" i="1" u="none" strike="noStrike" kern="1200" cap="none" spc="0" normalizeH="0" baseline="0" noProof="0" dirty="0">
                    <a:ln>
                      <a:noFill/>
                    </a:ln>
                    <a:solidFill>
                      <a:srgbClr val="000000"/>
                    </a:solidFill>
                    <a:effectLst/>
                    <a:uLnTx/>
                    <a:uFillTx/>
                    <a:latin typeface="Franklin Gothic Medium" panose="020B0603020102020204" pitchFamily="34" charset="0"/>
                    <a:ea typeface="+mn-ea"/>
                    <a:cs typeface="+mn-cs"/>
                  </a:rPr>
                  <a:t>1-720-514-4400.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Lorsqu’on vous demande votre nom, dites </a:t>
                </a:r>
                <a:r>
                  <a:rPr kumimoji="0" lang="fr-FR" sz="1050" b="1"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 FHI 360 »</a:t>
                </a:r>
                <a:r>
                  <a:rPr kumimoji="0" lang="fr-FR" sz="1050" b="0" i="1" u="none" strike="noStrike" kern="1200" cap="none" spc="0" normalizeH="0" baseline="0" noProof="0" dirty="0">
                    <a:ln>
                      <a:noFill/>
                    </a:ln>
                    <a:solidFill>
                      <a:srgbClr val="000000"/>
                    </a:solidFill>
                    <a:effectLst/>
                    <a:uLnTx/>
                    <a:uFillTx/>
                    <a:latin typeface="Franklin Gothic Book" panose="020B0503020102020204" pitchFamily="34" charset="0"/>
                    <a:ea typeface="+mn-ea"/>
                    <a:cs typeface="+mn-cs"/>
                  </a:rPr>
                  <a:t>)</a:t>
                </a:r>
              </a:p>
            </p:txBody>
          </p:sp>
          <p:pic>
            <p:nvPicPr>
              <p:cNvPr id="48" name="Graphic 47" descr="Receiver with solid fill">
                <a:extLst>
                  <a:ext uri="{FF2B5EF4-FFF2-40B4-BE49-F238E27FC236}">
                    <a16:creationId xmlns:a16="http://schemas.microsoft.com/office/drawing/2014/main" id="{A03BEAD9-C1B6-4487-BEE5-17D9042663A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794577" y="12849592"/>
                <a:ext cx="291245" cy="291245"/>
              </a:xfrm>
              <a:prstGeom prst="rect">
                <a:avLst/>
              </a:prstGeom>
            </p:spPr>
          </p:pic>
        </p:grpSp>
        <p:grpSp>
          <p:nvGrpSpPr>
            <p:cNvPr id="44" name="Group 43">
              <a:extLst>
                <a:ext uri="{FF2B5EF4-FFF2-40B4-BE49-F238E27FC236}">
                  <a16:creationId xmlns:a16="http://schemas.microsoft.com/office/drawing/2014/main" id="{36ECEDAA-646B-4460-B754-1ED810715DA0}"/>
                </a:ext>
              </a:extLst>
            </p:cNvPr>
            <p:cNvGrpSpPr/>
            <p:nvPr/>
          </p:nvGrpSpPr>
          <p:grpSpPr>
            <a:xfrm>
              <a:off x="5364085" y="12095793"/>
              <a:ext cx="3605450" cy="674031"/>
              <a:chOff x="4828358" y="12031785"/>
              <a:chExt cx="3605450" cy="674031"/>
            </a:xfrm>
          </p:grpSpPr>
          <p:sp>
            <p:nvSpPr>
              <p:cNvPr id="45" name="TextBox 44">
                <a:extLst>
                  <a:ext uri="{FF2B5EF4-FFF2-40B4-BE49-F238E27FC236}">
                    <a16:creationId xmlns:a16="http://schemas.microsoft.com/office/drawing/2014/main" id="{6D657A22-E2A4-41E6-8DAB-02B405562650}"/>
                  </a:ext>
                </a:extLst>
              </p:cNvPr>
              <p:cNvSpPr txBox="1"/>
              <p:nvPr/>
            </p:nvSpPr>
            <p:spPr>
              <a:xfrm>
                <a:off x="5118733" y="12031785"/>
                <a:ext cx="3315075" cy="674031"/>
              </a:xfrm>
              <a:prstGeom prst="rect">
                <a:avLst/>
              </a:prstGeom>
              <a:noFill/>
            </p:spPr>
            <p:txBody>
              <a:bodyPr wrap="none" rtlCol="0">
                <a:spAutoFit/>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95000"/>
                        <a:lumOff val="5000"/>
                      </a:srgbClr>
                    </a:solidFill>
                    <a:effectLst/>
                    <a:uLnTx/>
                    <a:uFillTx/>
                    <a:latin typeface="Franklin Gothic Book" panose="020B0503020102020204"/>
                    <a:ea typeface="+mn-ea"/>
                    <a:cs typeface="+mn-cs"/>
                  </a:rPr>
                  <a:t>Confidentiellement par courriel :</a:t>
                </a:r>
              </a:p>
              <a:p>
                <a:pPr marL="0" marR="0" lvl="0" indent="0" algn="ctr" defTabSz="457200" rtl="0" eaLnBrk="1" fontAlgn="auto" latinLnBrk="0" hangingPunct="1">
                  <a:lnSpc>
                    <a:spcPct val="105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2741F"/>
                    </a:solidFill>
                    <a:effectLst/>
                    <a:uLnTx/>
                    <a:uFillTx/>
                    <a:latin typeface="Franklin Gothic Book" panose="020B0503020102020204"/>
                    <a:ea typeface="+mn-ea"/>
                    <a:cs typeface="+mn-cs"/>
                  </a:rPr>
                  <a:t>compliance@fhi360.org</a:t>
                </a:r>
              </a:p>
            </p:txBody>
          </p:sp>
          <p:pic>
            <p:nvPicPr>
              <p:cNvPr id="46" name="Picture 55">
                <a:extLst>
                  <a:ext uri="{FF2B5EF4-FFF2-40B4-BE49-F238E27FC236}">
                    <a16:creationId xmlns:a16="http://schemas.microsoft.com/office/drawing/2014/main" id="{BAE3943F-8327-41E2-8D9C-E5603BB263DF}"/>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828358" y="12138031"/>
                <a:ext cx="273310" cy="176513"/>
              </a:xfrm>
              <a:prstGeom prst="rect">
                <a:avLst/>
              </a:prstGeom>
              <a:solidFill>
                <a:schemeClr val="bg1"/>
              </a:solidFill>
            </p:spPr>
          </p:pic>
        </p:grpSp>
      </p:grpSp>
      <p:sp>
        <p:nvSpPr>
          <p:cNvPr id="58" name="TextBox 57">
            <a:extLst>
              <a:ext uri="{FF2B5EF4-FFF2-40B4-BE49-F238E27FC236}">
                <a16:creationId xmlns:a16="http://schemas.microsoft.com/office/drawing/2014/main" id="{EDDF2DB1-1B74-4DCC-8F42-11AF62B638BE}"/>
              </a:ext>
            </a:extLst>
          </p:cNvPr>
          <p:cNvSpPr txBox="1"/>
          <p:nvPr/>
        </p:nvSpPr>
        <p:spPr>
          <a:xfrm>
            <a:off x="2809495" y="14365120"/>
            <a:ext cx="7334898" cy="35394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srgbClr val="F2741F"/>
                </a:solidFill>
                <a:effectLst/>
                <a:uLnTx/>
                <a:uFillTx/>
                <a:latin typeface="Franklin Gothic Book" panose="020B0503020102020204"/>
                <a:ea typeface="+mn-ea"/>
                <a:cs typeface="+mn-cs"/>
              </a:rPr>
              <a:t>Votre confidentialité est importante et votre appel ne sera pas enregistré.</a:t>
            </a:r>
          </a:p>
        </p:txBody>
      </p:sp>
    </p:spTree>
    <p:extLst>
      <p:ext uri="{BB962C8B-B14F-4D97-AF65-F5344CB8AC3E}">
        <p14:creationId xmlns:p14="http://schemas.microsoft.com/office/powerpoint/2010/main" val="3469247002"/>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A71AD5-F28F-4A77-88FB-C6E93DD86382}"/>
</file>

<file path=customXml/itemProps2.xml><?xml version="1.0" encoding="utf-8"?>
<ds:datastoreItem xmlns:ds="http://schemas.openxmlformats.org/officeDocument/2006/customXml" ds:itemID="{1E97CD6D-9FCF-495C-868F-B7AFA4EDA5EB}"/>
</file>

<file path=customXml/itemProps3.xml><?xml version="1.0" encoding="utf-8"?>
<ds:datastoreItem xmlns:ds="http://schemas.openxmlformats.org/officeDocument/2006/customXml" ds:itemID="{1965C2DB-E841-4A50-9093-0470ABC2362C}"/>
</file>

<file path=docProps/app.xml><?xml version="1.0" encoding="utf-8"?>
<Properties xmlns="http://schemas.openxmlformats.org/officeDocument/2006/extended-properties" xmlns:vt="http://schemas.openxmlformats.org/officeDocument/2006/docPropsVTypes">
  <Template>Office Theme</Template>
  <TotalTime>2523</TotalTime>
  <Words>1901</Words>
  <Application>Microsoft Office PowerPoint</Application>
  <PresentationFormat>Custom</PresentationFormat>
  <Paragraphs>127</Paragraphs>
  <Slides>8</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Arial Rounded MT Bold</vt:lpstr>
      <vt:lpstr>Calibri</vt:lpstr>
      <vt:lpstr>Franklin Gothic Book</vt:lpstr>
      <vt:lpstr>Franklin Gothic Demi</vt:lpstr>
      <vt:lpstr>Franklin Gothic Demi Cond</vt:lpstr>
      <vt:lpstr>Franklin Gothic Medium</vt:lpstr>
      <vt:lpstr>Office Theme</vt:lpstr>
      <vt:lpstr>1_Office Theme</vt:lpstr>
      <vt:lpstr>INSTRUCTIONS POUR LA MODIFICATION ET L’IMPRESSION DES AFFICHES DE PROTECTION ET DES CARTES DE POCHE</vt:lpstr>
      <vt:lpstr>INSTRUCTIONS (suite)</vt:lpstr>
      <vt:lpstr>INSTRUCTIONS (suite)</vt:lpstr>
      <vt:lpstr>Affiche pour les participants au programme
 (Modèles)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125</cp:revision>
  <dcterms:created xsi:type="dcterms:W3CDTF">2021-06-17T14:50:31Z</dcterms:created>
  <dcterms:modified xsi:type="dcterms:W3CDTF">2021-10-05T19:40:23Z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