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74" r:id="rId2"/>
  </p:sldMasterIdLst>
  <p:notesMasterIdLst>
    <p:notesMasterId r:id="rId13"/>
  </p:notesMasterIdLst>
  <p:sldIdLst>
    <p:sldId id="273" r:id="rId3"/>
    <p:sldId id="277" r:id="rId4"/>
    <p:sldId id="275" r:id="rId5"/>
    <p:sldId id="276" r:id="rId6"/>
    <p:sldId id="280" r:id="rId7"/>
    <p:sldId id="284" r:id="rId8"/>
    <p:sldId id="282" r:id="rId9"/>
    <p:sldId id="283" r:id="rId10"/>
    <p:sldId id="285" r:id="rId11"/>
    <p:sldId id="286" r:id="rId12"/>
  </p:sldIdLst>
  <p:sldSz cx="10698163" cy="1508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2256"/>
    <a:srgbClr val="723484"/>
    <a:srgbClr val="009591"/>
    <a:srgbClr val="009BB1"/>
    <a:srgbClr val="6CBBB8"/>
    <a:srgbClr val="B81F39"/>
    <a:srgbClr val="D1F4FF"/>
    <a:srgbClr val="F9F2DB"/>
    <a:srgbClr val="BFE1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CEA9B8-35EF-43AB-8A41-EC3F2AAD3F38}" v="32" dt="2021-09-22T15:53:32.4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95" autoAdjust="0"/>
    <p:restoredTop sz="96184"/>
  </p:normalViewPr>
  <p:slideViewPr>
    <p:cSldViewPr snapToGrid="0" snapToObjects="1">
      <p:cViewPr>
        <p:scale>
          <a:sx n="100" d="100"/>
          <a:sy n="100" d="100"/>
        </p:scale>
        <p:origin x="1182" y="-4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customXml" Target="../customXml/item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Relationship Id="rId22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Dixon" userId="94c3f094-9e9a-4b63-af1b-7cd919f3220d" providerId="ADAL" clId="{92CEA9B8-35EF-43AB-8A41-EC3F2AAD3F38}"/>
    <pc:docChg chg="undo custSel addSld delSld modSld sldOrd addMainMaster delMainMaster">
      <pc:chgData name="Kim Dixon" userId="94c3f094-9e9a-4b63-af1b-7cd919f3220d" providerId="ADAL" clId="{92CEA9B8-35EF-43AB-8A41-EC3F2AAD3F38}" dt="2021-09-22T15:54:38.783" v="232" actId="14100"/>
      <pc:docMkLst>
        <pc:docMk/>
      </pc:docMkLst>
      <pc:sldChg chg="addSp delSp add del mod">
        <pc:chgData name="Kim Dixon" userId="94c3f094-9e9a-4b63-af1b-7cd919f3220d" providerId="ADAL" clId="{92CEA9B8-35EF-43AB-8A41-EC3F2AAD3F38}" dt="2021-09-22T15:23:34.938" v="93" actId="47"/>
        <pc:sldMkLst>
          <pc:docMk/>
          <pc:sldMk cId="4015114439" sldId="256"/>
        </pc:sldMkLst>
        <pc:spChg chg="topLvl">
          <ac:chgData name="Kim Dixon" userId="94c3f094-9e9a-4b63-af1b-7cd919f3220d" providerId="ADAL" clId="{92CEA9B8-35EF-43AB-8A41-EC3F2AAD3F38}" dt="2021-09-22T15:22:57.712" v="87" actId="21"/>
          <ac:spMkLst>
            <pc:docMk/>
            <pc:sldMk cId="4015114439" sldId="256"/>
            <ac:spMk id="30" creationId="{5092DCEE-1723-FF44-B479-9D08DE0D7A9B}"/>
          </ac:spMkLst>
        </pc:spChg>
        <pc:spChg chg="del topLvl">
          <ac:chgData name="Kim Dixon" userId="94c3f094-9e9a-4b63-af1b-7cd919f3220d" providerId="ADAL" clId="{92CEA9B8-35EF-43AB-8A41-EC3F2AAD3F38}" dt="2021-09-22T15:22:57.712" v="87" actId="21"/>
          <ac:spMkLst>
            <pc:docMk/>
            <pc:sldMk cId="4015114439" sldId="256"/>
            <ac:spMk id="31" creationId="{2837365A-5744-D843-881B-8313B80C7DEC}"/>
          </ac:spMkLst>
        </pc:spChg>
        <pc:spChg chg="add del">
          <ac:chgData name="Kim Dixon" userId="94c3f094-9e9a-4b63-af1b-7cd919f3220d" providerId="ADAL" clId="{92CEA9B8-35EF-43AB-8A41-EC3F2AAD3F38}" dt="2021-09-22T15:21:40.512" v="72" actId="478"/>
          <ac:spMkLst>
            <pc:docMk/>
            <pc:sldMk cId="4015114439" sldId="256"/>
            <ac:spMk id="45" creationId="{AE56834C-45A0-E149-82CD-16E8CA91B707}"/>
          </ac:spMkLst>
        </pc:spChg>
        <pc:spChg chg="add del">
          <ac:chgData name="Kim Dixon" userId="94c3f094-9e9a-4b63-af1b-7cd919f3220d" providerId="ADAL" clId="{92CEA9B8-35EF-43AB-8A41-EC3F2AAD3F38}" dt="2021-09-22T15:21:30.896" v="69" actId="21"/>
          <ac:spMkLst>
            <pc:docMk/>
            <pc:sldMk cId="4015114439" sldId="256"/>
            <ac:spMk id="47" creationId="{66750E0D-339E-6E42-8AC6-64E48A3858EA}"/>
          </ac:spMkLst>
        </pc:spChg>
        <pc:spChg chg="del">
          <ac:chgData name="Kim Dixon" userId="94c3f094-9e9a-4b63-af1b-7cd919f3220d" providerId="ADAL" clId="{92CEA9B8-35EF-43AB-8A41-EC3F2AAD3F38}" dt="2021-09-22T15:16:04.993" v="4" actId="21"/>
          <ac:spMkLst>
            <pc:docMk/>
            <pc:sldMk cId="4015114439" sldId="256"/>
            <ac:spMk id="58" creationId="{D4D4BCB2-68A5-5049-A28D-833884DCB203}"/>
          </ac:spMkLst>
        </pc:spChg>
        <pc:spChg chg="del">
          <ac:chgData name="Kim Dixon" userId="94c3f094-9e9a-4b63-af1b-7cd919f3220d" providerId="ADAL" clId="{92CEA9B8-35EF-43AB-8A41-EC3F2AAD3F38}" dt="2021-09-22T15:16:49.606" v="17" actId="21"/>
          <ac:spMkLst>
            <pc:docMk/>
            <pc:sldMk cId="4015114439" sldId="256"/>
            <ac:spMk id="62" creationId="{5AF62918-22AD-4D4C-A083-B943A9DB7DA5}"/>
          </ac:spMkLst>
        </pc:spChg>
        <pc:spChg chg="del">
          <ac:chgData name="Kim Dixon" userId="94c3f094-9e9a-4b63-af1b-7cd919f3220d" providerId="ADAL" clId="{92CEA9B8-35EF-43AB-8A41-EC3F2AAD3F38}" dt="2021-09-22T15:22:00.926" v="76" actId="21"/>
          <ac:spMkLst>
            <pc:docMk/>
            <pc:sldMk cId="4015114439" sldId="256"/>
            <ac:spMk id="73" creationId="{C8B884FF-458A-AB49-9137-28BEFBD9187B}"/>
          </ac:spMkLst>
        </pc:spChg>
        <pc:grpChg chg="del">
          <ac:chgData name="Kim Dixon" userId="94c3f094-9e9a-4b63-af1b-7cd919f3220d" providerId="ADAL" clId="{92CEA9B8-35EF-43AB-8A41-EC3F2AAD3F38}" dt="2021-09-22T15:22:57.712" v="87" actId="21"/>
          <ac:grpSpMkLst>
            <pc:docMk/>
            <pc:sldMk cId="4015114439" sldId="256"/>
            <ac:grpSpMk id="29" creationId="{697CDF4C-C7A7-DE4D-A56C-26A368914897}"/>
          </ac:grpSpMkLst>
        </pc:grpChg>
        <pc:grpChg chg="add del">
          <ac:chgData name="Kim Dixon" userId="94c3f094-9e9a-4b63-af1b-7cd919f3220d" providerId="ADAL" clId="{92CEA9B8-35EF-43AB-8A41-EC3F2AAD3F38}" dt="2021-09-22T15:22:19.824" v="80" actId="21"/>
          <ac:grpSpMkLst>
            <pc:docMk/>
            <pc:sldMk cId="4015114439" sldId="256"/>
            <ac:grpSpMk id="32" creationId="{A5F7B2DB-E853-9947-A80A-AB5DCBEBEB00}"/>
          </ac:grpSpMkLst>
        </pc:grpChg>
        <pc:grpChg chg="add del">
          <ac:chgData name="Kim Dixon" userId="94c3f094-9e9a-4b63-af1b-7cd919f3220d" providerId="ADAL" clId="{92CEA9B8-35EF-43AB-8A41-EC3F2AAD3F38}" dt="2021-09-22T15:21:47.221" v="73" actId="21"/>
          <ac:grpSpMkLst>
            <pc:docMk/>
            <pc:sldMk cId="4015114439" sldId="256"/>
            <ac:grpSpMk id="84" creationId="{E59AFCCF-B0C8-1243-A655-DA8A37BFD33A}"/>
          </ac:grpSpMkLst>
        </pc:grpChg>
      </pc:sldChg>
      <pc:sldChg chg="modSp mod">
        <pc:chgData name="Kim Dixon" userId="94c3f094-9e9a-4b63-af1b-7cd919f3220d" providerId="ADAL" clId="{92CEA9B8-35EF-43AB-8A41-EC3F2AAD3F38}" dt="2021-09-22T15:23:50.956" v="94" actId="207"/>
        <pc:sldMkLst>
          <pc:docMk/>
          <pc:sldMk cId="173815457" sldId="273"/>
        </pc:sldMkLst>
        <pc:spChg chg="mod">
          <ac:chgData name="Kim Dixon" userId="94c3f094-9e9a-4b63-af1b-7cd919f3220d" providerId="ADAL" clId="{92CEA9B8-35EF-43AB-8A41-EC3F2AAD3F38}" dt="2021-09-22T15:23:50.956" v="94" actId="207"/>
          <ac:spMkLst>
            <pc:docMk/>
            <pc:sldMk cId="173815457" sldId="273"/>
            <ac:spMk id="2" creationId="{48017633-E7B5-45D3-819D-4F5C25A9EA56}"/>
          </ac:spMkLst>
        </pc:spChg>
      </pc:sldChg>
      <pc:sldChg chg="modSp mod">
        <pc:chgData name="Kim Dixon" userId="94c3f094-9e9a-4b63-af1b-7cd919f3220d" providerId="ADAL" clId="{92CEA9B8-35EF-43AB-8A41-EC3F2AAD3F38}" dt="2021-09-22T15:24:03.772" v="96" actId="207"/>
        <pc:sldMkLst>
          <pc:docMk/>
          <pc:sldMk cId="74907353" sldId="275"/>
        </pc:sldMkLst>
        <pc:spChg chg="mod">
          <ac:chgData name="Kim Dixon" userId="94c3f094-9e9a-4b63-af1b-7cd919f3220d" providerId="ADAL" clId="{92CEA9B8-35EF-43AB-8A41-EC3F2AAD3F38}" dt="2021-09-22T15:24:03.772" v="96" actId="207"/>
          <ac:spMkLst>
            <pc:docMk/>
            <pc:sldMk cId="74907353" sldId="275"/>
            <ac:spMk id="2" creationId="{48017633-E7B5-45D3-819D-4F5C25A9EA56}"/>
          </ac:spMkLst>
        </pc:spChg>
      </pc:sldChg>
      <pc:sldChg chg="modSp mod">
        <pc:chgData name="Kim Dixon" userId="94c3f094-9e9a-4b63-af1b-7cd919f3220d" providerId="ADAL" clId="{92CEA9B8-35EF-43AB-8A41-EC3F2AAD3F38}" dt="2021-09-22T15:24:10.262" v="97" actId="207"/>
        <pc:sldMkLst>
          <pc:docMk/>
          <pc:sldMk cId="3468911577" sldId="276"/>
        </pc:sldMkLst>
        <pc:spChg chg="mod">
          <ac:chgData name="Kim Dixon" userId="94c3f094-9e9a-4b63-af1b-7cd919f3220d" providerId="ADAL" clId="{92CEA9B8-35EF-43AB-8A41-EC3F2AAD3F38}" dt="2021-09-22T15:24:10.262" v="97" actId="207"/>
          <ac:spMkLst>
            <pc:docMk/>
            <pc:sldMk cId="3468911577" sldId="276"/>
            <ac:spMk id="2" creationId="{10F0D962-9F55-4E36-8FF8-3B6672481B9F}"/>
          </ac:spMkLst>
        </pc:spChg>
      </pc:sldChg>
      <pc:sldChg chg="modSp mod">
        <pc:chgData name="Kim Dixon" userId="94c3f094-9e9a-4b63-af1b-7cd919f3220d" providerId="ADAL" clId="{92CEA9B8-35EF-43AB-8A41-EC3F2AAD3F38}" dt="2021-09-22T15:23:58.146" v="95" actId="207"/>
        <pc:sldMkLst>
          <pc:docMk/>
          <pc:sldMk cId="130383304" sldId="277"/>
        </pc:sldMkLst>
        <pc:spChg chg="mod">
          <ac:chgData name="Kim Dixon" userId="94c3f094-9e9a-4b63-af1b-7cd919f3220d" providerId="ADAL" clId="{92CEA9B8-35EF-43AB-8A41-EC3F2AAD3F38}" dt="2021-09-22T15:23:58.146" v="95" actId="207"/>
          <ac:spMkLst>
            <pc:docMk/>
            <pc:sldMk cId="130383304" sldId="277"/>
            <ac:spMk id="2" creationId="{48017633-E7B5-45D3-819D-4F5C25A9EA56}"/>
          </ac:spMkLst>
        </pc:spChg>
      </pc:sldChg>
      <pc:sldChg chg="modSp add del">
        <pc:chgData name="Kim Dixon" userId="94c3f094-9e9a-4b63-af1b-7cd919f3220d" providerId="ADAL" clId="{92CEA9B8-35EF-43AB-8A41-EC3F2AAD3F38}" dt="2021-09-22T15:16:36.061" v="14" actId="47"/>
        <pc:sldMkLst>
          <pc:docMk/>
          <pc:sldMk cId="4206856719" sldId="278"/>
        </pc:sldMkLst>
        <pc:spChg chg="mod">
          <ac:chgData name="Kim Dixon" userId="94c3f094-9e9a-4b63-af1b-7cd919f3220d" providerId="ADAL" clId="{92CEA9B8-35EF-43AB-8A41-EC3F2AAD3F38}" dt="2021-09-22T15:14:58.453" v="1" actId="14826"/>
          <ac:spMkLst>
            <pc:docMk/>
            <pc:sldMk cId="4206856719" sldId="278"/>
            <ac:spMk id="57" creationId="{38F3973A-BEF7-FF41-BE41-FDDCB13702D1}"/>
          </ac:spMkLst>
        </pc:spChg>
        <pc:grpChg chg="mod">
          <ac:chgData name="Kim Dixon" userId="94c3f094-9e9a-4b63-af1b-7cd919f3220d" providerId="ADAL" clId="{92CEA9B8-35EF-43AB-8A41-EC3F2AAD3F38}" dt="2021-09-22T15:14:58.453" v="1" actId="14826"/>
          <ac:grpSpMkLst>
            <pc:docMk/>
            <pc:sldMk cId="4206856719" sldId="278"/>
            <ac:grpSpMk id="16" creationId="{7CC33E7D-7808-724E-AB9C-9741131973F6}"/>
          </ac:grpSpMkLst>
        </pc:grpChg>
        <pc:picChg chg="mod">
          <ac:chgData name="Kim Dixon" userId="94c3f094-9e9a-4b63-af1b-7cd919f3220d" providerId="ADAL" clId="{92CEA9B8-35EF-43AB-8A41-EC3F2AAD3F38}" dt="2021-09-22T15:14:58.453" v="1" actId="14826"/>
          <ac:picMkLst>
            <pc:docMk/>
            <pc:sldMk cId="4206856719" sldId="278"/>
            <ac:picMk id="5" creationId="{77EB35D4-6259-E247-B660-A15737550723}"/>
          </ac:picMkLst>
        </pc:picChg>
        <pc:picChg chg="mod">
          <ac:chgData name="Kim Dixon" userId="94c3f094-9e9a-4b63-af1b-7cd919f3220d" providerId="ADAL" clId="{92CEA9B8-35EF-43AB-8A41-EC3F2AAD3F38}" dt="2021-09-22T15:14:58.453" v="1" actId="14826"/>
          <ac:picMkLst>
            <pc:docMk/>
            <pc:sldMk cId="4206856719" sldId="278"/>
            <ac:picMk id="12" creationId="{41DCBD58-9E0D-0B4B-87FC-F94D40E27E52}"/>
          </ac:picMkLst>
        </pc:picChg>
      </pc:sldChg>
      <pc:sldChg chg="add del">
        <pc:chgData name="Kim Dixon" userId="94c3f094-9e9a-4b63-af1b-7cd919f3220d" providerId="ADAL" clId="{92CEA9B8-35EF-43AB-8A41-EC3F2AAD3F38}" dt="2021-09-22T15:16:29.691" v="13" actId="47"/>
        <pc:sldMkLst>
          <pc:docMk/>
          <pc:sldMk cId="1159281161" sldId="279"/>
        </pc:sldMkLst>
      </pc:sldChg>
      <pc:sldChg chg="addSp delSp modSp add del mod">
        <pc:chgData name="Kim Dixon" userId="94c3f094-9e9a-4b63-af1b-7cd919f3220d" providerId="ADAL" clId="{92CEA9B8-35EF-43AB-8A41-EC3F2AAD3F38}" dt="2021-09-22T15:26:10.170" v="99" actId="14826"/>
        <pc:sldMkLst>
          <pc:docMk/>
          <pc:sldMk cId="3372218444" sldId="280"/>
        </pc:sldMkLst>
        <pc:spChg chg="add del">
          <ac:chgData name="Kim Dixon" userId="94c3f094-9e9a-4b63-af1b-7cd919f3220d" providerId="ADAL" clId="{92CEA9B8-35EF-43AB-8A41-EC3F2AAD3F38}" dt="2021-09-22T15:18:28.754" v="52" actId="478"/>
          <ac:spMkLst>
            <pc:docMk/>
            <pc:sldMk cId="3372218444" sldId="280"/>
            <ac:spMk id="9" creationId="{E730F635-D5D2-6A49-A97F-35D8E9375D3D}"/>
          </ac:spMkLst>
        </pc:spChg>
        <pc:spChg chg="mod topLvl">
          <ac:chgData name="Kim Dixon" userId="94c3f094-9e9a-4b63-af1b-7cd919f3220d" providerId="ADAL" clId="{92CEA9B8-35EF-43AB-8A41-EC3F2AAD3F38}" dt="2021-09-22T15:23:17.113" v="92" actId="1076"/>
          <ac:spMkLst>
            <pc:docMk/>
            <pc:sldMk cId="3372218444" sldId="280"/>
            <ac:spMk id="30" creationId="{5092DCEE-1723-FF44-B479-9D08DE0D7A9B}"/>
          </ac:spMkLst>
        </pc:spChg>
        <pc:spChg chg="del topLvl">
          <ac:chgData name="Kim Dixon" userId="94c3f094-9e9a-4b63-af1b-7cd919f3220d" providerId="ADAL" clId="{92CEA9B8-35EF-43AB-8A41-EC3F2AAD3F38}" dt="2021-09-22T15:23:03.550" v="88" actId="478"/>
          <ac:spMkLst>
            <pc:docMk/>
            <pc:sldMk cId="3372218444" sldId="280"/>
            <ac:spMk id="31" creationId="{2837365A-5744-D843-881B-8313B80C7DEC}"/>
          </ac:spMkLst>
        </pc:spChg>
        <pc:spChg chg="add del">
          <ac:chgData name="Kim Dixon" userId="94c3f094-9e9a-4b63-af1b-7cd919f3220d" providerId="ADAL" clId="{92CEA9B8-35EF-43AB-8A41-EC3F2AAD3F38}" dt="2021-09-22T15:18:27.236" v="47" actId="478"/>
          <ac:spMkLst>
            <pc:docMk/>
            <pc:sldMk cId="3372218444" sldId="280"/>
            <ac:spMk id="34" creationId="{BF6FB8E8-50FC-AA4E-BF1E-63FA49B9BD7A}"/>
          </ac:spMkLst>
        </pc:spChg>
        <pc:spChg chg="add del">
          <ac:chgData name="Kim Dixon" userId="94c3f094-9e9a-4b63-af1b-7cd919f3220d" providerId="ADAL" clId="{92CEA9B8-35EF-43AB-8A41-EC3F2AAD3F38}" dt="2021-09-22T15:22:29.428" v="82" actId="478"/>
          <ac:spMkLst>
            <pc:docMk/>
            <pc:sldMk cId="3372218444" sldId="280"/>
            <ac:spMk id="42" creationId="{5DFCF6CE-25FB-421D-AF41-085FE7F0C81D}"/>
          </ac:spMkLst>
        </pc:spChg>
        <pc:spChg chg="add mod">
          <ac:chgData name="Kim Dixon" userId="94c3f094-9e9a-4b63-af1b-7cd919f3220d" providerId="ADAL" clId="{92CEA9B8-35EF-43AB-8A41-EC3F2AAD3F38}" dt="2021-09-22T15:16:44.327" v="16"/>
          <ac:spMkLst>
            <pc:docMk/>
            <pc:sldMk cId="3372218444" sldId="280"/>
            <ac:spMk id="43" creationId="{184E02D4-CD1A-4923-9979-60E9FF5ED65E}"/>
          </ac:spMkLst>
        </pc:spChg>
        <pc:spChg chg="add del mod">
          <ac:chgData name="Kim Dixon" userId="94c3f094-9e9a-4b63-af1b-7cd919f3220d" providerId="ADAL" clId="{92CEA9B8-35EF-43AB-8A41-EC3F2AAD3F38}" dt="2021-09-22T15:18:31.640" v="60"/>
          <ac:spMkLst>
            <pc:docMk/>
            <pc:sldMk cId="3372218444" sldId="280"/>
            <ac:spMk id="44" creationId="{088D6809-3F34-4079-BA0E-BDA6CB5EE633}"/>
          </ac:spMkLst>
        </pc:spChg>
        <pc:spChg chg="add del">
          <ac:chgData name="Kim Dixon" userId="94c3f094-9e9a-4b63-af1b-7cd919f3220d" providerId="ADAL" clId="{92CEA9B8-35EF-43AB-8A41-EC3F2AAD3F38}" dt="2021-09-22T15:21:20.646" v="67" actId="478"/>
          <ac:spMkLst>
            <pc:docMk/>
            <pc:sldMk cId="3372218444" sldId="280"/>
            <ac:spMk id="45" creationId="{AE56834C-45A0-E149-82CD-16E8CA91B707}"/>
          </ac:spMkLst>
        </pc:spChg>
        <pc:spChg chg="add del mod">
          <ac:chgData name="Kim Dixon" userId="94c3f094-9e9a-4b63-af1b-7cd919f3220d" providerId="ADAL" clId="{92CEA9B8-35EF-43AB-8A41-EC3F2AAD3F38}" dt="2021-09-22T15:18:30.324" v="57"/>
          <ac:spMkLst>
            <pc:docMk/>
            <pc:sldMk cId="3372218444" sldId="280"/>
            <ac:spMk id="46" creationId="{BC3DAD9D-9110-4B10-BA54-15AB682B9852}"/>
          </ac:spMkLst>
        </pc:spChg>
        <pc:spChg chg="add del">
          <ac:chgData name="Kim Dixon" userId="94c3f094-9e9a-4b63-af1b-7cd919f3220d" providerId="ADAL" clId="{92CEA9B8-35EF-43AB-8A41-EC3F2AAD3F38}" dt="2021-09-22T15:21:34.668" v="70" actId="478"/>
          <ac:spMkLst>
            <pc:docMk/>
            <pc:sldMk cId="3372218444" sldId="280"/>
            <ac:spMk id="47" creationId="{66750E0D-339E-6E42-8AC6-64E48A3858EA}"/>
          </ac:spMkLst>
        </pc:spChg>
        <pc:spChg chg="add del mod">
          <ac:chgData name="Kim Dixon" userId="94c3f094-9e9a-4b63-af1b-7cd919f3220d" providerId="ADAL" clId="{92CEA9B8-35EF-43AB-8A41-EC3F2AAD3F38}" dt="2021-09-22T15:18:26.984" v="46" actId="6549"/>
          <ac:spMkLst>
            <pc:docMk/>
            <pc:sldMk cId="3372218444" sldId="280"/>
            <ac:spMk id="48" creationId="{D17C5A2D-3DCF-6A4E-9FC9-AD5F9570E989}"/>
          </ac:spMkLst>
        </pc:spChg>
        <pc:spChg chg="add del mod">
          <ac:chgData name="Kim Dixon" userId="94c3f094-9e9a-4b63-af1b-7cd919f3220d" providerId="ADAL" clId="{92CEA9B8-35EF-43AB-8A41-EC3F2AAD3F38}" dt="2021-09-22T15:18:29.256" v="54"/>
          <ac:spMkLst>
            <pc:docMk/>
            <pc:sldMk cId="3372218444" sldId="280"/>
            <ac:spMk id="50" creationId="{EC786850-702E-4F98-BBD9-F2090B663EDE}"/>
          </ac:spMkLst>
        </pc:spChg>
        <pc:spChg chg="add mod">
          <ac:chgData name="Kim Dixon" userId="94c3f094-9e9a-4b63-af1b-7cd919f3220d" providerId="ADAL" clId="{92CEA9B8-35EF-43AB-8A41-EC3F2AAD3F38}" dt="2021-09-22T15:21:11.858" v="66" actId="1076"/>
          <ac:spMkLst>
            <pc:docMk/>
            <pc:sldMk cId="3372218444" sldId="280"/>
            <ac:spMk id="51" creationId="{8D3C4366-830E-4B61-984D-8B001434133E}"/>
          </ac:spMkLst>
        </pc:spChg>
        <pc:spChg chg="add mod">
          <ac:chgData name="Kim Dixon" userId="94c3f094-9e9a-4b63-af1b-7cd919f3220d" providerId="ADAL" clId="{92CEA9B8-35EF-43AB-8A41-EC3F2AAD3F38}" dt="2021-09-22T15:21:23.329" v="68"/>
          <ac:spMkLst>
            <pc:docMk/>
            <pc:sldMk cId="3372218444" sldId="280"/>
            <ac:spMk id="52" creationId="{A5B38627-7AA1-4662-A878-729C36A657F0}"/>
          </ac:spMkLst>
        </pc:spChg>
        <pc:spChg chg="add mod">
          <ac:chgData name="Kim Dixon" userId="94c3f094-9e9a-4b63-af1b-7cd919f3220d" providerId="ADAL" clId="{92CEA9B8-35EF-43AB-8A41-EC3F2AAD3F38}" dt="2021-09-22T15:21:37.066" v="71"/>
          <ac:spMkLst>
            <pc:docMk/>
            <pc:sldMk cId="3372218444" sldId="280"/>
            <ac:spMk id="53" creationId="{97873914-FB63-4A79-9199-A8B6F8CD26EB}"/>
          </ac:spMkLst>
        </pc:spChg>
        <pc:spChg chg="mod">
          <ac:chgData name="Kim Dixon" userId="94c3f094-9e9a-4b63-af1b-7cd919f3220d" providerId="ADAL" clId="{92CEA9B8-35EF-43AB-8A41-EC3F2AAD3F38}" dt="2021-09-22T15:21:53.762" v="75"/>
          <ac:spMkLst>
            <pc:docMk/>
            <pc:sldMk cId="3372218444" sldId="280"/>
            <ac:spMk id="55" creationId="{2AAAE696-3EF7-4CDB-92BD-5A4F3CFEFF11}"/>
          </ac:spMkLst>
        </pc:spChg>
        <pc:spChg chg="mod">
          <ac:chgData name="Kim Dixon" userId="94c3f094-9e9a-4b63-af1b-7cd919f3220d" providerId="ADAL" clId="{92CEA9B8-35EF-43AB-8A41-EC3F2AAD3F38}" dt="2021-09-22T15:21:53.762" v="75"/>
          <ac:spMkLst>
            <pc:docMk/>
            <pc:sldMk cId="3372218444" sldId="280"/>
            <ac:spMk id="56" creationId="{270BE3E7-1E57-4F48-9DF2-9C7D004F01CE}"/>
          </ac:spMkLst>
        </pc:spChg>
        <pc:spChg chg="add del mod">
          <ac:chgData name="Kim Dixon" userId="94c3f094-9e9a-4b63-af1b-7cd919f3220d" providerId="ADAL" clId="{92CEA9B8-35EF-43AB-8A41-EC3F2AAD3F38}" dt="2021-09-22T15:26:10.170" v="99" actId="14826"/>
          <ac:spMkLst>
            <pc:docMk/>
            <pc:sldMk cId="3372218444" sldId="280"/>
            <ac:spMk id="57" creationId="{38F3973A-BEF7-FF41-BE41-FDDCB13702D1}"/>
          </ac:spMkLst>
        </pc:spChg>
        <pc:spChg chg="del">
          <ac:chgData name="Kim Dixon" userId="94c3f094-9e9a-4b63-af1b-7cd919f3220d" providerId="ADAL" clId="{92CEA9B8-35EF-43AB-8A41-EC3F2AAD3F38}" dt="2021-09-22T15:16:43.583" v="15" actId="478"/>
          <ac:spMkLst>
            <pc:docMk/>
            <pc:sldMk cId="3372218444" sldId="280"/>
            <ac:spMk id="58" creationId="{D4D4BCB2-68A5-5049-A28D-833884DCB203}"/>
          </ac:spMkLst>
        </pc:spChg>
        <pc:spChg chg="mod">
          <ac:chgData name="Kim Dixon" userId="94c3f094-9e9a-4b63-af1b-7cd919f3220d" providerId="ADAL" clId="{92CEA9B8-35EF-43AB-8A41-EC3F2AAD3F38}" dt="2021-09-22T15:21:53.762" v="75"/>
          <ac:spMkLst>
            <pc:docMk/>
            <pc:sldMk cId="3372218444" sldId="280"/>
            <ac:spMk id="59" creationId="{A4D5E382-7114-4D5B-86CB-B4CE7D25E195}"/>
          </ac:spMkLst>
        </pc:spChg>
        <pc:spChg chg="add mod">
          <ac:chgData name="Kim Dixon" userId="94c3f094-9e9a-4b63-af1b-7cd919f3220d" providerId="ADAL" clId="{92CEA9B8-35EF-43AB-8A41-EC3F2AAD3F38}" dt="2021-09-22T15:22:11.332" v="79" actId="1076"/>
          <ac:spMkLst>
            <pc:docMk/>
            <pc:sldMk cId="3372218444" sldId="280"/>
            <ac:spMk id="60" creationId="{CF35E565-F6C1-46B9-9C82-695BAE7D6F87}"/>
          </ac:spMkLst>
        </pc:spChg>
        <pc:spChg chg="del">
          <ac:chgData name="Kim Dixon" userId="94c3f094-9e9a-4b63-af1b-7cd919f3220d" providerId="ADAL" clId="{92CEA9B8-35EF-43AB-8A41-EC3F2AAD3F38}" dt="2021-09-22T15:16:53.184" v="18" actId="478"/>
          <ac:spMkLst>
            <pc:docMk/>
            <pc:sldMk cId="3372218444" sldId="280"/>
            <ac:spMk id="62" creationId="{5AF62918-22AD-4D4C-A083-B943A9DB7DA5}"/>
          </ac:spMkLst>
        </pc:spChg>
        <pc:spChg chg="mod">
          <ac:chgData name="Kim Dixon" userId="94c3f094-9e9a-4b63-af1b-7cd919f3220d" providerId="ADAL" clId="{92CEA9B8-35EF-43AB-8A41-EC3F2AAD3F38}" dt="2021-09-22T15:22:32.274" v="83"/>
          <ac:spMkLst>
            <pc:docMk/>
            <pc:sldMk cId="3372218444" sldId="280"/>
            <ac:spMk id="63" creationId="{CE4C2D1F-D9BD-4343-A5B3-D2B0925543D9}"/>
          </ac:spMkLst>
        </pc:spChg>
        <pc:spChg chg="mod">
          <ac:chgData name="Kim Dixon" userId="94c3f094-9e9a-4b63-af1b-7cd919f3220d" providerId="ADAL" clId="{92CEA9B8-35EF-43AB-8A41-EC3F2AAD3F38}" dt="2021-09-22T15:22:32.274" v="83"/>
          <ac:spMkLst>
            <pc:docMk/>
            <pc:sldMk cId="3372218444" sldId="280"/>
            <ac:spMk id="67" creationId="{0EFA21F3-D5C7-4D41-816A-C57786B55B3A}"/>
          </ac:spMkLst>
        </pc:spChg>
        <pc:spChg chg="mod">
          <ac:chgData name="Kim Dixon" userId="94c3f094-9e9a-4b63-af1b-7cd919f3220d" providerId="ADAL" clId="{92CEA9B8-35EF-43AB-8A41-EC3F2AAD3F38}" dt="2021-09-22T15:22:51.181" v="86" actId="1076"/>
          <ac:spMkLst>
            <pc:docMk/>
            <pc:sldMk cId="3372218444" sldId="280"/>
            <ac:spMk id="69" creationId="{44376FB1-CEEE-40D2-A8DA-559775D87213}"/>
          </ac:spMkLst>
        </pc:spChg>
        <pc:spChg chg="mod">
          <ac:chgData name="Kim Dixon" userId="94c3f094-9e9a-4b63-af1b-7cd919f3220d" providerId="ADAL" clId="{92CEA9B8-35EF-43AB-8A41-EC3F2AAD3F38}" dt="2021-09-22T15:22:32.274" v="83"/>
          <ac:spMkLst>
            <pc:docMk/>
            <pc:sldMk cId="3372218444" sldId="280"/>
            <ac:spMk id="71" creationId="{43BB7813-B0BF-4B79-AAD7-E8558195BEE0}"/>
          </ac:spMkLst>
        </pc:spChg>
        <pc:spChg chg="del">
          <ac:chgData name="Kim Dixon" userId="94c3f094-9e9a-4b63-af1b-7cd919f3220d" providerId="ADAL" clId="{92CEA9B8-35EF-43AB-8A41-EC3F2AAD3F38}" dt="2021-09-22T15:22:05.394" v="77" actId="478"/>
          <ac:spMkLst>
            <pc:docMk/>
            <pc:sldMk cId="3372218444" sldId="280"/>
            <ac:spMk id="73" creationId="{C8B884FF-458A-AB49-9137-28BEFBD9187B}"/>
          </ac:spMkLst>
        </pc:spChg>
        <pc:spChg chg="add mod">
          <ac:chgData name="Kim Dixon" userId="94c3f094-9e9a-4b63-af1b-7cd919f3220d" providerId="ADAL" clId="{92CEA9B8-35EF-43AB-8A41-EC3F2AAD3F38}" dt="2021-09-22T15:23:13.268" v="91" actId="1076"/>
          <ac:spMkLst>
            <pc:docMk/>
            <pc:sldMk cId="3372218444" sldId="280"/>
            <ac:spMk id="74" creationId="{33066065-B005-4F13-8CCE-34178B0E20E7}"/>
          </ac:spMkLst>
        </pc:spChg>
        <pc:grpChg chg="mod">
          <ac:chgData name="Kim Dixon" userId="94c3f094-9e9a-4b63-af1b-7cd919f3220d" providerId="ADAL" clId="{92CEA9B8-35EF-43AB-8A41-EC3F2AAD3F38}" dt="2021-09-22T15:26:10.170" v="99" actId="14826"/>
          <ac:grpSpMkLst>
            <pc:docMk/>
            <pc:sldMk cId="3372218444" sldId="280"/>
            <ac:grpSpMk id="16" creationId="{7CC33E7D-7808-724E-AB9C-9741131973F6}"/>
          </ac:grpSpMkLst>
        </pc:grpChg>
        <pc:grpChg chg="del">
          <ac:chgData name="Kim Dixon" userId="94c3f094-9e9a-4b63-af1b-7cd919f3220d" providerId="ADAL" clId="{92CEA9B8-35EF-43AB-8A41-EC3F2AAD3F38}" dt="2021-09-22T15:23:03.550" v="88" actId="478"/>
          <ac:grpSpMkLst>
            <pc:docMk/>
            <pc:sldMk cId="3372218444" sldId="280"/>
            <ac:grpSpMk id="29" creationId="{697CDF4C-C7A7-DE4D-A56C-26A368914897}"/>
          </ac:grpSpMkLst>
        </pc:grpChg>
        <pc:grpChg chg="add del">
          <ac:chgData name="Kim Dixon" userId="94c3f094-9e9a-4b63-af1b-7cd919f3220d" providerId="ADAL" clId="{92CEA9B8-35EF-43AB-8A41-EC3F2AAD3F38}" dt="2021-09-22T15:22:26.805" v="81" actId="478"/>
          <ac:grpSpMkLst>
            <pc:docMk/>
            <pc:sldMk cId="3372218444" sldId="280"/>
            <ac:grpSpMk id="32" creationId="{A5F7B2DB-E853-9947-A80A-AB5DCBEBEB00}"/>
          </ac:grpSpMkLst>
        </pc:grpChg>
        <pc:grpChg chg="add del">
          <ac:chgData name="Kim Dixon" userId="94c3f094-9e9a-4b63-af1b-7cd919f3220d" providerId="ADAL" clId="{92CEA9B8-35EF-43AB-8A41-EC3F2AAD3F38}" dt="2021-09-22T15:18:26.720" v="45" actId="478"/>
          <ac:grpSpMkLst>
            <pc:docMk/>
            <pc:sldMk cId="3372218444" sldId="280"/>
            <ac:grpSpMk id="35" creationId="{6BA6C86C-194B-874E-A07F-B750CEAE4F18}"/>
          </ac:grpSpMkLst>
        </pc:grpChg>
        <pc:grpChg chg="add mod">
          <ac:chgData name="Kim Dixon" userId="94c3f094-9e9a-4b63-af1b-7cd919f3220d" providerId="ADAL" clId="{92CEA9B8-35EF-43AB-8A41-EC3F2AAD3F38}" dt="2021-09-22T15:21:53.762" v="75"/>
          <ac:grpSpMkLst>
            <pc:docMk/>
            <pc:sldMk cId="3372218444" sldId="280"/>
            <ac:grpSpMk id="54" creationId="{DF327B95-9146-41A6-8787-7602DC9C8994}"/>
          </ac:grpSpMkLst>
        </pc:grpChg>
        <pc:grpChg chg="add mod">
          <ac:chgData name="Kim Dixon" userId="94c3f094-9e9a-4b63-af1b-7cd919f3220d" providerId="ADAL" clId="{92CEA9B8-35EF-43AB-8A41-EC3F2AAD3F38}" dt="2021-09-22T15:22:43.397" v="85" actId="14100"/>
          <ac:grpSpMkLst>
            <pc:docMk/>
            <pc:sldMk cId="3372218444" sldId="280"/>
            <ac:grpSpMk id="61" creationId="{50904EC0-756A-4E69-A389-FB8DFC9E104C}"/>
          </ac:grpSpMkLst>
        </pc:grpChg>
        <pc:grpChg chg="mod">
          <ac:chgData name="Kim Dixon" userId="94c3f094-9e9a-4b63-af1b-7cd919f3220d" providerId="ADAL" clId="{92CEA9B8-35EF-43AB-8A41-EC3F2AAD3F38}" dt="2021-09-22T15:22:32.274" v="83"/>
          <ac:grpSpMkLst>
            <pc:docMk/>
            <pc:sldMk cId="3372218444" sldId="280"/>
            <ac:grpSpMk id="64" creationId="{EA7D6D7E-C7FD-4515-8741-73C022CA1813}"/>
          </ac:grpSpMkLst>
        </pc:grpChg>
        <pc:grpChg chg="mod">
          <ac:chgData name="Kim Dixon" userId="94c3f094-9e9a-4b63-af1b-7cd919f3220d" providerId="ADAL" clId="{92CEA9B8-35EF-43AB-8A41-EC3F2AAD3F38}" dt="2021-09-22T15:22:32.274" v="83"/>
          <ac:grpSpMkLst>
            <pc:docMk/>
            <pc:sldMk cId="3372218444" sldId="280"/>
            <ac:grpSpMk id="65" creationId="{48C36744-F3D9-4EB1-9CA4-5F03B2FBFC3C}"/>
          </ac:grpSpMkLst>
        </pc:grpChg>
        <pc:grpChg chg="mod">
          <ac:chgData name="Kim Dixon" userId="94c3f094-9e9a-4b63-af1b-7cd919f3220d" providerId="ADAL" clId="{92CEA9B8-35EF-43AB-8A41-EC3F2AAD3F38}" dt="2021-09-22T15:22:32.274" v="83"/>
          <ac:grpSpMkLst>
            <pc:docMk/>
            <pc:sldMk cId="3372218444" sldId="280"/>
            <ac:grpSpMk id="66" creationId="{2419CB99-7CC5-4617-A68A-F84BCC1ED568}"/>
          </ac:grpSpMkLst>
        </pc:grpChg>
        <pc:grpChg chg="add del">
          <ac:chgData name="Kim Dixon" userId="94c3f094-9e9a-4b63-af1b-7cd919f3220d" providerId="ADAL" clId="{92CEA9B8-35EF-43AB-8A41-EC3F2AAD3F38}" dt="2021-09-22T15:21:51.627" v="74" actId="478"/>
          <ac:grpSpMkLst>
            <pc:docMk/>
            <pc:sldMk cId="3372218444" sldId="280"/>
            <ac:grpSpMk id="84" creationId="{E59AFCCF-B0C8-1243-A655-DA8A37BFD33A}"/>
          </ac:grpSpMkLst>
        </pc:grpChg>
        <pc:picChg chg="add del mod">
          <ac:chgData name="Kim Dixon" userId="94c3f094-9e9a-4b63-af1b-7cd919f3220d" providerId="ADAL" clId="{92CEA9B8-35EF-43AB-8A41-EC3F2AAD3F38}" dt="2021-09-22T15:18:27.960" v="50"/>
          <ac:picMkLst>
            <pc:docMk/>
            <pc:sldMk cId="3372218444" sldId="280"/>
            <ac:picMk id="2" creationId="{6CF5C78C-F494-490E-8B9A-C379338AEF32}"/>
          </ac:picMkLst>
        </pc:picChg>
        <pc:picChg chg="add del mod">
          <ac:chgData name="Kim Dixon" userId="94c3f094-9e9a-4b63-af1b-7cd919f3220d" providerId="ADAL" clId="{92CEA9B8-35EF-43AB-8A41-EC3F2AAD3F38}" dt="2021-09-22T15:18:25.881" v="42"/>
          <ac:picMkLst>
            <pc:docMk/>
            <pc:sldMk cId="3372218444" sldId="280"/>
            <ac:picMk id="3" creationId="{90EBC2C9-8EA9-433F-98D0-B8863DC8B905}"/>
          </ac:picMkLst>
        </pc:picChg>
        <pc:picChg chg="mod">
          <ac:chgData name="Kim Dixon" userId="94c3f094-9e9a-4b63-af1b-7cd919f3220d" providerId="ADAL" clId="{92CEA9B8-35EF-43AB-8A41-EC3F2AAD3F38}" dt="2021-09-22T15:26:10.170" v="99" actId="14826"/>
          <ac:picMkLst>
            <pc:docMk/>
            <pc:sldMk cId="3372218444" sldId="280"/>
            <ac:picMk id="5" creationId="{77EB35D4-6259-E247-B660-A15737550723}"/>
          </ac:picMkLst>
        </pc:picChg>
        <pc:picChg chg="mod">
          <ac:chgData name="Kim Dixon" userId="94c3f094-9e9a-4b63-af1b-7cd919f3220d" providerId="ADAL" clId="{92CEA9B8-35EF-43AB-8A41-EC3F2AAD3F38}" dt="2021-09-22T15:26:10.170" v="99" actId="14826"/>
          <ac:picMkLst>
            <pc:docMk/>
            <pc:sldMk cId="3372218444" sldId="280"/>
            <ac:picMk id="12" creationId="{41DCBD58-9E0D-0B4B-87FC-F94D40E27E52}"/>
          </ac:picMkLst>
        </pc:picChg>
        <pc:picChg chg="mod">
          <ac:chgData name="Kim Dixon" userId="94c3f094-9e9a-4b63-af1b-7cd919f3220d" providerId="ADAL" clId="{92CEA9B8-35EF-43AB-8A41-EC3F2AAD3F38}" dt="2021-09-22T15:18:26.720" v="45" actId="478"/>
          <ac:picMkLst>
            <pc:docMk/>
            <pc:sldMk cId="3372218444" sldId="280"/>
            <ac:picMk id="49" creationId="{F4DD4A37-30FA-184B-B83D-89FABDD093B3}"/>
          </ac:picMkLst>
        </pc:picChg>
        <pc:picChg chg="mod">
          <ac:chgData name="Kim Dixon" userId="94c3f094-9e9a-4b63-af1b-7cd919f3220d" providerId="ADAL" clId="{92CEA9B8-35EF-43AB-8A41-EC3F2AAD3F38}" dt="2021-09-22T15:22:32.274" v="83"/>
          <ac:picMkLst>
            <pc:docMk/>
            <pc:sldMk cId="3372218444" sldId="280"/>
            <ac:picMk id="68" creationId="{CF57381A-A05D-4961-94F3-BC652B01C67F}"/>
          </ac:picMkLst>
        </pc:picChg>
        <pc:picChg chg="mod">
          <ac:chgData name="Kim Dixon" userId="94c3f094-9e9a-4b63-af1b-7cd919f3220d" providerId="ADAL" clId="{92CEA9B8-35EF-43AB-8A41-EC3F2AAD3F38}" dt="2021-09-22T15:22:32.274" v="83"/>
          <ac:picMkLst>
            <pc:docMk/>
            <pc:sldMk cId="3372218444" sldId="280"/>
            <ac:picMk id="70" creationId="{85EDDA68-8255-4768-8832-3A22FC5E681A}"/>
          </ac:picMkLst>
        </pc:picChg>
        <pc:picChg chg="mod">
          <ac:chgData name="Kim Dixon" userId="94c3f094-9e9a-4b63-af1b-7cd919f3220d" providerId="ADAL" clId="{92CEA9B8-35EF-43AB-8A41-EC3F2AAD3F38}" dt="2021-09-22T15:22:32.274" v="83"/>
          <ac:picMkLst>
            <pc:docMk/>
            <pc:sldMk cId="3372218444" sldId="280"/>
            <ac:picMk id="72" creationId="{A14423CA-B300-44D5-BAED-32C091E762E1}"/>
          </ac:picMkLst>
        </pc:picChg>
      </pc:sldChg>
      <pc:sldChg chg="modSp add del">
        <pc:chgData name="Kim Dixon" userId="94c3f094-9e9a-4b63-af1b-7cd919f3220d" providerId="ADAL" clId="{92CEA9B8-35EF-43AB-8A41-EC3F2AAD3F38}" dt="2021-09-22T15:51:34.784" v="211" actId="47"/>
        <pc:sldMkLst>
          <pc:docMk/>
          <pc:sldMk cId="889665492" sldId="281"/>
        </pc:sldMkLst>
        <pc:spChg chg="mod">
          <ac:chgData name="Kim Dixon" userId="94c3f094-9e9a-4b63-af1b-7cd919f3220d" providerId="ADAL" clId="{92CEA9B8-35EF-43AB-8A41-EC3F2AAD3F38}" dt="2021-09-22T15:27:04.818" v="101" actId="14826"/>
          <ac:spMkLst>
            <pc:docMk/>
            <pc:sldMk cId="889665492" sldId="281"/>
            <ac:spMk id="57" creationId="{38F3973A-BEF7-FF41-BE41-FDDCB13702D1}"/>
          </ac:spMkLst>
        </pc:spChg>
        <pc:grpChg chg="mod">
          <ac:chgData name="Kim Dixon" userId="94c3f094-9e9a-4b63-af1b-7cd919f3220d" providerId="ADAL" clId="{92CEA9B8-35EF-43AB-8A41-EC3F2AAD3F38}" dt="2021-09-22T15:27:04.818" v="101" actId="14826"/>
          <ac:grpSpMkLst>
            <pc:docMk/>
            <pc:sldMk cId="889665492" sldId="281"/>
            <ac:grpSpMk id="16" creationId="{7CC33E7D-7808-724E-AB9C-9741131973F6}"/>
          </ac:grpSpMkLst>
        </pc:grpChg>
        <pc:picChg chg="mod">
          <ac:chgData name="Kim Dixon" userId="94c3f094-9e9a-4b63-af1b-7cd919f3220d" providerId="ADAL" clId="{92CEA9B8-35EF-43AB-8A41-EC3F2AAD3F38}" dt="2021-09-22T15:27:04.818" v="101" actId="14826"/>
          <ac:picMkLst>
            <pc:docMk/>
            <pc:sldMk cId="889665492" sldId="281"/>
            <ac:picMk id="5" creationId="{77EB35D4-6259-E247-B660-A15737550723}"/>
          </ac:picMkLst>
        </pc:picChg>
        <pc:picChg chg="mod">
          <ac:chgData name="Kim Dixon" userId="94c3f094-9e9a-4b63-af1b-7cd919f3220d" providerId="ADAL" clId="{92CEA9B8-35EF-43AB-8A41-EC3F2AAD3F38}" dt="2021-09-22T15:27:04.818" v="101" actId="14826"/>
          <ac:picMkLst>
            <pc:docMk/>
            <pc:sldMk cId="889665492" sldId="281"/>
            <ac:picMk id="12" creationId="{41DCBD58-9E0D-0B4B-87FC-F94D40E27E52}"/>
          </ac:picMkLst>
        </pc:picChg>
      </pc:sldChg>
      <pc:sldChg chg="modSp add mod">
        <pc:chgData name="Kim Dixon" userId="94c3f094-9e9a-4b63-af1b-7cd919f3220d" providerId="ADAL" clId="{92CEA9B8-35EF-43AB-8A41-EC3F2AAD3F38}" dt="2021-09-22T15:28:27.588" v="115" actId="1076"/>
        <pc:sldMkLst>
          <pc:docMk/>
          <pc:sldMk cId="457134107" sldId="282"/>
        </pc:sldMkLst>
        <pc:spChg chg="mod">
          <ac:chgData name="Kim Dixon" userId="94c3f094-9e9a-4b63-af1b-7cd919f3220d" providerId="ADAL" clId="{92CEA9B8-35EF-43AB-8A41-EC3F2AAD3F38}" dt="2021-09-22T15:28:24.565" v="114" actId="1076"/>
          <ac:spMkLst>
            <pc:docMk/>
            <pc:sldMk cId="457134107" sldId="282"/>
            <ac:spMk id="30" creationId="{5092DCEE-1723-FF44-B479-9D08DE0D7A9B}"/>
          </ac:spMkLst>
        </pc:spChg>
        <pc:spChg chg="mod">
          <ac:chgData name="Kim Dixon" userId="94c3f094-9e9a-4b63-af1b-7cd919f3220d" providerId="ADAL" clId="{92CEA9B8-35EF-43AB-8A41-EC3F2AAD3F38}" dt="2021-09-22T15:27:27.193" v="103" actId="14826"/>
          <ac:spMkLst>
            <pc:docMk/>
            <pc:sldMk cId="457134107" sldId="282"/>
            <ac:spMk id="57" creationId="{38F3973A-BEF7-FF41-BE41-FDDCB13702D1}"/>
          </ac:spMkLst>
        </pc:spChg>
        <pc:spChg chg="mod">
          <ac:chgData name="Kim Dixon" userId="94c3f094-9e9a-4b63-af1b-7cd919f3220d" providerId="ADAL" clId="{92CEA9B8-35EF-43AB-8A41-EC3F2AAD3F38}" dt="2021-09-22T15:28:11.095" v="111" actId="14100"/>
          <ac:spMkLst>
            <pc:docMk/>
            <pc:sldMk cId="457134107" sldId="282"/>
            <ac:spMk id="60" creationId="{CF35E565-F6C1-46B9-9C82-695BAE7D6F87}"/>
          </ac:spMkLst>
        </pc:spChg>
        <pc:spChg chg="mod">
          <ac:chgData name="Kim Dixon" userId="94c3f094-9e9a-4b63-af1b-7cd919f3220d" providerId="ADAL" clId="{92CEA9B8-35EF-43AB-8A41-EC3F2AAD3F38}" dt="2021-09-22T15:27:45.192" v="106" actId="1076"/>
          <ac:spMkLst>
            <pc:docMk/>
            <pc:sldMk cId="457134107" sldId="282"/>
            <ac:spMk id="63" creationId="{CE4C2D1F-D9BD-4343-A5B3-D2B0925543D9}"/>
          </ac:spMkLst>
        </pc:spChg>
        <pc:spChg chg="mod">
          <ac:chgData name="Kim Dixon" userId="94c3f094-9e9a-4b63-af1b-7cd919f3220d" providerId="ADAL" clId="{92CEA9B8-35EF-43AB-8A41-EC3F2AAD3F38}" dt="2021-09-22T15:27:54.902" v="108" actId="20577"/>
          <ac:spMkLst>
            <pc:docMk/>
            <pc:sldMk cId="457134107" sldId="282"/>
            <ac:spMk id="69" creationId="{44376FB1-CEEE-40D2-A8DA-559775D87213}"/>
          </ac:spMkLst>
        </pc:spChg>
        <pc:spChg chg="mod">
          <ac:chgData name="Kim Dixon" userId="94c3f094-9e9a-4b63-af1b-7cd919f3220d" providerId="ADAL" clId="{92CEA9B8-35EF-43AB-8A41-EC3F2AAD3F38}" dt="2021-09-22T15:28:27.588" v="115" actId="1076"/>
          <ac:spMkLst>
            <pc:docMk/>
            <pc:sldMk cId="457134107" sldId="282"/>
            <ac:spMk id="74" creationId="{33066065-B005-4F13-8CCE-34178B0E20E7}"/>
          </ac:spMkLst>
        </pc:spChg>
        <pc:grpChg chg="mod">
          <ac:chgData name="Kim Dixon" userId="94c3f094-9e9a-4b63-af1b-7cd919f3220d" providerId="ADAL" clId="{92CEA9B8-35EF-43AB-8A41-EC3F2AAD3F38}" dt="2021-09-22T15:27:27.193" v="103" actId="14826"/>
          <ac:grpSpMkLst>
            <pc:docMk/>
            <pc:sldMk cId="457134107" sldId="282"/>
            <ac:grpSpMk id="16" creationId="{7CC33E7D-7808-724E-AB9C-9741131973F6}"/>
          </ac:grpSpMkLst>
        </pc:grpChg>
        <pc:picChg chg="mod">
          <ac:chgData name="Kim Dixon" userId="94c3f094-9e9a-4b63-af1b-7cd919f3220d" providerId="ADAL" clId="{92CEA9B8-35EF-43AB-8A41-EC3F2AAD3F38}" dt="2021-09-22T15:27:34.998" v="104" actId="1076"/>
          <ac:picMkLst>
            <pc:docMk/>
            <pc:sldMk cId="457134107" sldId="282"/>
            <ac:picMk id="5" creationId="{77EB35D4-6259-E247-B660-A15737550723}"/>
          </ac:picMkLst>
        </pc:picChg>
        <pc:picChg chg="mod">
          <ac:chgData name="Kim Dixon" userId="94c3f094-9e9a-4b63-af1b-7cd919f3220d" providerId="ADAL" clId="{92CEA9B8-35EF-43AB-8A41-EC3F2AAD3F38}" dt="2021-09-22T15:27:27.193" v="103" actId="14826"/>
          <ac:picMkLst>
            <pc:docMk/>
            <pc:sldMk cId="457134107" sldId="282"/>
            <ac:picMk id="12" creationId="{41DCBD58-9E0D-0B4B-87FC-F94D40E27E52}"/>
          </ac:picMkLst>
        </pc:picChg>
        <pc:picChg chg="mod">
          <ac:chgData name="Kim Dixon" userId="94c3f094-9e9a-4b63-af1b-7cd919f3220d" providerId="ADAL" clId="{92CEA9B8-35EF-43AB-8A41-EC3F2AAD3F38}" dt="2021-09-22T15:28:14.410" v="112" actId="1076"/>
          <ac:picMkLst>
            <pc:docMk/>
            <pc:sldMk cId="457134107" sldId="282"/>
            <ac:picMk id="70" creationId="{85EDDA68-8255-4768-8832-3A22FC5E681A}"/>
          </ac:picMkLst>
        </pc:picChg>
      </pc:sldChg>
      <pc:sldChg chg="modSp add ord">
        <pc:chgData name="Kim Dixon" userId="94c3f094-9e9a-4b63-af1b-7cd919f3220d" providerId="ADAL" clId="{92CEA9B8-35EF-43AB-8A41-EC3F2AAD3F38}" dt="2021-09-22T15:29:17.674" v="119" actId="14826"/>
        <pc:sldMkLst>
          <pc:docMk/>
          <pc:sldMk cId="4036432955" sldId="283"/>
        </pc:sldMkLst>
        <pc:spChg chg="mod">
          <ac:chgData name="Kim Dixon" userId="94c3f094-9e9a-4b63-af1b-7cd919f3220d" providerId="ADAL" clId="{92CEA9B8-35EF-43AB-8A41-EC3F2AAD3F38}" dt="2021-09-22T15:29:17.674" v="119" actId="14826"/>
          <ac:spMkLst>
            <pc:docMk/>
            <pc:sldMk cId="4036432955" sldId="283"/>
            <ac:spMk id="57" creationId="{38F3973A-BEF7-FF41-BE41-FDDCB13702D1}"/>
          </ac:spMkLst>
        </pc:spChg>
        <pc:grpChg chg="mod">
          <ac:chgData name="Kim Dixon" userId="94c3f094-9e9a-4b63-af1b-7cd919f3220d" providerId="ADAL" clId="{92CEA9B8-35EF-43AB-8A41-EC3F2AAD3F38}" dt="2021-09-22T15:29:17.674" v="119" actId="14826"/>
          <ac:grpSpMkLst>
            <pc:docMk/>
            <pc:sldMk cId="4036432955" sldId="283"/>
            <ac:grpSpMk id="16" creationId="{7CC33E7D-7808-724E-AB9C-9741131973F6}"/>
          </ac:grpSpMkLst>
        </pc:grpChg>
        <pc:picChg chg="mod">
          <ac:chgData name="Kim Dixon" userId="94c3f094-9e9a-4b63-af1b-7cd919f3220d" providerId="ADAL" clId="{92CEA9B8-35EF-43AB-8A41-EC3F2AAD3F38}" dt="2021-09-22T15:29:17.674" v="119" actId="14826"/>
          <ac:picMkLst>
            <pc:docMk/>
            <pc:sldMk cId="4036432955" sldId="283"/>
            <ac:picMk id="5" creationId="{77EB35D4-6259-E247-B660-A15737550723}"/>
          </ac:picMkLst>
        </pc:picChg>
        <pc:picChg chg="mod">
          <ac:chgData name="Kim Dixon" userId="94c3f094-9e9a-4b63-af1b-7cd919f3220d" providerId="ADAL" clId="{92CEA9B8-35EF-43AB-8A41-EC3F2AAD3F38}" dt="2021-09-22T15:29:17.674" v="119" actId="14826"/>
          <ac:picMkLst>
            <pc:docMk/>
            <pc:sldMk cId="4036432955" sldId="283"/>
            <ac:picMk id="12" creationId="{41DCBD58-9E0D-0B4B-87FC-F94D40E27E52}"/>
          </ac:picMkLst>
        </pc:picChg>
      </pc:sldChg>
      <pc:sldChg chg="modSp add mod modNotesTx">
        <pc:chgData name="Kim Dixon" userId="94c3f094-9e9a-4b63-af1b-7cd919f3220d" providerId="ADAL" clId="{92CEA9B8-35EF-43AB-8A41-EC3F2AAD3F38}" dt="2021-09-22T15:30:19.257" v="210" actId="313"/>
        <pc:sldMkLst>
          <pc:docMk/>
          <pc:sldMk cId="2206965221" sldId="284"/>
        </pc:sldMkLst>
        <pc:spChg chg="mod">
          <ac:chgData name="Kim Dixon" userId="94c3f094-9e9a-4b63-af1b-7cd919f3220d" providerId="ADAL" clId="{92CEA9B8-35EF-43AB-8A41-EC3F2AAD3F38}" dt="2021-09-22T15:29:48.387" v="121" actId="14826"/>
          <ac:spMkLst>
            <pc:docMk/>
            <pc:sldMk cId="2206965221" sldId="284"/>
            <ac:spMk id="57" creationId="{38F3973A-BEF7-FF41-BE41-FDDCB13702D1}"/>
          </ac:spMkLst>
        </pc:spChg>
        <pc:grpChg chg="mod">
          <ac:chgData name="Kim Dixon" userId="94c3f094-9e9a-4b63-af1b-7cd919f3220d" providerId="ADAL" clId="{92CEA9B8-35EF-43AB-8A41-EC3F2AAD3F38}" dt="2021-09-22T15:29:48.387" v="121" actId="14826"/>
          <ac:grpSpMkLst>
            <pc:docMk/>
            <pc:sldMk cId="2206965221" sldId="284"/>
            <ac:grpSpMk id="16" creationId="{7CC33E7D-7808-724E-AB9C-9741131973F6}"/>
          </ac:grpSpMkLst>
        </pc:grpChg>
        <pc:picChg chg="mod">
          <ac:chgData name="Kim Dixon" userId="94c3f094-9e9a-4b63-af1b-7cd919f3220d" providerId="ADAL" clId="{92CEA9B8-35EF-43AB-8A41-EC3F2AAD3F38}" dt="2021-09-22T15:29:48.387" v="121" actId="14826"/>
          <ac:picMkLst>
            <pc:docMk/>
            <pc:sldMk cId="2206965221" sldId="284"/>
            <ac:picMk id="5" creationId="{77EB35D4-6259-E247-B660-A15737550723}"/>
          </ac:picMkLst>
        </pc:picChg>
        <pc:picChg chg="mod ord">
          <ac:chgData name="Kim Dixon" userId="94c3f094-9e9a-4b63-af1b-7cd919f3220d" providerId="ADAL" clId="{92CEA9B8-35EF-43AB-8A41-EC3F2AAD3F38}" dt="2021-09-22T15:29:58.167" v="124" actId="1076"/>
          <ac:picMkLst>
            <pc:docMk/>
            <pc:sldMk cId="2206965221" sldId="284"/>
            <ac:picMk id="12" creationId="{41DCBD58-9E0D-0B4B-87FC-F94D40E27E52}"/>
          </ac:picMkLst>
        </pc:picChg>
      </pc:sldChg>
      <pc:sldChg chg="modSp add mod">
        <pc:chgData name="Kim Dixon" userId="94c3f094-9e9a-4b63-af1b-7cd919f3220d" providerId="ADAL" clId="{92CEA9B8-35EF-43AB-8A41-EC3F2AAD3F38}" dt="2021-09-22T15:52:45.879" v="219" actId="1076"/>
        <pc:sldMkLst>
          <pc:docMk/>
          <pc:sldMk cId="3431844549" sldId="285"/>
        </pc:sldMkLst>
        <pc:spChg chg="mod">
          <ac:chgData name="Kim Dixon" userId="94c3f094-9e9a-4b63-af1b-7cd919f3220d" providerId="ADAL" clId="{92CEA9B8-35EF-43AB-8A41-EC3F2AAD3F38}" dt="2021-09-22T15:52:03.542" v="213" actId="14826"/>
          <ac:spMkLst>
            <pc:docMk/>
            <pc:sldMk cId="3431844549" sldId="285"/>
            <ac:spMk id="57" creationId="{38F3973A-BEF7-FF41-BE41-FDDCB13702D1}"/>
          </ac:spMkLst>
        </pc:spChg>
        <pc:spChg chg="mod">
          <ac:chgData name="Kim Dixon" userId="94c3f094-9e9a-4b63-af1b-7cd919f3220d" providerId="ADAL" clId="{92CEA9B8-35EF-43AB-8A41-EC3F2AAD3F38}" dt="2021-09-22T15:52:26.728" v="217" actId="1076"/>
          <ac:spMkLst>
            <pc:docMk/>
            <pc:sldMk cId="3431844549" sldId="285"/>
            <ac:spMk id="59" creationId="{A4D5E382-7114-4D5B-86CB-B4CE7D25E195}"/>
          </ac:spMkLst>
        </pc:spChg>
        <pc:grpChg chg="mod">
          <ac:chgData name="Kim Dixon" userId="94c3f094-9e9a-4b63-af1b-7cd919f3220d" providerId="ADAL" clId="{92CEA9B8-35EF-43AB-8A41-EC3F2AAD3F38}" dt="2021-09-22T15:52:33.992" v="218" actId="1076"/>
          <ac:grpSpMkLst>
            <pc:docMk/>
            <pc:sldMk cId="3431844549" sldId="285"/>
            <ac:grpSpMk id="16" creationId="{7CC33E7D-7808-724E-AB9C-9741131973F6}"/>
          </ac:grpSpMkLst>
        </pc:grpChg>
        <pc:picChg chg="mod">
          <ac:chgData name="Kim Dixon" userId="94c3f094-9e9a-4b63-af1b-7cd919f3220d" providerId="ADAL" clId="{92CEA9B8-35EF-43AB-8A41-EC3F2AAD3F38}" dt="2021-09-22T15:52:45.879" v="219" actId="1076"/>
          <ac:picMkLst>
            <pc:docMk/>
            <pc:sldMk cId="3431844549" sldId="285"/>
            <ac:picMk id="5" creationId="{77EB35D4-6259-E247-B660-A15737550723}"/>
          </ac:picMkLst>
        </pc:picChg>
        <pc:picChg chg="mod ord">
          <ac:chgData name="Kim Dixon" userId="94c3f094-9e9a-4b63-af1b-7cd919f3220d" providerId="ADAL" clId="{92CEA9B8-35EF-43AB-8A41-EC3F2AAD3F38}" dt="2021-09-22T15:52:15.935" v="216" actId="1076"/>
          <ac:picMkLst>
            <pc:docMk/>
            <pc:sldMk cId="3431844549" sldId="285"/>
            <ac:picMk id="12" creationId="{41DCBD58-9E0D-0B4B-87FC-F94D40E27E52}"/>
          </ac:picMkLst>
        </pc:picChg>
      </pc:sldChg>
      <pc:sldChg chg="modSp add mod">
        <pc:chgData name="Kim Dixon" userId="94c3f094-9e9a-4b63-af1b-7cd919f3220d" providerId="ADAL" clId="{92CEA9B8-35EF-43AB-8A41-EC3F2AAD3F38}" dt="2021-09-22T15:54:38.783" v="232" actId="14100"/>
        <pc:sldMkLst>
          <pc:docMk/>
          <pc:sldMk cId="2623371217" sldId="286"/>
        </pc:sldMkLst>
        <pc:spChg chg="mod">
          <ac:chgData name="Kim Dixon" userId="94c3f094-9e9a-4b63-af1b-7cd919f3220d" providerId="ADAL" clId="{92CEA9B8-35EF-43AB-8A41-EC3F2AAD3F38}" dt="2021-09-22T15:54:21.248" v="230" actId="1076"/>
          <ac:spMkLst>
            <pc:docMk/>
            <pc:sldMk cId="2623371217" sldId="286"/>
            <ac:spMk id="30" creationId="{5092DCEE-1723-FF44-B479-9D08DE0D7A9B}"/>
          </ac:spMkLst>
        </pc:spChg>
        <pc:spChg chg="mod">
          <ac:chgData name="Kim Dixon" userId="94c3f094-9e9a-4b63-af1b-7cd919f3220d" providerId="ADAL" clId="{92CEA9B8-35EF-43AB-8A41-EC3F2AAD3F38}" dt="2021-09-22T15:53:32.452" v="223" actId="14826"/>
          <ac:spMkLst>
            <pc:docMk/>
            <pc:sldMk cId="2623371217" sldId="286"/>
            <ac:spMk id="57" creationId="{38F3973A-BEF7-FF41-BE41-FDDCB13702D1}"/>
          </ac:spMkLst>
        </pc:spChg>
        <pc:spChg chg="mod">
          <ac:chgData name="Kim Dixon" userId="94c3f094-9e9a-4b63-af1b-7cd919f3220d" providerId="ADAL" clId="{92CEA9B8-35EF-43AB-8A41-EC3F2AAD3F38}" dt="2021-09-22T15:54:08.376" v="228" actId="1076"/>
          <ac:spMkLst>
            <pc:docMk/>
            <pc:sldMk cId="2623371217" sldId="286"/>
            <ac:spMk id="59" creationId="{A4D5E382-7114-4D5B-86CB-B4CE7D25E195}"/>
          </ac:spMkLst>
        </pc:spChg>
        <pc:spChg chg="mod">
          <ac:chgData name="Kim Dixon" userId="94c3f094-9e9a-4b63-af1b-7cd919f3220d" providerId="ADAL" clId="{92CEA9B8-35EF-43AB-8A41-EC3F2AAD3F38}" dt="2021-09-22T15:54:26.045" v="231" actId="1076"/>
          <ac:spMkLst>
            <pc:docMk/>
            <pc:sldMk cId="2623371217" sldId="286"/>
            <ac:spMk id="60" creationId="{CF35E565-F6C1-46B9-9C82-695BAE7D6F87}"/>
          </ac:spMkLst>
        </pc:spChg>
        <pc:spChg chg="mod">
          <ac:chgData name="Kim Dixon" userId="94c3f094-9e9a-4b63-af1b-7cd919f3220d" providerId="ADAL" clId="{92CEA9B8-35EF-43AB-8A41-EC3F2AAD3F38}" dt="2021-09-22T15:54:15.677" v="229" actId="1076"/>
          <ac:spMkLst>
            <pc:docMk/>
            <pc:sldMk cId="2623371217" sldId="286"/>
            <ac:spMk id="74" creationId="{33066065-B005-4F13-8CCE-34178B0E20E7}"/>
          </ac:spMkLst>
        </pc:spChg>
        <pc:grpChg chg="mod">
          <ac:chgData name="Kim Dixon" userId="94c3f094-9e9a-4b63-af1b-7cd919f3220d" providerId="ADAL" clId="{92CEA9B8-35EF-43AB-8A41-EC3F2AAD3F38}" dt="2021-09-22T15:53:48.682" v="225" actId="14100"/>
          <ac:grpSpMkLst>
            <pc:docMk/>
            <pc:sldMk cId="2623371217" sldId="286"/>
            <ac:grpSpMk id="16" creationId="{7CC33E7D-7808-724E-AB9C-9741131973F6}"/>
          </ac:grpSpMkLst>
        </pc:grpChg>
        <pc:picChg chg="mod">
          <ac:chgData name="Kim Dixon" userId="94c3f094-9e9a-4b63-af1b-7cd919f3220d" providerId="ADAL" clId="{92CEA9B8-35EF-43AB-8A41-EC3F2AAD3F38}" dt="2021-09-22T15:54:38.783" v="232" actId="14100"/>
          <ac:picMkLst>
            <pc:docMk/>
            <pc:sldMk cId="2623371217" sldId="286"/>
            <ac:picMk id="5" creationId="{77EB35D4-6259-E247-B660-A15737550723}"/>
          </ac:picMkLst>
        </pc:picChg>
        <pc:picChg chg="mod">
          <ac:chgData name="Kim Dixon" userId="94c3f094-9e9a-4b63-af1b-7cd919f3220d" providerId="ADAL" clId="{92CEA9B8-35EF-43AB-8A41-EC3F2AAD3F38}" dt="2021-09-22T15:54:01.481" v="227" actId="14100"/>
          <ac:picMkLst>
            <pc:docMk/>
            <pc:sldMk cId="2623371217" sldId="286"/>
            <ac:picMk id="12" creationId="{41DCBD58-9E0D-0B4B-87FC-F94D40E27E52}"/>
          </ac:picMkLst>
        </pc:picChg>
      </pc:sldChg>
      <pc:sldMasterChg chg="add del addSldLayout delSldLayout">
        <pc:chgData name="Kim Dixon" userId="94c3f094-9e9a-4b63-af1b-7cd919f3220d" providerId="ADAL" clId="{92CEA9B8-35EF-43AB-8A41-EC3F2AAD3F38}" dt="2021-09-22T15:16:20.613" v="9" actId="47"/>
        <pc:sldMasterMkLst>
          <pc:docMk/>
          <pc:sldMasterMk cId="731246393" sldId="2147483672"/>
        </pc:sldMasterMkLst>
        <pc:sldLayoutChg chg="add del">
          <pc:chgData name="Kim Dixon" userId="94c3f094-9e9a-4b63-af1b-7cd919f3220d" providerId="ADAL" clId="{92CEA9B8-35EF-43AB-8A41-EC3F2AAD3F38}" dt="2021-09-22T15:16:20.613" v="9" actId="47"/>
          <pc:sldLayoutMkLst>
            <pc:docMk/>
            <pc:sldMasterMk cId="731246393" sldId="2147483672"/>
            <pc:sldLayoutMk cId="429878206" sldId="214748367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1BD6F-C1CC-9040-AD56-064C2991AFF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5213" y="1143000"/>
            <a:ext cx="2187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79E9D-BAD4-064B-B7C3-2A38E6AD8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361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79E9D-BAD4-064B-B7C3-2A38E6AD8F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0531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poster includes an image of a deaf man signing the word for “email”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79E9D-BAD4-064B-B7C3-2A38E6AD8F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5799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79E9D-BAD4-064B-B7C3-2A38E6AD8F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2614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79E9D-BAD4-064B-B7C3-2A38E6AD8F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1577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79E9D-BAD4-064B-B7C3-2A38E6AD8F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376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79E9D-BAD4-064B-B7C3-2A38E6AD8F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4603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32ED6DD-94AE-294C-A6B8-3E3B778221F0}"/>
              </a:ext>
            </a:extLst>
          </p:cNvPr>
          <p:cNvSpPr/>
          <p:nvPr userDrawn="1"/>
        </p:nvSpPr>
        <p:spPr>
          <a:xfrm>
            <a:off x="0" y="-13251"/>
            <a:ext cx="10693400" cy="214967"/>
          </a:xfrm>
          <a:prstGeom prst="rect">
            <a:avLst/>
          </a:prstGeom>
          <a:solidFill>
            <a:srgbClr val="6CB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58F276B-87B7-E64F-A472-74DA74EA5D2D}"/>
              </a:ext>
            </a:extLst>
          </p:cNvPr>
          <p:cNvGrpSpPr/>
          <p:nvPr userDrawn="1"/>
        </p:nvGrpSpPr>
        <p:grpSpPr>
          <a:xfrm>
            <a:off x="8399873" y="-8811"/>
            <a:ext cx="1747413" cy="1365021"/>
            <a:chOff x="8653358" y="137529"/>
            <a:chExt cx="1747413" cy="136502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63DF000-CDAD-C641-8CBB-26870DF50DEB}"/>
                </a:ext>
              </a:extLst>
            </p:cNvPr>
            <p:cNvSpPr/>
            <p:nvPr/>
          </p:nvSpPr>
          <p:spPr>
            <a:xfrm>
              <a:off x="8653358" y="137529"/>
              <a:ext cx="1747413" cy="1365021"/>
            </a:xfrm>
            <a:prstGeom prst="rect">
              <a:avLst/>
            </a:prstGeom>
            <a:solidFill>
              <a:srgbClr val="0095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E250DE8-D59C-0C49-8692-034A107667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58926" y="691179"/>
              <a:ext cx="1313776" cy="583900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402775C-FB5C-D940-A910-8E6A89F106CD}"/>
              </a:ext>
            </a:extLst>
          </p:cNvPr>
          <p:cNvSpPr/>
          <p:nvPr userDrawn="1"/>
        </p:nvSpPr>
        <p:spPr>
          <a:xfrm>
            <a:off x="0" y="14749671"/>
            <a:ext cx="10693400" cy="337930"/>
          </a:xfrm>
          <a:prstGeom prst="rect">
            <a:avLst/>
          </a:prstGeom>
          <a:solidFill>
            <a:srgbClr val="6CB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AF1472A-45BE-6B44-B3B1-78CD4F697BC5}"/>
              </a:ext>
            </a:extLst>
          </p:cNvPr>
          <p:cNvGrpSpPr/>
          <p:nvPr/>
        </p:nvGrpSpPr>
        <p:grpSpPr>
          <a:xfrm>
            <a:off x="0" y="3842771"/>
            <a:ext cx="10722781" cy="4023413"/>
            <a:chOff x="0" y="3915078"/>
            <a:chExt cx="10722781" cy="402341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CAF21D3-22EA-D24C-BB5E-AEF48FB850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915078"/>
              <a:ext cx="10717058" cy="318449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8B3E964-5F8B-9243-AD77-99E4E08E14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23" y="5127746"/>
              <a:ext cx="10717058" cy="2810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9878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93" y="1005844"/>
            <a:ext cx="3450437" cy="3520439"/>
          </a:xfrm>
        </p:spPr>
        <p:txBody>
          <a:bodyPr anchor="b"/>
          <a:lstStyle>
            <a:lvl1pPr>
              <a:defRPr sz="371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8113" y="2172339"/>
            <a:ext cx="5415945" cy="10721977"/>
          </a:xfrm>
        </p:spPr>
        <p:txBody>
          <a:bodyPr anchor="t"/>
          <a:lstStyle>
            <a:lvl1pPr marL="0" indent="0">
              <a:buNone/>
              <a:defRPr sz="3719"/>
            </a:lvl1pPr>
            <a:lvl2pPr marL="531515" indent="0">
              <a:buNone/>
              <a:defRPr sz="3256"/>
            </a:lvl2pPr>
            <a:lvl3pPr marL="1063030" indent="0">
              <a:buNone/>
              <a:defRPr sz="2789"/>
            </a:lvl3pPr>
            <a:lvl4pPr marL="1594548" indent="0">
              <a:buNone/>
              <a:defRPr sz="2325"/>
            </a:lvl4pPr>
            <a:lvl5pPr marL="2126063" indent="0">
              <a:buNone/>
              <a:defRPr sz="2325"/>
            </a:lvl5pPr>
            <a:lvl6pPr marL="2657578" indent="0">
              <a:buNone/>
              <a:defRPr sz="2325"/>
            </a:lvl6pPr>
            <a:lvl7pPr marL="3189093" indent="0">
              <a:buNone/>
              <a:defRPr sz="2325"/>
            </a:lvl7pPr>
            <a:lvl8pPr marL="3720607" indent="0">
              <a:buNone/>
              <a:defRPr sz="2325"/>
            </a:lvl8pPr>
            <a:lvl9pPr marL="4252126" indent="0">
              <a:buNone/>
              <a:defRPr sz="2325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893" y="4526282"/>
            <a:ext cx="3450437" cy="8385495"/>
          </a:xfrm>
        </p:spPr>
        <p:txBody>
          <a:bodyPr/>
          <a:lstStyle>
            <a:lvl1pPr marL="0" indent="0">
              <a:buNone/>
              <a:defRPr sz="1862"/>
            </a:lvl1pPr>
            <a:lvl2pPr marL="531515" indent="0">
              <a:buNone/>
              <a:defRPr sz="1626"/>
            </a:lvl2pPr>
            <a:lvl3pPr marL="1063030" indent="0">
              <a:buNone/>
              <a:defRPr sz="1394"/>
            </a:lvl3pPr>
            <a:lvl4pPr marL="1594548" indent="0">
              <a:buNone/>
              <a:defRPr sz="1163"/>
            </a:lvl4pPr>
            <a:lvl5pPr marL="2126063" indent="0">
              <a:buNone/>
              <a:defRPr sz="1163"/>
            </a:lvl5pPr>
            <a:lvl6pPr marL="2657578" indent="0">
              <a:buNone/>
              <a:defRPr sz="1163"/>
            </a:lvl6pPr>
            <a:lvl7pPr marL="3189093" indent="0">
              <a:buNone/>
              <a:defRPr sz="1163"/>
            </a:lvl7pPr>
            <a:lvl8pPr marL="3720607" indent="0">
              <a:buNone/>
              <a:defRPr sz="1163"/>
            </a:lvl8pPr>
            <a:lvl9pPr marL="4252126" indent="0">
              <a:buNone/>
              <a:defRPr sz="11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65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990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5876" y="803276"/>
            <a:ext cx="2306793" cy="1278604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500" y="803276"/>
            <a:ext cx="6786648" cy="1278604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28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65" y="2469198"/>
            <a:ext cx="9093441" cy="5252719"/>
          </a:xfrm>
        </p:spPr>
        <p:txBody>
          <a:bodyPr anchor="b"/>
          <a:lstStyle>
            <a:lvl1pPr algn="ctr">
              <a:defRPr sz="69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7270" y="7924487"/>
            <a:ext cx="8023624" cy="3642676"/>
          </a:xfrm>
        </p:spPr>
        <p:txBody>
          <a:bodyPr/>
          <a:lstStyle>
            <a:lvl1pPr marL="0" indent="0" algn="ctr">
              <a:buNone/>
              <a:defRPr sz="2789"/>
            </a:lvl1pPr>
            <a:lvl2pPr marL="531515" indent="0" algn="ctr">
              <a:buNone/>
              <a:defRPr sz="2325"/>
            </a:lvl2pPr>
            <a:lvl3pPr marL="1063030" indent="0" algn="ctr">
              <a:buNone/>
              <a:defRPr sz="2093"/>
            </a:lvl3pPr>
            <a:lvl4pPr marL="1594548" indent="0" algn="ctr">
              <a:buNone/>
              <a:defRPr sz="1862"/>
            </a:lvl4pPr>
            <a:lvl5pPr marL="2126063" indent="0" algn="ctr">
              <a:buNone/>
              <a:defRPr sz="1862"/>
            </a:lvl5pPr>
            <a:lvl6pPr marL="2657578" indent="0" algn="ctr">
              <a:buNone/>
              <a:defRPr sz="1862"/>
            </a:lvl6pPr>
            <a:lvl7pPr marL="3189093" indent="0" algn="ctr">
              <a:buNone/>
              <a:defRPr sz="1862"/>
            </a:lvl7pPr>
            <a:lvl8pPr marL="3720607" indent="0" algn="ctr">
              <a:buNone/>
              <a:defRPr sz="1862"/>
            </a:lvl8pPr>
            <a:lvl9pPr marL="4252126" indent="0" algn="ctr">
              <a:buNone/>
              <a:defRPr sz="1862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90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59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929" y="3761428"/>
            <a:ext cx="9227167" cy="6276023"/>
          </a:xfrm>
        </p:spPr>
        <p:txBody>
          <a:bodyPr anchor="b"/>
          <a:lstStyle>
            <a:lvl1pPr>
              <a:defRPr sz="69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929" y="10096824"/>
            <a:ext cx="9227167" cy="3300412"/>
          </a:xfrm>
        </p:spPr>
        <p:txBody>
          <a:bodyPr/>
          <a:lstStyle>
            <a:lvl1pPr marL="0" indent="0">
              <a:buNone/>
              <a:defRPr sz="2789">
                <a:solidFill>
                  <a:schemeClr val="tx1"/>
                </a:solidFill>
              </a:defRPr>
            </a:lvl1pPr>
            <a:lvl2pPr marL="531515" indent="0">
              <a:buNone/>
              <a:defRPr sz="2325">
                <a:solidFill>
                  <a:schemeClr val="tx1">
                    <a:tint val="75000"/>
                  </a:schemeClr>
                </a:solidFill>
              </a:defRPr>
            </a:lvl2pPr>
            <a:lvl3pPr marL="1063030" indent="0">
              <a:buNone/>
              <a:defRPr sz="2093">
                <a:solidFill>
                  <a:schemeClr val="tx1">
                    <a:tint val="75000"/>
                  </a:schemeClr>
                </a:solidFill>
              </a:defRPr>
            </a:lvl3pPr>
            <a:lvl4pPr marL="1594548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4pPr>
            <a:lvl5pPr marL="2126063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5pPr>
            <a:lvl6pPr marL="2657578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6pPr>
            <a:lvl7pPr marL="3189093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7pPr>
            <a:lvl8pPr marL="3720607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8pPr>
            <a:lvl9pPr marL="4252126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42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500" y="4016376"/>
            <a:ext cx="4546718" cy="95729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5945" y="4016376"/>
            <a:ext cx="4546718" cy="95729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04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93" y="803278"/>
            <a:ext cx="9227167" cy="29162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97" y="3698558"/>
            <a:ext cx="4525822" cy="1812607"/>
          </a:xfrm>
        </p:spPr>
        <p:txBody>
          <a:bodyPr anchor="b"/>
          <a:lstStyle>
            <a:lvl1pPr marL="0" indent="0">
              <a:buNone/>
              <a:defRPr sz="2789" b="1"/>
            </a:lvl1pPr>
            <a:lvl2pPr marL="531515" indent="0">
              <a:buNone/>
              <a:defRPr sz="2325" b="1"/>
            </a:lvl2pPr>
            <a:lvl3pPr marL="1063030" indent="0">
              <a:buNone/>
              <a:defRPr sz="2093" b="1"/>
            </a:lvl3pPr>
            <a:lvl4pPr marL="1594548" indent="0">
              <a:buNone/>
              <a:defRPr sz="1862" b="1"/>
            </a:lvl4pPr>
            <a:lvl5pPr marL="2126063" indent="0">
              <a:buNone/>
              <a:defRPr sz="1862" b="1"/>
            </a:lvl5pPr>
            <a:lvl6pPr marL="2657578" indent="0">
              <a:buNone/>
              <a:defRPr sz="1862" b="1"/>
            </a:lvl6pPr>
            <a:lvl7pPr marL="3189093" indent="0">
              <a:buNone/>
              <a:defRPr sz="1862" b="1"/>
            </a:lvl7pPr>
            <a:lvl8pPr marL="3720607" indent="0">
              <a:buNone/>
              <a:defRPr sz="1862" b="1"/>
            </a:lvl8pPr>
            <a:lvl9pPr marL="4252126" indent="0">
              <a:buNone/>
              <a:defRPr sz="18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897" y="5511165"/>
            <a:ext cx="4525822" cy="81060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5947" y="3698558"/>
            <a:ext cx="4548114" cy="1812607"/>
          </a:xfrm>
        </p:spPr>
        <p:txBody>
          <a:bodyPr anchor="b"/>
          <a:lstStyle>
            <a:lvl1pPr marL="0" indent="0">
              <a:buNone/>
              <a:defRPr sz="2789" b="1"/>
            </a:lvl1pPr>
            <a:lvl2pPr marL="531515" indent="0">
              <a:buNone/>
              <a:defRPr sz="2325" b="1"/>
            </a:lvl2pPr>
            <a:lvl3pPr marL="1063030" indent="0">
              <a:buNone/>
              <a:defRPr sz="2093" b="1"/>
            </a:lvl3pPr>
            <a:lvl4pPr marL="1594548" indent="0">
              <a:buNone/>
              <a:defRPr sz="1862" b="1"/>
            </a:lvl4pPr>
            <a:lvl5pPr marL="2126063" indent="0">
              <a:buNone/>
              <a:defRPr sz="1862" b="1"/>
            </a:lvl5pPr>
            <a:lvl6pPr marL="2657578" indent="0">
              <a:buNone/>
              <a:defRPr sz="1862" b="1"/>
            </a:lvl6pPr>
            <a:lvl7pPr marL="3189093" indent="0">
              <a:buNone/>
              <a:defRPr sz="1862" b="1"/>
            </a:lvl7pPr>
            <a:lvl8pPr marL="3720607" indent="0">
              <a:buNone/>
              <a:defRPr sz="1862" b="1"/>
            </a:lvl8pPr>
            <a:lvl9pPr marL="4252126" indent="0">
              <a:buNone/>
              <a:defRPr sz="18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5947" y="5511165"/>
            <a:ext cx="4548114" cy="81060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17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83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222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93" y="1005844"/>
            <a:ext cx="3450437" cy="3520439"/>
          </a:xfrm>
        </p:spPr>
        <p:txBody>
          <a:bodyPr anchor="b"/>
          <a:lstStyle>
            <a:lvl1pPr>
              <a:defRPr sz="371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113" y="2172339"/>
            <a:ext cx="5415945" cy="10721977"/>
          </a:xfrm>
        </p:spPr>
        <p:txBody>
          <a:bodyPr/>
          <a:lstStyle>
            <a:lvl1pPr>
              <a:defRPr sz="3719"/>
            </a:lvl1pPr>
            <a:lvl2pPr>
              <a:defRPr sz="3256"/>
            </a:lvl2pPr>
            <a:lvl3pPr>
              <a:defRPr sz="2789"/>
            </a:lvl3pPr>
            <a:lvl4pPr>
              <a:defRPr sz="2325"/>
            </a:lvl4pPr>
            <a:lvl5pPr>
              <a:defRPr sz="2325"/>
            </a:lvl5pPr>
            <a:lvl6pPr>
              <a:defRPr sz="2325"/>
            </a:lvl6pPr>
            <a:lvl7pPr>
              <a:defRPr sz="2325"/>
            </a:lvl7pPr>
            <a:lvl8pPr>
              <a:defRPr sz="2325"/>
            </a:lvl8pPr>
            <a:lvl9pPr>
              <a:defRPr sz="23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893" y="4526282"/>
            <a:ext cx="3450437" cy="8385495"/>
          </a:xfrm>
        </p:spPr>
        <p:txBody>
          <a:bodyPr/>
          <a:lstStyle>
            <a:lvl1pPr marL="0" indent="0">
              <a:buNone/>
              <a:defRPr sz="1862"/>
            </a:lvl1pPr>
            <a:lvl2pPr marL="531515" indent="0">
              <a:buNone/>
              <a:defRPr sz="1626"/>
            </a:lvl2pPr>
            <a:lvl3pPr marL="1063030" indent="0">
              <a:buNone/>
              <a:defRPr sz="1394"/>
            </a:lvl3pPr>
            <a:lvl4pPr marL="1594548" indent="0">
              <a:buNone/>
              <a:defRPr sz="1163"/>
            </a:lvl4pPr>
            <a:lvl5pPr marL="2126063" indent="0">
              <a:buNone/>
              <a:defRPr sz="1163"/>
            </a:lvl5pPr>
            <a:lvl6pPr marL="2657578" indent="0">
              <a:buNone/>
              <a:defRPr sz="1163"/>
            </a:lvl6pPr>
            <a:lvl7pPr marL="3189093" indent="0">
              <a:buNone/>
              <a:defRPr sz="1163"/>
            </a:lvl7pPr>
            <a:lvl8pPr marL="3720607" indent="0">
              <a:buNone/>
              <a:defRPr sz="1163"/>
            </a:lvl8pPr>
            <a:lvl9pPr marL="4252126" indent="0">
              <a:buNone/>
              <a:defRPr sz="11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44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1246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69848" rtl="0" eaLnBrk="1" latinLnBrk="0" hangingPunct="1">
        <a:lnSpc>
          <a:spcPct val="90000"/>
        </a:lnSpc>
        <a:spcBef>
          <a:spcPct val="0"/>
        </a:spcBef>
        <a:buNone/>
        <a:defRPr sz="5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462" indent="-267462" algn="l" defTabSz="1069848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1pPr>
      <a:lvl2pPr marL="802386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2pPr>
      <a:lvl3pPr marL="1337310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3pPr>
      <a:lvl4pPr marL="1872234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4pPr>
      <a:lvl5pPr marL="2407158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5pPr>
      <a:lvl6pPr marL="2942082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6pPr>
      <a:lvl7pPr marL="3477006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7pPr>
      <a:lvl8pPr marL="4011930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8pPr>
      <a:lvl9pPr marL="4546854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1pPr>
      <a:lvl2pPr marL="534924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2pPr>
      <a:lvl3pPr marL="1069848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3pPr>
      <a:lvl4pPr marL="1604772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4pPr>
      <a:lvl5pPr marL="2139696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5pPr>
      <a:lvl6pPr marL="2674620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6pPr>
      <a:lvl7pPr marL="3209544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7pPr>
      <a:lvl8pPr marL="3744468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8pPr>
      <a:lvl9pPr marL="4279392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502" y="803278"/>
            <a:ext cx="9227167" cy="2916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502" y="4016376"/>
            <a:ext cx="9227167" cy="9572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500" y="13983973"/>
            <a:ext cx="2407086" cy="8032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4374D-344D-F04E-AAD9-B80EBF18A1B7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3771" y="13983973"/>
            <a:ext cx="3610629" cy="8032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5577" y="13983973"/>
            <a:ext cx="2407086" cy="8032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51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1063030" rtl="0" eaLnBrk="1" latinLnBrk="0" hangingPunct="1">
        <a:lnSpc>
          <a:spcPct val="90000"/>
        </a:lnSpc>
        <a:spcBef>
          <a:spcPct val="0"/>
        </a:spcBef>
        <a:buNone/>
        <a:defRPr sz="51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759" indent="-265759" algn="l" defTabSz="1063030" rtl="0" eaLnBrk="1" latinLnBrk="0" hangingPunct="1">
        <a:lnSpc>
          <a:spcPct val="90000"/>
        </a:lnSpc>
        <a:spcBef>
          <a:spcPts val="1163"/>
        </a:spcBef>
        <a:buFont typeface="Arial" panose="020B0604020202020204" pitchFamily="34" charset="0"/>
        <a:buChar char="•"/>
        <a:defRPr sz="3256" kern="1200">
          <a:solidFill>
            <a:schemeClr val="tx1"/>
          </a:solidFill>
          <a:latin typeface="+mn-lt"/>
          <a:ea typeface="+mn-ea"/>
          <a:cs typeface="+mn-cs"/>
        </a:defRPr>
      </a:lvl1pPr>
      <a:lvl2pPr marL="797274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789" kern="1200">
          <a:solidFill>
            <a:schemeClr val="tx1"/>
          </a:solidFill>
          <a:latin typeface="+mn-lt"/>
          <a:ea typeface="+mn-ea"/>
          <a:cs typeface="+mn-cs"/>
        </a:defRPr>
      </a:lvl2pPr>
      <a:lvl3pPr marL="1328789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3pPr>
      <a:lvl4pPr marL="1860304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391818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923337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454852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986367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517882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1pPr>
      <a:lvl2pPr marL="531515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2pPr>
      <a:lvl3pPr marL="1063030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3pPr>
      <a:lvl4pPr marL="1594548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126063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657578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189093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720607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252126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pp.convercent.com/en-us/LandingPage/cdf696bd-4358-e811-80da-000d3ab0d899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5.sv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11" Type="http://schemas.openxmlformats.org/officeDocument/2006/relationships/image" Target="../media/image13.svg"/><Relationship Id="rId5" Type="http://schemas.openxmlformats.org/officeDocument/2006/relationships/image" Target="../media/image8.png"/><Relationship Id="rId15" Type="http://schemas.openxmlformats.org/officeDocument/2006/relationships/image" Target="../media/image17.svg"/><Relationship Id="rId10" Type="http://schemas.openxmlformats.org/officeDocument/2006/relationships/image" Target="../media/image12.png"/><Relationship Id="rId4" Type="http://schemas.openxmlformats.org/officeDocument/2006/relationships/image" Target="../media/image23.png"/><Relationship Id="rId9" Type="http://schemas.openxmlformats.org/officeDocument/2006/relationships/hyperlink" Target="http://www.fhi360.org/anonreportregistry" TargetMode="External"/><Relationship Id="rId1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5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11" Type="http://schemas.openxmlformats.org/officeDocument/2006/relationships/image" Target="../media/image13.svg"/><Relationship Id="rId5" Type="http://schemas.openxmlformats.org/officeDocument/2006/relationships/image" Target="../media/image8.png"/><Relationship Id="rId15" Type="http://schemas.openxmlformats.org/officeDocument/2006/relationships/image" Target="../media/image17.sv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hyperlink" Target="http://www.fhi360.org/anonreportregistry" TargetMode="External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5.svg"/><Relationship Id="rId3" Type="http://schemas.openxmlformats.org/officeDocument/2006/relationships/image" Target="../media/image18.png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11" Type="http://schemas.openxmlformats.org/officeDocument/2006/relationships/image" Target="../media/image13.svg"/><Relationship Id="rId5" Type="http://schemas.openxmlformats.org/officeDocument/2006/relationships/image" Target="../media/image8.png"/><Relationship Id="rId15" Type="http://schemas.openxmlformats.org/officeDocument/2006/relationships/image" Target="../media/image1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hyperlink" Target="http://www.fhi360.org/anonreportregistry" TargetMode="External"/><Relationship Id="rId1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5.svg"/><Relationship Id="rId3" Type="http://schemas.openxmlformats.org/officeDocument/2006/relationships/image" Target="../media/image19.png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11" Type="http://schemas.openxmlformats.org/officeDocument/2006/relationships/image" Target="../media/image13.svg"/><Relationship Id="rId5" Type="http://schemas.openxmlformats.org/officeDocument/2006/relationships/image" Target="../media/image8.png"/><Relationship Id="rId15" Type="http://schemas.openxmlformats.org/officeDocument/2006/relationships/image" Target="../media/image17.svg"/><Relationship Id="rId10" Type="http://schemas.openxmlformats.org/officeDocument/2006/relationships/image" Target="../media/image12.png"/><Relationship Id="rId4" Type="http://schemas.openxmlformats.org/officeDocument/2006/relationships/image" Target="../media/image20.png"/><Relationship Id="rId9" Type="http://schemas.openxmlformats.org/officeDocument/2006/relationships/hyperlink" Target="http://www.fhi360.org/anonreportregistry" TargetMode="External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5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11" Type="http://schemas.openxmlformats.org/officeDocument/2006/relationships/image" Target="../media/image13.svg"/><Relationship Id="rId5" Type="http://schemas.openxmlformats.org/officeDocument/2006/relationships/image" Target="../media/image8.png"/><Relationship Id="rId15" Type="http://schemas.openxmlformats.org/officeDocument/2006/relationships/image" Target="../media/image17.svg"/><Relationship Id="rId10" Type="http://schemas.openxmlformats.org/officeDocument/2006/relationships/image" Target="../media/image12.png"/><Relationship Id="rId4" Type="http://schemas.openxmlformats.org/officeDocument/2006/relationships/image" Target="../media/image21.png"/><Relationship Id="rId9" Type="http://schemas.openxmlformats.org/officeDocument/2006/relationships/hyperlink" Target="http://www.fhi360.org/anonreportregistry" TargetMode="External"/><Relationship Id="rId1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5.svg"/><Relationship Id="rId3" Type="http://schemas.openxmlformats.org/officeDocument/2006/relationships/image" Target="../media/image22.png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11" Type="http://schemas.openxmlformats.org/officeDocument/2006/relationships/image" Target="../media/image13.svg"/><Relationship Id="rId5" Type="http://schemas.openxmlformats.org/officeDocument/2006/relationships/image" Target="../media/image8.png"/><Relationship Id="rId15" Type="http://schemas.openxmlformats.org/officeDocument/2006/relationships/image" Target="../media/image1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hyperlink" Target="http://www.fhi360.org/anonreportregistry" TargetMode="External"/><Relationship Id="rId1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631" y="1"/>
            <a:ext cx="10355040" cy="3044156"/>
          </a:xfrm>
        </p:spPr>
        <p:txBody>
          <a:bodyPr>
            <a:normAutofit/>
          </a:bodyPr>
          <a:lstStyle/>
          <a:p>
            <a:r>
              <a:rPr lang="pt-PT" sz="4794" dirty="0">
                <a:solidFill>
                  <a:schemeClr val="accent5"/>
                </a:solidFill>
              </a:rPr>
              <a:t>INSTRUÇÕES PARA EDITAR E IMPRIMIR OS CARTAZES E CARTÃO DE BOLSO SOBRE SALVAGUARDA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2AE686B9-7CF9-4959-8236-9E4785BDE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631" y="3044157"/>
            <a:ext cx="9923786" cy="9572945"/>
          </a:xfrm>
        </p:spPr>
        <p:txBody>
          <a:bodyPr>
            <a:normAutofit fontScale="92500" lnSpcReduction="10000"/>
          </a:bodyPr>
          <a:lstStyle/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Descarregue todos os modelos de cartazes e cartões de bolso e o conjunto de imagens de pessoas para o seu computador ou para uma pasta no seu disco partilhado.</a:t>
            </a: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endParaRPr lang="en-US" sz="3596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Abra o PowerPoint (PPT) e escolha o modelo de cartaz ou cartão de bolso que quer editar.</a:t>
            </a: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endParaRPr lang="en-US" sz="3596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Utilize as instruções nas duas páginas seguintes para alterar as imagens das pessoas.</a:t>
            </a: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endParaRPr lang="en-US" sz="3596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Edite o texto para inserir quaisquer mecanismos de reporte locais da FHI 360 para o seu país ou projeto (por exemplo linha de ajuda do projeto local, </a:t>
            </a:r>
            <a:r>
              <a:rPr lang="pt-PT" sz="3596" u="sng">
                <a:solidFill>
                  <a:srgbClr val="0563C1"/>
                </a:solidFill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  <a:hlinkClick r:id="rId2"/>
              </a:rPr>
              <a:t>número da linha direta da FHI 360 para o país</a:t>
            </a: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 -- utilize o menu em cascata na nossa página web de reporte para determinar se o seu país tem um número de linha direta próprio. Se não, utilize uma linha de denúncia local, caso esteja criada)</a:t>
            </a: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endParaRPr lang="en-US" sz="3596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Quando terminar a edição, guarde o seu documento. Siga as dicas de impressão no final destas instruções.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15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7CC33E7D-7808-724E-AB9C-9741131973F6}"/>
              </a:ext>
            </a:extLst>
          </p:cNvPr>
          <p:cNvGrpSpPr/>
          <p:nvPr/>
        </p:nvGrpSpPr>
        <p:grpSpPr>
          <a:xfrm>
            <a:off x="-551293" y="7987139"/>
            <a:ext cx="12676223" cy="6797435"/>
            <a:chOff x="-463859" y="7932966"/>
            <a:chExt cx="12060832" cy="679743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1DCBD58-9E0D-0B4B-87FC-F94D40E27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7743819" y="7932966"/>
              <a:ext cx="3853154" cy="6797435"/>
            </a:xfrm>
            <a:prstGeom prst="rect">
              <a:avLst/>
            </a:prstGeom>
          </p:spPr>
        </p:pic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8F3973A-BEF7-FF41-BE41-FDDCB13702D1}"/>
                </a:ext>
              </a:extLst>
            </p:cNvPr>
            <p:cNvSpPr/>
            <p:nvPr/>
          </p:nvSpPr>
          <p:spPr>
            <a:xfrm flipH="1">
              <a:off x="1683453" y="10277283"/>
              <a:ext cx="7259731" cy="3495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7EB35D4-6259-E247-B660-A15737550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-463859" y="8146852"/>
              <a:ext cx="3734762" cy="6583549"/>
            </a:xfrm>
            <a:prstGeom prst="rect">
              <a:avLst/>
            </a:prstGeom>
          </p:spPr>
        </p:pic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5092DCEE-1723-FF44-B479-9D08DE0D7A9B}"/>
              </a:ext>
            </a:extLst>
          </p:cNvPr>
          <p:cNvSpPr/>
          <p:nvPr/>
        </p:nvSpPr>
        <p:spPr>
          <a:xfrm>
            <a:off x="3028565" y="13948176"/>
            <a:ext cx="449442" cy="4494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Rounded MT Bold" panose="020F0704030504030204" pitchFamily="34" charset="77"/>
                <a:ea typeface="+mn-ea"/>
                <a:cs typeface="+mn-cs"/>
              </a:rPr>
              <a:t>!</a:t>
            </a: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184E02D4-CD1A-4923-9979-60E9FF5ED65E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54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VOCÊ TEM DIREITO</a:t>
            </a:r>
          </a:p>
          <a:p>
            <a: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  <a:t>a Receber Serviços </a:t>
            </a:r>
            <a:b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</a:br>
            <a: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  <a:t>Livres de Violência e de Assédio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D3C4366-830E-4B61-984D-8B001434133E}"/>
              </a:ext>
            </a:extLst>
          </p:cNvPr>
          <p:cNvSpPr txBox="1"/>
          <p:nvPr/>
        </p:nvSpPr>
        <p:spPr>
          <a:xfrm>
            <a:off x="882288" y="2551098"/>
            <a:ext cx="8933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/>
              <a:t>Os trabalhadores humanitários e de desenvolvimento </a:t>
            </a:r>
            <a:r>
              <a:rPr lang="pt-PT" sz="2400" b="1" dirty="0">
                <a:solidFill>
                  <a:schemeClr val="accent2"/>
                </a:solidFill>
              </a:rPr>
              <a:t>nunca podem </a:t>
            </a:r>
            <a:r>
              <a:rPr lang="pt-PT" sz="2400" dirty="0"/>
              <a:t>fazer ameaças ou mal de qualquer tipo a participantes nos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2" name="Rounded Rectangle 44">
            <a:extLst>
              <a:ext uri="{FF2B5EF4-FFF2-40B4-BE49-F238E27FC236}">
                <a16:creationId xmlns:a16="http://schemas.microsoft.com/office/drawing/2014/main" id="{A5B38627-7AA1-4662-A878-729C36A657F0}"/>
              </a:ext>
            </a:extLst>
          </p:cNvPr>
          <p:cNvSpPr/>
          <p:nvPr/>
        </p:nvSpPr>
        <p:spPr>
          <a:xfrm>
            <a:off x="269051" y="3649812"/>
            <a:ext cx="3762374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pt-PT" sz="24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O que deve saber: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Os serviços e assistência aos participantes nos programas são sempre gratuitos.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A FHI 360 responsabilizará os trabalhadores por qualquer má-conduta para com os participantes nos programas.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A FHI 360 não tolera a retaliação contra ninguém que reporte má-conduta.</a:t>
            </a:r>
          </a:p>
        </p:txBody>
      </p:sp>
      <p:sp>
        <p:nvSpPr>
          <p:cNvPr id="53" name="Rounded Rectangle 46">
            <a:extLst>
              <a:ext uri="{FF2B5EF4-FFF2-40B4-BE49-F238E27FC236}">
                <a16:creationId xmlns:a16="http://schemas.microsoft.com/office/drawing/2014/main" id="{97873914-FB63-4A79-9199-A8B6F8CD26EB}"/>
              </a:ext>
            </a:extLst>
          </p:cNvPr>
          <p:cNvSpPr/>
          <p:nvPr/>
        </p:nvSpPr>
        <p:spPr>
          <a:xfrm>
            <a:off x="4227031" y="3670475"/>
            <a:ext cx="6279901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pt-PT" sz="24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Os trabalhadores NUNCA podem: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Pedir aos participantes nos programas para se envolverem em atividade sexual.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Envolverem-se em atividade sexual com </a:t>
            </a:r>
            <a:r>
              <a:rPr lang="pt-PT" b="1" u="sng" dirty="0">
                <a:solidFill>
                  <a:srgbClr val="B81F39"/>
                </a:solidFill>
              </a:rPr>
              <a:t>ninguém</a:t>
            </a:r>
            <a:r>
              <a:rPr lang="pt-PT" dirty="0">
                <a:solidFill>
                  <a:srgbClr val="B81F39"/>
                </a:solidFill>
              </a:rPr>
              <a:t> menor de 18 anos.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Trocar dinheiro, emprego, bens, ou serviços por sexo (os trabalhadores não podem comprar serviços sexuais).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Assediar, ameaçar, humilhar, intimidar, aviltar ou de outra forma abusar de participantes nos programas, incluindo crianças.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Mostrar material pornográfico a crianças ou outros participantes nos programas.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F327B95-9146-41A6-8787-7602DC9C8994}"/>
              </a:ext>
            </a:extLst>
          </p:cNvPr>
          <p:cNvGrpSpPr/>
          <p:nvPr/>
        </p:nvGrpSpPr>
        <p:grpSpPr>
          <a:xfrm>
            <a:off x="1160623" y="8275498"/>
            <a:ext cx="8252364" cy="1885816"/>
            <a:chOff x="1313024" y="8987668"/>
            <a:chExt cx="8252364" cy="1885816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AAAE696-3EF7-4CDB-92BD-5A4F3CFEFF11}"/>
                </a:ext>
              </a:extLst>
            </p:cNvPr>
            <p:cNvSpPr txBox="1"/>
            <p:nvPr/>
          </p:nvSpPr>
          <p:spPr>
            <a:xfrm>
              <a:off x="2016809" y="9466905"/>
              <a:ext cx="64683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  <a:t>Ligue para a Linha Direta </a:t>
              </a:r>
              <a:b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</a:br>
              <a: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  <a:t>de Ética e Conformidade da FHI 360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70BE3E7-1E57-4F48-9DF2-9C7D004F01CE}"/>
                </a:ext>
              </a:extLst>
            </p:cNvPr>
            <p:cNvSpPr txBox="1"/>
            <p:nvPr/>
          </p:nvSpPr>
          <p:spPr>
            <a:xfrm>
              <a:off x="2444069" y="10227153"/>
              <a:ext cx="5499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Pode fornecer o seu nome, denunciar anonimamente, ou denunciar em nome de outra pessoa.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4D5E382-7114-4D5B-86CB-B4CE7D25E195}"/>
                </a:ext>
              </a:extLst>
            </p:cNvPr>
            <p:cNvSpPr txBox="1"/>
            <p:nvPr/>
          </p:nvSpPr>
          <p:spPr>
            <a:xfrm>
              <a:off x="1313024" y="8987668"/>
              <a:ext cx="8252364" cy="563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Reportar Perigo Presumido ou Conhecido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CF35E565-F6C1-46B9-9C82-695BAE7D6F87}"/>
              </a:ext>
            </a:extLst>
          </p:cNvPr>
          <p:cNvSpPr txBox="1"/>
          <p:nvPr/>
        </p:nvSpPr>
        <p:spPr>
          <a:xfrm>
            <a:off x="1386004" y="10471283"/>
            <a:ext cx="3031716" cy="32608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pt-PT" sz="1200" b="1" i="1" dirty="0"/>
              <a:t>INSTRUÇÕES DE EDIÇÃO PARA ESTA CAIXA: </a:t>
            </a:r>
            <a:r>
              <a:rPr lang="pt-PT" sz="1200" i="1" dirty="0"/>
              <a:t>Inclua informação sobre como aceder aos mecanismos de reporte locais da FHI 360 ou a mecanismos de reporte de base comunitária (MRBC), se existir um em prática. Pode também incluir o número da linha direta nacional da FHI 360 aqui, se disponível. Verifique o menu em cascata na página web de denúncia para ver se está disponível um número de linha direta para o país. Verifique sempre se o número funciona antes de o imprimir nesta caixa! </a:t>
            </a:r>
            <a:r>
              <a:rPr lang="pt-PT" sz="1100" dirty="0">
                <a:hlinkClick r:id="rId9"/>
              </a:rPr>
              <a:t>http://www.fhi360.org/anonreportregistry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0904EC0-756A-4E69-A389-FB8DFC9E104C}"/>
              </a:ext>
            </a:extLst>
          </p:cNvPr>
          <p:cNvGrpSpPr/>
          <p:nvPr/>
        </p:nvGrpSpPr>
        <p:grpSpPr>
          <a:xfrm>
            <a:off x="4422026" y="10321068"/>
            <a:ext cx="4906811" cy="3607051"/>
            <a:chOff x="5211541" y="10526027"/>
            <a:chExt cx="4375169" cy="345678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E4C2D1F-D9BD-4343-A5B3-D2B0925543D9}"/>
                </a:ext>
              </a:extLst>
            </p:cNvPr>
            <p:cNvSpPr txBox="1"/>
            <p:nvPr/>
          </p:nvSpPr>
          <p:spPr>
            <a:xfrm>
              <a:off x="5258539" y="10526027"/>
              <a:ext cx="4148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b="1" dirty="0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OPÇÕES ADICIONAIS PARA DENÚNCIA</a:t>
              </a: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EA7D6D7E-C7FD-4515-8741-73C022CA1813}"/>
                </a:ext>
              </a:extLst>
            </p:cNvPr>
            <p:cNvGrpSpPr/>
            <p:nvPr/>
          </p:nvGrpSpPr>
          <p:grpSpPr>
            <a:xfrm>
              <a:off x="5411744" y="10821875"/>
              <a:ext cx="3706143" cy="654410"/>
              <a:chOff x="5573153" y="10821875"/>
              <a:chExt cx="3706143" cy="654410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3BB7813-B0BF-4B79-AAD7-E8558195BEE0}"/>
                  </a:ext>
                </a:extLst>
              </p:cNvPr>
              <p:cNvSpPr txBox="1"/>
              <p:nvPr/>
            </p:nvSpPr>
            <p:spPr>
              <a:xfrm>
                <a:off x="5573153" y="10821875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Anonimamente online: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2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72" name="Graphic 71" descr="Cursor with solid fill">
                <a:extLst>
                  <a:ext uri="{FF2B5EF4-FFF2-40B4-BE49-F238E27FC236}">
                    <a16:creationId xmlns:a16="http://schemas.microsoft.com/office/drawing/2014/main" id="{A14423CA-B300-44D5-BAED-32C091E762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01943">
                <a:off x="6109752" y="10822220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8C36744-F3D9-4EB1-9CA4-5F03B2FBFC3C}"/>
                </a:ext>
              </a:extLst>
            </p:cNvPr>
            <p:cNvGrpSpPr/>
            <p:nvPr/>
          </p:nvGrpSpPr>
          <p:grpSpPr>
            <a:xfrm>
              <a:off x="5211541" y="12016123"/>
              <a:ext cx="4375169" cy="1966692"/>
              <a:chOff x="4995967" y="12016123"/>
              <a:chExt cx="4375169" cy="1966692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44376FB1-CEEE-40D2-A8DA-559775D87213}"/>
                  </a:ext>
                </a:extLst>
              </p:cNvPr>
              <p:cNvSpPr txBox="1"/>
              <p:nvPr/>
            </p:nvSpPr>
            <p:spPr>
              <a:xfrm>
                <a:off x="4995967" y="12016123"/>
                <a:ext cx="4375169" cy="1966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Número grátis nos EUA: </a:t>
                </a:r>
                <a:r>
                  <a:rPr lang="pt-PT" dirty="0">
                    <a:solidFill>
                      <a:schemeClr val="accent2"/>
                    </a:solidFill>
                  </a:rPr>
                  <a:t>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pt-PT" dirty="0">
                    <a:solidFill>
                      <a:schemeClr val="accent2"/>
                    </a:solidFill>
                  </a:rPr>
                  <a:t>+1-800-461-9330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Chamada Internacional a Pagar no Destino: 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dirty="0">
                    <a:solidFill>
                      <a:schemeClr val="accent2"/>
                    </a:solidFill>
                  </a:rPr>
                  <a:t>+1-720-514-4400</a:t>
                </a:r>
                <a:br>
                  <a:rPr lang="pt-PT" dirty="0">
                    <a:solidFill>
                      <a:schemeClr val="accent2"/>
                    </a:solidFill>
                  </a:rPr>
                </a:br>
                <a:r>
                  <a:rPr lang="pt-PT" sz="1000" i="1" dirty="0">
                    <a:latin typeface="+mj-lt"/>
                  </a:rPr>
                  <a:t>(Ligue para o seu </a:t>
                </a:r>
                <a:r>
                  <a:rPr lang="pt-PT" sz="1000" i="1" u="sng" dirty="0">
                    <a:latin typeface="+mj-lt"/>
                  </a:rPr>
                  <a:t>operador local.</a:t>
                </a:r>
                <a:r>
                  <a:rPr lang="pt-PT" sz="1000" i="1" dirty="0">
                    <a:latin typeface="+mj-lt"/>
                  </a:rPr>
                  <a:t> Diga ao operador para </a:t>
                </a:r>
                <a:r>
                  <a:rPr lang="pt-PT" sz="1000" i="1" u="sng" dirty="0">
                    <a:latin typeface="+mj-lt"/>
                  </a:rPr>
                  <a:t>efetuar uma chamada a pagar no destino</a:t>
                </a:r>
                <a:r>
                  <a:rPr lang="pt-PT" sz="1000" i="1" dirty="0">
                    <a:latin typeface="+mj-lt"/>
                  </a:rPr>
                  <a:t> para os Estados Unidos. Dê este número ao operador:  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sz="1000" i="1" dirty="0">
                    <a:latin typeface="+mj-lt"/>
                  </a:rPr>
                  <a:t>1-720-514-4400. Quando lhe for pedido o seu nome, diga </a:t>
                </a:r>
                <a:r>
                  <a:rPr lang="pt-PT" sz="1000" b="1" i="1" dirty="0">
                    <a:latin typeface="+mj-lt"/>
                  </a:rPr>
                  <a:t>“FHI 360”</a:t>
                </a:r>
                <a:r>
                  <a:rPr lang="pt-PT" sz="1000" i="1" dirty="0">
                    <a:latin typeface="+mj-lt"/>
                  </a:rPr>
                  <a:t>)</a:t>
                </a:r>
              </a:p>
            </p:txBody>
          </p:sp>
          <p:pic>
            <p:nvPicPr>
              <p:cNvPr id="70" name="Graphic 69" descr="Receiver with solid fill">
                <a:extLst>
                  <a:ext uri="{FF2B5EF4-FFF2-40B4-BE49-F238E27FC236}">
                    <a16:creationId xmlns:a16="http://schemas.microsoft.com/office/drawing/2014/main" id="{85EDDA68-8255-4768-8832-3A22FC5E68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5100138" y="12105451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2419CB99-7CC5-4617-A68A-F84BCC1ED568}"/>
                </a:ext>
              </a:extLst>
            </p:cNvPr>
            <p:cNvGrpSpPr/>
            <p:nvPr/>
          </p:nvGrpSpPr>
          <p:grpSpPr>
            <a:xfrm>
              <a:off x="5709313" y="11449916"/>
              <a:ext cx="2898836" cy="654410"/>
              <a:chOff x="5173586" y="11385908"/>
              <a:chExt cx="2898836" cy="654410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EFA21F3-D5C7-4D41-816A-C57786B55B3A}"/>
                  </a:ext>
                </a:extLst>
              </p:cNvPr>
              <p:cNvSpPr txBox="1"/>
              <p:nvPr/>
            </p:nvSpPr>
            <p:spPr>
              <a:xfrm>
                <a:off x="5581484" y="11385908"/>
                <a:ext cx="2490938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Confidencialmente por email: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2"/>
                    </a:solidFill>
                  </a:rPr>
                  <a:t>compliance@fhi360.org</a:t>
                </a:r>
              </a:p>
            </p:txBody>
          </p:sp>
          <p:pic>
            <p:nvPicPr>
              <p:cNvPr id="68" name="Picture 55">
                <a:extLst>
                  <a:ext uri="{FF2B5EF4-FFF2-40B4-BE49-F238E27FC236}">
                    <a16:creationId xmlns:a16="http://schemas.microsoft.com/office/drawing/2014/main" id="{CF57381A-A05D-4961-94F3-BC652B01C6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5173586" y="11509346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33066065-B005-4F13-8CCE-34178B0E20E7}"/>
              </a:ext>
            </a:extLst>
          </p:cNvPr>
          <p:cNvSpPr txBox="1"/>
          <p:nvPr/>
        </p:nvSpPr>
        <p:spPr>
          <a:xfrm>
            <a:off x="3407181" y="13977933"/>
            <a:ext cx="4814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500" b="1" dirty="0">
                <a:solidFill>
                  <a:schemeClr val="accent2"/>
                </a:solidFill>
              </a:rPr>
              <a:t>A sua confidencialidade é importante e a sua chamada não será gravada.</a:t>
            </a:r>
          </a:p>
        </p:txBody>
      </p:sp>
    </p:spTree>
    <p:extLst>
      <p:ext uri="{BB962C8B-B14F-4D97-AF65-F5344CB8AC3E}">
        <p14:creationId xmlns:p14="http://schemas.microsoft.com/office/powerpoint/2010/main" val="2623371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92" y="3"/>
            <a:ext cx="10629179" cy="1636234"/>
          </a:xfrm>
        </p:spPr>
        <p:txBody>
          <a:bodyPr>
            <a:normAutofit/>
          </a:bodyPr>
          <a:lstStyle/>
          <a:p>
            <a:r>
              <a:rPr lang="pt-PT" sz="5400" b="1" dirty="0">
                <a:solidFill>
                  <a:schemeClr val="accent5"/>
                </a:solidFill>
                <a:effectLst/>
                <a:latin typeface="Franklin Gothic Medium" panose="020B06030201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INSTRUÇÕES </a:t>
            </a:r>
            <a:r>
              <a:rPr lang="pt-PT" dirty="0">
                <a:solidFill>
                  <a:schemeClr val="accent5"/>
                </a:solidFill>
              </a:rPr>
              <a:t>(continuação)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B147B0-83D7-4441-A255-D291B89FF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2" y="1924774"/>
            <a:ext cx="10719953" cy="1133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83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92" y="3"/>
            <a:ext cx="10629179" cy="1388898"/>
          </a:xfrm>
        </p:spPr>
        <p:txBody>
          <a:bodyPr>
            <a:normAutofit/>
          </a:bodyPr>
          <a:lstStyle/>
          <a:p>
            <a:r>
              <a:rPr lang="pt-PT" sz="5400" b="1" dirty="0">
                <a:solidFill>
                  <a:schemeClr val="accent5"/>
                </a:solidFill>
                <a:effectLst/>
                <a:latin typeface="Franklin Gothic Medium" panose="020B06030201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INSTRUÇÕES </a:t>
            </a:r>
            <a:r>
              <a:rPr lang="pt-PT" dirty="0">
                <a:solidFill>
                  <a:schemeClr val="accent5"/>
                </a:solidFill>
              </a:rPr>
              <a:t>(continuação)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CECAA5-777E-4E21-B90A-88B2D5124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08" y="1165985"/>
            <a:ext cx="9908727" cy="44328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A77AC4-1C0A-4D04-A213-92C8B5BBF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08" y="5571918"/>
            <a:ext cx="10279547" cy="922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07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0D962-9F55-4E36-8FF8-3B6672481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740" y="272374"/>
            <a:ext cx="10367423" cy="3132307"/>
          </a:xfrm>
        </p:spPr>
        <p:txBody>
          <a:bodyPr>
            <a:normAutofit/>
          </a:bodyPr>
          <a:lstStyle/>
          <a:p>
            <a:r>
              <a:rPr lang="pt-PT" sz="6392" dirty="0">
                <a:solidFill>
                  <a:schemeClr val="accent5"/>
                </a:solidFill>
              </a:rPr>
              <a:t>Cartaz para Participantes nos Programas</a:t>
            </a:r>
            <a:br>
              <a:rPr lang="pt-PT" sz="6392" dirty="0">
                <a:solidFill>
                  <a:schemeClr val="accent5"/>
                </a:solidFill>
              </a:rPr>
            </a:br>
            <a:r>
              <a:rPr lang="pt-PT" sz="6392" dirty="0">
                <a:solidFill>
                  <a:schemeClr val="accent5"/>
                </a:solidFill>
              </a:rPr>
              <a:t>(Modelos)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7FA9D5-2158-40DF-9A11-59A79F304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5593"/>
              <a:t>Os próximos diapositivos contêm modelos de cartazes (com mensagens para os participantes nos programas) com diferentes opções de desenho e imagem já configuradas.</a:t>
            </a:r>
          </a:p>
          <a:p>
            <a:r>
              <a:rPr lang="pt-PT" sz="5593"/>
              <a:t>Escolha um modelo e altere a imagem conforme necessário utilizando as instruções acima.</a:t>
            </a:r>
          </a:p>
        </p:txBody>
      </p:sp>
    </p:spTree>
    <p:extLst>
      <p:ext uri="{BB962C8B-B14F-4D97-AF65-F5344CB8AC3E}">
        <p14:creationId xmlns:p14="http://schemas.microsoft.com/office/powerpoint/2010/main" val="3468911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7CC33E7D-7808-724E-AB9C-9741131973F6}"/>
              </a:ext>
            </a:extLst>
          </p:cNvPr>
          <p:cNvGrpSpPr/>
          <p:nvPr/>
        </p:nvGrpSpPr>
        <p:grpSpPr>
          <a:xfrm>
            <a:off x="-1415358" y="7875775"/>
            <a:ext cx="13391633" cy="6858798"/>
            <a:chOff x="-1415358" y="7875775"/>
            <a:chExt cx="13391633" cy="685879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8F3973A-BEF7-FF41-BE41-FDDCB13702D1}"/>
                </a:ext>
              </a:extLst>
            </p:cNvPr>
            <p:cNvSpPr/>
            <p:nvPr/>
          </p:nvSpPr>
          <p:spPr>
            <a:xfrm flipH="1">
              <a:off x="1683453" y="10277283"/>
              <a:ext cx="7259731" cy="3495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7EB35D4-6259-E247-B660-A15737550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415358" y="7875775"/>
              <a:ext cx="3887938" cy="685879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1DCBD58-9E0D-0B4B-87FC-F94D40E27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088337" y="7875775"/>
              <a:ext cx="3887938" cy="6858798"/>
            </a:xfrm>
            <a:prstGeom prst="rect">
              <a:avLst/>
            </a:prstGeom>
          </p:spPr>
        </p:pic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5092DCEE-1723-FF44-B479-9D08DE0D7A9B}"/>
              </a:ext>
            </a:extLst>
          </p:cNvPr>
          <p:cNvSpPr/>
          <p:nvPr/>
        </p:nvSpPr>
        <p:spPr>
          <a:xfrm>
            <a:off x="2338557" y="13890047"/>
            <a:ext cx="449442" cy="4494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Rounded MT Bold" panose="020F0704030504030204" pitchFamily="34" charset="77"/>
                <a:ea typeface="+mn-ea"/>
                <a:cs typeface="+mn-cs"/>
              </a:rPr>
              <a:t>!</a:t>
            </a: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184E02D4-CD1A-4923-9979-60E9FF5ED65E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54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VOCÊ TEM DIREITO</a:t>
            </a:r>
          </a:p>
          <a:p>
            <a: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  <a:t>a Receber Serviços </a:t>
            </a:r>
            <a:b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</a:br>
            <a: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  <a:t>Livres de Violência e de Assédio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D3C4366-830E-4B61-984D-8B001434133E}"/>
              </a:ext>
            </a:extLst>
          </p:cNvPr>
          <p:cNvSpPr txBox="1"/>
          <p:nvPr/>
        </p:nvSpPr>
        <p:spPr>
          <a:xfrm>
            <a:off x="882288" y="2551098"/>
            <a:ext cx="8933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/>
              <a:t>Os trabalhadores humanitários e de desenvolvimento </a:t>
            </a:r>
            <a:r>
              <a:rPr lang="pt-PT" sz="2400" b="1" dirty="0">
                <a:solidFill>
                  <a:schemeClr val="accent2"/>
                </a:solidFill>
              </a:rPr>
              <a:t>nunca podem </a:t>
            </a:r>
            <a:r>
              <a:rPr lang="pt-PT" sz="2400" dirty="0"/>
              <a:t>fazer ameaças ou mal de qualquer tipo a participantes nos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2" name="Rounded Rectangle 44">
            <a:extLst>
              <a:ext uri="{FF2B5EF4-FFF2-40B4-BE49-F238E27FC236}">
                <a16:creationId xmlns:a16="http://schemas.microsoft.com/office/drawing/2014/main" id="{A5B38627-7AA1-4662-A878-729C36A657F0}"/>
              </a:ext>
            </a:extLst>
          </p:cNvPr>
          <p:cNvSpPr/>
          <p:nvPr/>
        </p:nvSpPr>
        <p:spPr>
          <a:xfrm>
            <a:off x="269051" y="3649812"/>
            <a:ext cx="3762374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pt-PT" sz="24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O que deve saber: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Os serviços e assistência aos participantes nos programas são sempre gratuitos.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A FHI 360 responsabilizará os trabalhadores por qualquer má-conduta para com os participantes nos programas.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A FHI 360 não tolera a retaliação contra ninguém que reporte má-conduta.</a:t>
            </a:r>
          </a:p>
        </p:txBody>
      </p:sp>
      <p:sp>
        <p:nvSpPr>
          <p:cNvPr id="53" name="Rounded Rectangle 46">
            <a:extLst>
              <a:ext uri="{FF2B5EF4-FFF2-40B4-BE49-F238E27FC236}">
                <a16:creationId xmlns:a16="http://schemas.microsoft.com/office/drawing/2014/main" id="{97873914-FB63-4A79-9199-A8B6F8CD26EB}"/>
              </a:ext>
            </a:extLst>
          </p:cNvPr>
          <p:cNvSpPr/>
          <p:nvPr/>
        </p:nvSpPr>
        <p:spPr>
          <a:xfrm>
            <a:off x="4227031" y="3670475"/>
            <a:ext cx="6279901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pt-PT" sz="24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Os trabalhadores NUNCA podem: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Pedir aos participantes nos programas para se envolverem em atividade sexual.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Envolverem-se em atividade sexual com </a:t>
            </a:r>
            <a:r>
              <a:rPr lang="pt-PT" b="1" u="sng" dirty="0">
                <a:solidFill>
                  <a:srgbClr val="B81F39"/>
                </a:solidFill>
              </a:rPr>
              <a:t>ninguém</a:t>
            </a:r>
            <a:r>
              <a:rPr lang="pt-PT" dirty="0">
                <a:solidFill>
                  <a:srgbClr val="B81F39"/>
                </a:solidFill>
              </a:rPr>
              <a:t> menor de 18 anos.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Trocar dinheiro, emprego, bens, ou serviços por sexo (os trabalhadores não podem comprar serviços sexuais).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Assediar, ameaçar, humilhar, intimidar, aviltar ou de outra forma abusar de participantes nos programas, incluindo crianças.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Mostrar material pornográfico a crianças ou outros participantes nos programas.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F327B95-9146-41A6-8787-7602DC9C8994}"/>
              </a:ext>
            </a:extLst>
          </p:cNvPr>
          <p:cNvGrpSpPr/>
          <p:nvPr/>
        </p:nvGrpSpPr>
        <p:grpSpPr>
          <a:xfrm>
            <a:off x="1070499" y="8303088"/>
            <a:ext cx="8252364" cy="1858226"/>
            <a:chOff x="1222900" y="9015258"/>
            <a:chExt cx="8252364" cy="1858226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AAAE696-3EF7-4CDB-92BD-5A4F3CFEFF11}"/>
                </a:ext>
              </a:extLst>
            </p:cNvPr>
            <p:cNvSpPr txBox="1"/>
            <p:nvPr/>
          </p:nvSpPr>
          <p:spPr>
            <a:xfrm>
              <a:off x="2016809" y="9466905"/>
              <a:ext cx="64683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  <a:t>Ligue para a Linha Direta </a:t>
              </a:r>
              <a:b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</a:br>
              <a: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  <a:t>de Ética e Conformidade da FHI 360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70BE3E7-1E57-4F48-9DF2-9C7D004F01CE}"/>
                </a:ext>
              </a:extLst>
            </p:cNvPr>
            <p:cNvSpPr txBox="1"/>
            <p:nvPr/>
          </p:nvSpPr>
          <p:spPr>
            <a:xfrm>
              <a:off x="2444069" y="10227153"/>
              <a:ext cx="5499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Pode fornecer o seu nome, denunciar anonimamente, ou denunciar em nome de outra pessoa.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4D5E382-7114-4D5B-86CB-B4CE7D25E195}"/>
                </a:ext>
              </a:extLst>
            </p:cNvPr>
            <p:cNvSpPr txBox="1"/>
            <p:nvPr/>
          </p:nvSpPr>
          <p:spPr>
            <a:xfrm>
              <a:off x="1222900" y="9015258"/>
              <a:ext cx="8252364" cy="563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Reportar Perigo Presumido ou Conhecido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CF35E565-F6C1-46B9-9C82-695BAE7D6F87}"/>
              </a:ext>
            </a:extLst>
          </p:cNvPr>
          <p:cNvSpPr txBox="1"/>
          <p:nvPr/>
        </p:nvSpPr>
        <p:spPr>
          <a:xfrm>
            <a:off x="1340482" y="10440535"/>
            <a:ext cx="3031716" cy="32608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pt-PT" sz="1200" b="1" i="1" dirty="0"/>
              <a:t>INSTRUÇÕES DE EDIÇÃO PARA ESTA CAIXA: </a:t>
            </a:r>
            <a:r>
              <a:rPr lang="pt-PT" sz="1200" i="1" dirty="0"/>
              <a:t>Inclua informação sobre como aceder aos mecanismos de reporte locais da FHI 360 ou a mecanismos de reporte de base comunitária (MRBC), se existir um em prática. Pode também incluir o número da linha direta nacional da FHI 360 aqui, se disponível. Verifique o menu em cascata na página web de denúncia para ver se está disponível um número de linha direta para o país. Verifique sempre se o número funciona antes de o imprimir nesta caixa! </a:t>
            </a:r>
            <a:r>
              <a:rPr lang="pt-PT" sz="1100" dirty="0">
                <a:hlinkClick r:id="rId9"/>
              </a:rPr>
              <a:t>http://www.fhi360.org/anonreportregistry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0904EC0-756A-4E69-A389-FB8DFC9E104C}"/>
              </a:ext>
            </a:extLst>
          </p:cNvPr>
          <p:cNvGrpSpPr/>
          <p:nvPr/>
        </p:nvGrpSpPr>
        <p:grpSpPr>
          <a:xfrm>
            <a:off x="4422026" y="10321068"/>
            <a:ext cx="4906811" cy="3607051"/>
            <a:chOff x="5211541" y="10526027"/>
            <a:chExt cx="4375169" cy="345678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E4C2D1F-D9BD-4343-A5B3-D2B0925543D9}"/>
                </a:ext>
              </a:extLst>
            </p:cNvPr>
            <p:cNvSpPr txBox="1"/>
            <p:nvPr/>
          </p:nvSpPr>
          <p:spPr>
            <a:xfrm>
              <a:off x="5258539" y="10526027"/>
              <a:ext cx="4148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b="1" dirty="0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OPÇÕES ADICIONAIS PARA DENÚNCIA</a:t>
              </a: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EA7D6D7E-C7FD-4515-8741-73C022CA1813}"/>
                </a:ext>
              </a:extLst>
            </p:cNvPr>
            <p:cNvGrpSpPr/>
            <p:nvPr/>
          </p:nvGrpSpPr>
          <p:grpSpPr>
            <a:xfrm>
              <a:off x="5411744" y="10821875"/>
              <a:ext cx="3706143" cy="654410"/>
              <a:chOff x="5573153" y="10821875"/>
              <a:chExt cx="3706143" cy="654410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3BB7813-B0BF-4B79-AAD7-E8558195BEE0}"/>
                  </a:ext>
                </a:extLst>
              </p:cNvPr>
              <p:cNvSpPr txBox="1"/>
              <p:nvPr/>
            </p:nvSpPr>
            <p:spPr>
              <a:xfrm>
                <a:off x="5573153" y="10821875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Anonimamente online: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2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72" name="Graphic 71" descr="Cursor with solid fill">
                <a:extLst>
                  <a:ext uri="{FF2B5EF4-FFF2-40B4-BE49-F238E27FC236}">
                    <a16:creationId xmlns:a16="http://schemas.microsoft.com/office/drawing/2014/main" id="{A14423CA-B300-44D5-BAED-32C091E762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01943">
                <a:off x="6109752" y="10822220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8C36744-F3D9-4EB1-9CA4-5F03B2FBFC3C}"/>
                </a:ext>
              </a:extLst>
            </p:cNvPr>
            <p:cNvGrpSpPr/>
            <p:nvPr/>
          </p:nvGrpSpPr>
          <p:grpSpPr>
            <a:xfrm>
              <a:off x="5211541" y="12016123"/>
              <a:ext cx="4375169" cy="1966692"/>
              <a:chOff x="4995967" y="12016123"/>
              <a:chExt cx="4375169" cy="1966692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44376FB1-CEEE-40D2-A8DA-559775D87213}"/>
                  </a:ext>
                </a:extLst>
              </p:cNvPr>
              <p:cNvSpPr txBox="1"/>
              <p:nvPr/>
            </p:nvSpPr>
            <p:spPr>
              <a:xfrm>
                <a:off x="4995967" y="12016123"/>
                <a:ext cx="4375169" cy="1966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Número grátis nos EUA: </a:t>
                </a:r>
                <a:r>
                  <a:rPr lang="pt-PT" dirty="0">
                    <a:solidFill>
                      <a:schemeClr val="accent2"/>
                    </a:solidFill>
                  </a:rPr>
                  <a:t>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pt-PT" dirty="0">
                    <a:solidFill>
                      <a:schemeClr val="accent2"/>
                    </a:solidFill>
                  </a:rPr>
                  <a:t>+1-800-461-9330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Chamada Internacional a Pagar no Destino: 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dirty="0">
                    <a:solidFill>
                      <a:schemeClr val="accent2"/>
                    </a:solidFill>
                  </a:rPr>
                  <a:t>+1-720-514-4400</a:t>
                </a:r>
                <a:br>
                  <a:rPr lang="pt-PT" dirty="0">
                    <a:solidFill>
                      <a:schemeClr val="accent2"/>
                    </a:solidFill>
                  </a:rPr>
                </a:br>
                <a:r>
                  <a:rPr lang="pt-PT" sz="1000" i="1" dirty="0">
                    <a:latin typeface="+mj-lt"/>
                  </a:rPr>
                  <a:t>(Ligue para o seu </a:t>
                </a:r>
                <a:r>
                  <a:rPr lang="pt-PT" sz="1000" i="1" u="sng" dirty="0">
                    <a:latin typeface="+mj-lt"/>
                  </a:rPr>
                  <a:t>operador local.</a:t>
                </a:r>
                <a:r>
                  <a:rPr lang="pt-PT" sz="1000" i="1" dirty="0">
                    <a:latin typeface="+mj-lt"/>
                  </a:rPr>
                  <a:t> Diga ao operador para </a:t>
                </a:r>
                <a:r>
                  <a:rPr lang="pt-PT" sz="1000" i="1" u="sng" dirty="0">
                    <a:latin typeface="+mj-lt"/>
                  </a:rPr>
                  <a:t>efetuar uma chamada a pagar no destino</a:t>
                </a:r>
                <a:r>
                  <a:rPr lang="pt-PT" sz="1000" i="1" dirty="0">
                    <a:latin typeface="+mj-lt"/>
                  </a:rPr>
                  <a:t> para os Estados Unidos. Dê este número ao operador:  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sz="1000" i="1" dirty="0">
                    <a:latin typeface="+mj-lt"/>
                  </a:rPr>
                  <a:t>1-720-514-4400. Quando lhe for pedido o seu nome, diga </a:t>
                </a:r>
                <a:r>
                  <a:rPr lang="pt-PT" sz="1000" b="1" i="1" dirty="0">
                    <a:latin typeface="+mj-lt"/>
                  </a:rPr>
                  <a:t>“FHI 360”</a:t>
                </a:r>
                <a:r>
                  <a:rPr lang="pt-PT" sz="1000" i="1" dirty="0">
                    <a:latin typeface="+mj-lt"/>
                  </a:rPr>
                  <a:t>)</a:t>
                </a:r>
              </a:p>
            </p:txBody>
          </p:sp>
          <p:pic>
            <p:nvPicPr>
              <p:cNvPr id="70" name="Graphic 69" descr="Receiver with solid fill">
                <a:extLst>
                  <a:ext uri="{FF2B5EF4-FFF2-40B4-BE49-F238E27FC236}">
                    <a16:creationId xmlns:a16="http://schemas.microsoft.com/office/drawing/2014/main" id="{85EDDA68-8255-4768-8832-3A22FC5E68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5100138" y="12105451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2419CB99-7CC5-4617-A68A-F84BCC1ED568}"/>
                </a:ext>
              </a:extLst>
            </p:cNvPr>
            <p:cNvGrpSpPr/>
            <p:nvPr/>
          </p:nvGrpSpPr>
          <p:grpSpPr>
            <a:xfrm>
              <a:off x="5709313" y="11449916"/>
              <a:ext cx="2898836" cy="654410"/>
              <a:chOff x="5173586" y="11385908"/>
              <a:chExt cx="2898836" cy="654410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EFA21F3-D5C7-4D41-816A-C57786B55B3A}"/>
                  </a:ext>
                </a:extLst>
              </p:cNvPr>
              <p:cNvSpPr txBox="1"/>
              <p:nvPr/>
            </p:nvSpPr>
            <p:spPr>
              <a:xfrm>
                <a:off x="5581484" y="11385908"/>
                <a:ext cx="2490938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Confidencialmente por email: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2"/>
                    </a:solidFill>
                  </a:rPr>
                  <a:t>compliance@fhi360.org</a:t>
                </a:r>
              </a:p>
            </p:txBody>
          </p:sp>
          <p:pic>
            <p:nvPicPr>
              <p:cNvPr id="68" name="Picture 55">
                <a:extLst>
                  <a:ext uri="{FF2B5EF4-FFF2-40B4-BE49-F238E27FC236}">
                    <a16:creationId xmlns:a16="http://schemas.microsoft.com/office/drawing/2014/main" id="{CF57381A-A05D-4961-94F3-BC652B01C6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5173586" y="11509346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33066065-B005-4F13-8CCE-34178B0E20E7}"/>
              </a:ext>
            </a:extLst>
          </p:cNvPr>
          <p:cNvSpPr txBox="1"/>
          <p:nvPr/>
        </p:nvSpPr>
        <p:spPr>
          <a:xfrm>
            <a:off x="3030301" y="13928119"/>
            <a:ext cx="4814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500" b="1" dirty="0">
                <a:solidFill>
                  <a:schemeClr val="accent2"/>
                </a:solidFill>
              </a:rPr>
              <a:t>A sua confidencialidade é importante e a sua chamada não será gravada.</a:t>
            </a:r>
          </a:p>
        </p:txBody>
      </p:sp>
    </p:spTree>
    <p:extLst>
      <p:ext uri="{BB962C8B-B14F-4D97-AF65-F5344CB8AC3E}">
        <p14:creationId xmlns:p14="http://schemas.microsoft.com/office/powerpoint/2010/main" val="3372218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7CC33E7D-7808-724E-AB9C-9741131973F6}"/>
              </a:ext>
            </a:extLst>
          </p:cNvPr>
          <p:cNvGrpSpPr/>
          <p:nvPr/>
        </p:nvGrpSpPr>
        <p:grpSpPr>
          <a:xfrm>
            <a:off x="-1415358" y="7858334"/>
            <a:ext cx="12913778" cy="6876238"/>
            <a:chOff x="-1415358" y="7858334"/>
            <a:chExt cx="12913778" cy="687623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1DCBD58-9E0D-0B4B-87FC-F94D40E27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7610482" y="7858334"/>
              <a:ext cx="3887938" cy="6853565"/>
            </a:xfrm>
            <a:prstGeom prst="rect">
              <a:avLst/>
            </a:prstGeom>
          </p:spPr>
        </p:pic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8F3973A-BEF7-FF41-BE41-FDDCB13702D1}"/>
                </a:ext>
              </a:extLst>
            </p:cNvPr>
            <p:cNvSpPr/>
            <p:nvPr/>
          </p:nvSpPr>
          <p:spPr>
            <a:xfrm flipH="1">
              <a:off x="1683453" y="10277283"/>
              <a:ext cx="7259731" cy="3495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7EB35D4-6259-E247-B660-A15737550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-1415358" y="7875775"/>
              <a:ext cx="3887938" cy="6858797"/>
            </a:xfrm>
            <a:prstGeom prst="rect">
              <a:avLst/>
            </a:prstGeom>
          </p:spPr>
        </p:pic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5092DCEE-1723-FF44-B479-9D08DE0D7A9B}"/>
              </a:ext>
            </a:extLst>
          </p:cNvPr>
          <p:cNvSpPr/>
          <p:nvPr/>
        </p:nvSpPr>
        <p:spPr>
          <a:xfrm>
            <a:off x="2338557" y="13890047"/>
            <a:ext cx="449442" cy="4494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Rounded MT Bold" panose="020F0704030504030204" pitchFamily="34" charset="77"/>
                <a:ea typeface="+mn-ea"/>
                <a:cs typeface="+mn-cs"/>
              </a:rPr>
              <a:t>!</a:t>
            </a: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184E02D4-CD1A-4923-9979-60E9FF5ED65E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54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VOCÊ TEM DIREITO</a:t>
            </a:r>
          </a:p>
          <a:p>
            <a: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  <a:t>a Receber Serviços </a:t>
            </a:r>
            <a:b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</a:br>
            <a: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  <a:t>Livres de Violência e de Assédio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D3C4366-830E-4B61-984D-8B001434133E}"/>
              </a:ext>
            </a:extLst>
          </p:cNvPr>
          <p:cNvSpPr txBox="1"/>
          <p:nvPr/>
        </p:nvSpPr>
        <p:spPr>
          <a:xfrm>
            <a:off x="882288" y="2551098"/>
            <a:ext cx="8933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/>
              <a:t>Os trabalhadores humanitários e de desenvolvimento </a:t>
            </a:r>
            <a:r>
              <a:rPr lang="pt-PT" sz="2400" b="1" dirty="0">
                <a:solidFill>
                  <a:schemeClr val="accent2"/>
                </a:solidFill>
              </a:rPr>
              <a:t>nunca podem </a:t>
            </a:r>
            <a:r>
              <a:rPr lang="pt-PT" sz="2400" dirty="0"/>
              <a:t>fazer ameaças ou mal de qualquer tipo a participantes nos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2" name="Rounded Rectangle 44">
            <a:extLst>
              <a:ext uri="{FF2B5EF4-FFF2-40B4-BE49-F238E27FC236}">
                <a16:creationId xmlns:a16="http://schemas.microsoft.com/office/drawing/2014/main" id="{A5B38627-7AA1-4662-A878-729C36A657F0}"/>
              </a:ext>
            </a:extLst>
          </p:cNvPr>
          <p:cNvSpPr/>
          <p:nvPr/>
        </p:nvSpPr>
        <p:spPr>
          <a:xfrm>
            <a:off x="269051" y="3649812"/>
            <a:ext cx="3762374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pt-PT" sz="24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O que deve saber: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Os serviços e assistência aos participantes nos programas são sempre gratuitos.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A FHI 360 responsabilizará os trabalhadores por qualquer má-conduta para com os participantes nos programas.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A FHI 360 não tolera a retaliação contra ninguém que reporte má-conduta.</a:t>
            </a:r>
          </a:p>
        </p:txBody>
      </p:sp>
      <p:sp>
        <p:nvSpPr>
          <p:cNvPr id="53" name="Rounded Rectangle 46">
            <a:extLst>
              <a:ext uri="{FF2B5EF4-FFF2-40B4-BE49-F238E27FC236}">
                <a16:creationId xmlns:a16="http://schemas.microsoft.com/office/drawing/2014/main" id="{97873914-FB63-4A79-9199-A8B6F8CD26EB}"/>
              </a:ext>
            </a:extLst>
          </p:cNvPr>
          <p:cNvSpPr/>
          <p:nvPr/>
        </p:nvSpPr>
        <p:spPr>
          <a:xfrm>
            <a:off x="4227031" y="3670475"/>
            <a:ext cx="6279901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pt-PT" sz="24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Os trabalhadores NUNCA podem: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Pedir aos participantes nos programas para se envolverem em atividade sexual.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Envolverem-se em atividade sexual com </a:t>
            </a:r>
            <a:r>
              <a:rPr lang="pt-PT" b="1" u="sng" dirty="0">
                <a:solidFill>
                  <a:srgbClr val="B81F39"/>
                </a:solidFill>
              </a:rPr>
              <a:t>ninguém</a:t>
            </a:r>
            <a:r>
              <a:rPr lang="pt-PT" dirty="0">
                <a:solidFill>
                  <a:srgbClr val="B81F39"/>
                </a:solidFill>
              </a:rPr>
              <a:t> menor de 18 anos.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Trocar dinheiro, emprego, bens, ou serviços por sexo (os trabalhadores não podem comprar serviços sexuais).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Assediar, ameaçar, humilhar, intimidar, aviltar ou de outra forma abusar de participantes nos programas, incluindo crianças.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Mostrar material pornográfico a crianças ou outros participantes nos programas.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F327B95-9146-41A6-8787-7602DC9C8994}"/>
              </a:ext>
            </a:extLst>
          </p:cNvPr>
          <p:cNvGrpSpPr/>
          <p:nvPr/>
        </p:nvGrpSpPr>
        <p:grpSpPr>
          <a:xfrm>
            <a:off x="1070499" y="8303088"/>
            <a:ext cx="8252364" cy="1858226"/>
            <a:chOff x="1222900" y="9015258"/>
            <a:chExt cx="8252364" cy="1858226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AAAE696-3EF7-4CDB-92BD-5A4F3CFEFF11}"/>
                </a:ext>
              </a:extLst>
            </p:cNvPr>
            <p:cNvSpPr txBox="1"/>
            <p:nvPr/>
          </p:nvSpPr>
          <p:spPr>
            <a:xfrm>
              <a:off x="2016809" y="9466905"/>
              <a:ext cx="64683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  <a:t>Ligue para a Linha Direta </a:t>
              </a:r>
              <a:b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</a:br>
              <a: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  <a:t>de Ética e Conformidade da FHI 360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70BE3E7-1E57-4F48-9DF2-9C7D004F01CE}"/>
                </a:ext>
              </a:extLst>
            </p:cNvPr>
            <p:cNvSpPr txBox="1"/>
            <p:nvPr/>
          </p:nvSpPr>
          <p:spPr>
            <a:xfrm>
              <a:off x="2444069" y="10227153"/>
              <a:ext cx="5499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Pode fornecer o seu nome, denunciar anonimamente, ou denunciar em nome de outra pessoa.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4D5E382-7114-4D5B-86CB-B4CE7D25E195}"/>
                </a:ext>
              </a:extLst>
            </p:cNvPr>
            <p:cNvSpPr txBox="1"/>
            <p:nvPr/>
          </p:nvSpPr>
          <p:spPr>
            <a:xfrm>
              <a:off x="1222900" y="9015258"/>
              <a:ext cx="8252364" cy="563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Reportar Perigo Presumido ou Conhecido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CF35E565-F6C1-46B9-9C82-695BAE7D6F87}"/>
              </a:ext>
            </a:extLst>
          </p:cNvPr>
          <p:cNvSpPr txBox="1"/>
          <p:nvPr/>
        </p:nvSpPr>
        <p:spPr>
          <a:xfrm>
            <a:off x="1340482" y="10440535"/>
            <a:ext cx="3031716" cy="32608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pt-PT" sz="1200" b="1" i="1" dirty="0"/>
              <a:t>INSTRUÇÕES DE EDIÇÃO PARA ESTA CAIXA: </a:t>
            </a:r>
            <a:r>
              <a:rPr lang="pt-PT" sz="1200" i="1" dirty="0"/>
              <a:t>Inclua informação sobre como aceder aos mecanismos de reporte locais da FHI 360 ou a mecanismos de reporte de base comunitária (MRBC), se existir um em prática. Pode também incluir o número da linha direta nacional da FHI 360 aqui, se disponível. Verifique o menu em cascata na página web de denúncia para ver se está disponível um número de linha direta para o país. Verifique sempre se o número funciona antes de o imprimir nesta caixa! </a:t>
            </a:r>
            <a:r>
              <a:rPr lang="pt-PT" sz="1100" dirty="0">
                <a:hlinkClick r:id="rId9"/>
              </a:rPr>
              <a:t>http://www.fhi360.org/anonreportregistry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0904EC0-756A-4E69-A389-FB8DFC9E104C}"/>
              </a:ext>
            </a:extLst>
          </p:cNvPr>
          <p:cNvGrpSpPr/>
          <p:nvPr/>
        </p:nvGrpSpPr>
        <p:grpSpPr>
          <a:xfrm>
            <a:off x="4422026" y="10321068"/>
            <a:ext cx="4906811" cy="3607051"/>
            <a:chOff x="5211541" y="10526027"/>
            <a:chExt cx="4375169" cy="345678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E4C2D1F-D9BD-4343-A5B3-D2B0925543D9}"/>
                </a:ext>
              </a:extLst>
            </p:cNvPr>
            <p:cNvSpPr txBox="1"/>
            <p:nvPr/>
          </p:nvSpPr>
          <p:spPr>
            <a:xfrm>
              <a:off x="5258539" y="10526027"/>
              <a:ext cx="4148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b="1" dirty="0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OPÇÕES ADICIONAIS PARA DENÚNCIA</a:t>
              </a: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EA7D6D7E-C7FD-4515-8741-73C022CA1813}"/>
                </a:ext>
              </a:extLst>
            </p:cNvPr>
            <p:cNvGrpSpPr/>
            <p:nvPr/>
          </p:nvGrpSpPr>
          <p:grpSpPr>
            <a:xfrm>
              <a:off x="5411744" y="10821875"/>
              <a:ext cx="3706143" cy="654410"/>
              <a:chOff x="5573153" y="10821875"/>
              <a:chExt cx="3706143" cy="654410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3BB7813-B0BF-4B79-AAD7-E8558195BEE0}"/>
                  </a:ext>
                </a:extLst>
              </p:cNvPr>
              <p:cNvSpPr txBox="1"/>
              <p:nvPr/>
            </p:nvSpPr>
            <p:spPr>
              <a:xfrm>
                <a:off x="5573153" y="10821875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Anonimamente online: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2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72" name="Graphic 71" descr="Cursor with solid fill">
                <a:extLst>
                  <a:ext uri="{FF2B5EF4-FFF2-40B4-BE49-F238E27FC236}">
                    <a16:creationId xmlns:a16="http://schemas.microsoft.com/office/drawing/2014/main" id="{A14423CA-B300-44D5-BAED-32C091E762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01943">
                <a:off x="6109752" y="10822220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8C36744-F3D9-4EB1-9CA4-5F03B2FBFC3C}"/>
                </a:ext>
              </a:extLst>
            </p:cNvPr>
            <p:cNvGrpSpPr/>
            <p:nvPr/>
          </p:nvGrpSpPr>
          <p:grpSpPr>
            <a:xfrm>
              <a:off x="5211541" y="12016123"/>
              <a:ext cx="4375169" cy="1966692"/>
              <a:chOff x="4995967" y="12016123"/>
              <a:chExt cx="4375169" cy="1966692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44376FB1-CEEE-40D2-A8DA-559775D87213}"/>
                  </a:ext>
                </a:extLst>
              </p:cNvPr>
              <p:cNvSpPr txBox="1"/>
              <p:nvPr/>
            </p:nvSpPr>
            <p:spPr>
              <a:xfrm>
                <a:off x="4995967" y="12016123"/>
                <a:ext cx="4375169" cy="1966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Número grátis nos EUA: </a:t>
                </a:r>
                <a:r>
                  <a:rPr lang="pt-PT" dirty="0">
                    <a:solidFill>
                      <a:schemeClr val="accent2"/>
                    </a:solidFill>
                  </a:rPr>
                  <a:t>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pt-PT" dirty="0">
                    <a:solidFill>
                      <a:schemeClr val="accent2"/>
                    </a:solidFill>
                  </a:rPr>
                  <a:t>+1-800-461-9330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Chamada Internacional a Pagar no Destino: 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dirty="0">
                    <a:solidFill>
                      <a:schemeClr val="accent2"/>
                    </a:solidFill>
                  </a:rPr>
                  <a:t>+1-720-514-4400</a:t>
                </a:r>
                <a:br>
                  <a:rPr lang="pt-PT" dirty="0">
                    <a:solidFill>
                      <a:schemeClr val="accent2"/>
                    </a:solidFill>
                  </a:rPr>
                </a:br>
                <a:r>
                  <a:rPr lang="pt-PT" sz="1000" i="1" dirty="0">
                    <a:latin typeface="+mj-lt"/>
                  </a:rPr>
                  <a:t>(Ligue para o seu </a:t>
                </a:r>
                <a:r>
                  <a:rPr lang="pt-PT" sz="1000" i="1" u="sng" dirty="0">
                    <a:latin typeface="+mj-lt"/>
                  </a:rPr>
                  <a:t>operador local.</a:t>
                </a:r>
                <a:r>
                  <a:rPr lang="pt-PT" sz="1000" i="1" dirty="0">
                    <a:latin typeface="+mj-lt"/>
                  </a:rPr>
                  <a:t> Diga ao operador para </a:t>
                </a:r>
                <a:r>
                  <a:rPr lang="pt-PT" sz="1000" i="1" u="sng" dirty="0">
                    <a:latin typeface="+mj-lt"/>
                  </a:rPr>
                  <a:t>efetuar uma chamada a pagar no destino</a:t>
                </a:r>
                <a:r>
                  <a:rPr lang="pt-PT" sz="1000" i="1" dirty="0">
                    <a:latin typeface="+mj-lt"/>
                  </a:rPr>
                  <a:t> para os Estados Unidos. Dê este número ao operador:  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sz="1000" i="1" dirty="0">
                    <a:latin typeface="+mj-lt"/>
                  </a:rPr>
                  <a:t>1-720-514-4400. Quando lhe for pedido o seu nome, diga </a:t>
                </a:r>
                <a:r>
                  <a:rPr lang="pt-PT" sz="1000" b="1" i="1" dirty="0">
                    <a:latin typeface="+mj-lt"/>
                  </a:rPr>
                  <a:t>“FHI 360”</a:t>
                </a:r>
                <a:r>
                  <a:rPr lang="pt-PT" sz="1000" i="1" dirty="0">
                    <a:latin typeface="+mj-lt"/>
                  </a:rPr>
                  <a:t>)</a:t>
                </a:r>
              </a:p>
            </p:txBody>
          </p:sp>
          <p:pic>
            <p:nvPicPr>
              <p:cNvPr id="70" name="Graphic 69" descr="Receiver with solid fill">
                <a:extLst>
                  <a:ext uri="{FF2B5EF4-FFF2-40B4-BE49-F238E27FC236}">
                    <a16:creationId xmlns:a16="http://schemas.microsoft.com/office/drawing/2014/main" id="{85EDDA68-8255-4768-8832-3A22FC5E68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5100138" y="12105451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2419CB99-7CC5-4617-A68A-F84BCC1ED568}"/>
                </a:ext>
              </a:extLst>
            </p:cNvPr>
            <p:cNvGrpSpPr/>
            <p:nvPr/>
          </p:nvGrpSpPr>
          <p:grpSpPr>
            <a:xfrm>
              <a:off x="5709313" y="11449916"/>
              <a:ext cx="2898836" cy="654410"/>
              <a:chOff x="5173586" y="11385908"/>
              <a:chExt cx="2898836" cy="654410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EFA21F3-D5C7-4D41-816A-C57786B55B3A}"/>
                  </a:ext>
                </a:extLst>
              </p:cNvPr>
              <p:cNvSpPr txBox="1"/>
              <p:nvPr/>
            </p:nvSpPr>
            <p:spPr>
              <a:xfrm>
                <a:off x="5581484" y="11385908"/>
                <a:ext cx="2490938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Confidencialmente por email: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2"/>
                    </a:solidFill>
                  </a:rPr>
                  <a:t>compliance@fhi360.org</a:t>
                </a:r>
              </a:p>
            </p:txBody>
          </p:sp>
          <p:pic>
            <p:nvPicPr>
              <p:cNvPr id="68" name="Picture 55">
                <a:extLst>
                  <a:ext uri="{FF2B5EF4-FFF2-40B4-BE49-F238E27FC236}">
                    <a16:creationId xmlns:a16="http://schemas.microsoft.com/office/drawing/2014/main" id="{CF57381A-A05D-4961-94F3-BC652B01C6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5173586" y="11509346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33066065-B005-4F13-8CCE-34178B0E20E7}"/>
              </a:ext>
            </a:extLst>
          </p:cNvPr>
          <p:cNvSpPr txBox="1"/>
          <p:nvPr/>
        </p:nvSpPr>
        <p:spPr>
          <a:xfrm>
            <a:off x="3030301" y="13928119"/>
            <a:ext cx="4814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500" b="1" dirty="0">
                <a:solidFill>
                  <a:schemeClr val="accent2"/>
                </a:solidFill>
              </a:rPr>
              <a:t>A sua confidencialidade é importante e a sua chamada não será gravada.</a:t>
            </a:r>
          </a:p>
        </p:txBody>
      </p:sp>
    </p:spTree>
    <p:extLst>
      <p:ext uri="{BB962C8B-B14F-4D97-AF65-F5344CB8AC3E}">
        <p14:creationId xmlns:p14="http://schemas.microsoft.com/office/powerpoint/2010/main" val="2206965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7CC33E7D-7808-724E-AB9C-9741131973F6}"/>
              </a:ext>
            </a:extLst>
          </p:cNvPr>
          <p:cNvGrpSpPr/>
          <p:nvPr/>
        </p:nvGrpSpPr>
        <p:grpSpPr>
          <a:xfrm>
            <a:off x="-70133" y="7875775"/>
            <a:ext cx="12046408" cy="6866256"/>
            <a:chOff x="-70133" y="7875775"/>
            <a:chExt cx="12046408" cy="6866256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8F3973A-BEF7-FF41-BE41-FDDCB13702D1}"/>
                </a:ext>
              </a:extLst>
            </p:cNvPr>
            <p:cNvSpPr/>
            <p:nvPr/>
          </p:nvSpPr>
          <p:spPr>
            <a:xfrm flipH="1">
              <a:off x="1683453" y="10277283"/>
              <a:ext cx="7259731" cy="3495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7EB35D4-6259-E247-B660-A15737550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70133" y="7883234"/>
              <a:ext cx="3887937" cy="685879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1DCBD58-9E0D-0B4B-87FC-F94D40E27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088337" y="7875775"/>
              <a:ext cx="3887938" cy="6858797"/>
            </a:xfrm>
            <a:prstGeom prst="rect">
              <a:avLst/>
            </a:prstGeom>
          </p:spPr>
        </p:pic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5092DCEE-1723-FF44-B479-9D08DE0D7A9B}"/>
              </a:ext>
            </a:extLst>
          </p:cNvPr>
          <p:cNvSpPr/>
          <p:nvPr/>
        </p:nvSpPr>
        <p:spPr>
          <a:xfrm>
            <a:off x="3817804" y="13937710"/>
            <a:ext cx="449442" cy="4494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Rounded MT Bold" panose="020F0704030504030204" pitchFamily="34" charset="77"/>
                <a:ea typeface="+mn-ea"/>
                <a:cs typeface="+mn-cs"/>
              </a:rPr>
              <a:t>!</a:t>
            </a: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184E02D4-CD1A-4923-9979-60E9FF5ED65E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54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VOCÊ TEM DIREITO</a:t>
            </a:r>
          </a:p>
          <a:p>
            <a: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  <a:t>a Receber Serviços </a:t>
            </a:r>
            <a:b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</a:br>
            <a: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  <a:t>Livres de Violência e de Assédio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D3C4366-830E-4B61-984D-8B001434133E}"/>
              </a:ext>
            </a:extLst>
          </p:cNvPr>
          <p:cNvSpPr txBox="1"/>
          <p:nvPr/>
        </p:nvSpPr>
        <p:spPr>
          <a:xfrm>
            <a:off x="882288" y="2551098"/>
            <a:ext cx="8933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/>
              <a:t>Os trabalhadores humanitários e de desenvolvimento </a:t>
            </a:r>
            <a:r>
              <a:rPr lang="pt-PT" sz="2400" b="1" dirty="0">
                <a:solidFill>
                  <a:schemeClr val="accent2"/>
                </a:solidFill>
              </a:rPr>
              <a:t>nunca podem </a:t>
            </a:r>
            <a:r>
              <a:rPr lang="pt-PT" sz="2400" dirty="0"/>
              <a:t>fazer ameaças ou mal de qualquer tipo a participantes nos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2" name="Rounded Rectangle 44">
            <a:extLst>
              <a:ext uri="{FF2B5EF4-FFF2-40B4-BE49-F238E27FC236}">
                <a16:creationId xmlns:a16="http://schemas.microsoft.com/office/drawing/2014/main" id="{A5B38627-7AA1-4662-A878-729C36A657F0}"/>
              </a:ext>
            </a:extLst>
          </p:cNvPr>
          <p:cNvSpPr/>
          <p:nvPr/>
        </p:nvSpPr>
        <p:spPr>
          <a:xfrm>
            <a:off x="269051" y="3649812"/>
            <a:ext cx="3762374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pt-PT" sz="24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O que deve saber: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Os serviços e assistência aos participantes nos programas são sempre gratuitos.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A FHI 360 responsabilizará os trabalhadores por qualquer má-conduta para com os participantes nos programas.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A FHI 360 não tolera a retaliação contra ninguém que reporte má-conduta.</a:t>
            </a:r>
          </a:p>
        </p:txBody>
      </p:sp>
      <p:sp>
        <p:nvSpPr>
          <p:cNvPr id="53" name="Rounded Rectangle 46">
            <a:extLst>
              <a:ext uri="{FF2B5EF4-FFF2-40B4-BE49-F238E27FC236}">
                <a16:creationId xmlns:a16="http://schemas.microsoft.com/office/drawing/2014/main" id="{97873914-FB63-4A79-9199-A8B6F8CD26EB}"/>
              </a:ext>
            </a:extLst>
          </p:cNvPr>
          <p:cNvSpPr/>
          <p:nvPr/>
        </p:nvSpPr>
        <p:spPr>
          <a:xfrm>
            <a:off x="4227031" y="3670475"/>
            <a:ext cx="6279901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pt-PT" sz="24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Os trabalhadores NUNCA podem: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Pedir aos participantes nos programas para se envolverem em atividade sexual.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Envolverem-se em atividade sexual com </a:t>
            </a:r>
            <a:r>
              <a:rPr lang="pt-PT" b="1" u="sng" dirty="0">
                <a:solidFill>
                  <a:srgbClr val="B81F39"/>
                </a:solidFill>
              </a:rPr>
              <a:t>ninguém</a:t>
            </a:r>
            <a:r>
              <a:rPr lang="pt-PT" dirty="0">
                <a:solidFill>
                  <a:srgbClr val="B81F39"/>
                </a:solidFill>
              </a:rPr>
              <a:t> menor de 18 anos.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Trocar dinheiro, emprego, bens, ou serviços por sexo (os trabalhadores não podem comprar serviços sexuais).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Assediar, ameaçar, humilhar, intimidar, aviltar ou de outra forma abusar de participantes nos programas, incluindo crianças.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Mostrar material pornográfico a crianças ou outros participantes nos programas.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F327B95-9146-41A6-8787-7602DC9C8994}"/>
              </a:ext>
            </a:extLst>
          </p:cNvPr>
          <p:cNvGrpSpPr/>
          <p:nvPr/>
        </p:nvGrpSpPr>
        <p:grpSpPr>
          <a:xfrm>
            <a:off x="1070499" y="8303088"/>
            <a:ext cx="8252364" cy="1858226"/>
            <a:chOff x="1222900" y="9015258"/>
            <a:chExt cx="8252364" cy="1858226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AAAE696-3EF7-4CDB-92BD-5A4F3CFEFF11}"/>
                </a:ext>
              </a:extLst>
            </p:cNvPr>
            <p:cNvSpPr txBox="1"/>
            <p:nvPr/>
          </p:nvSpPr>
          <p:spPr>
            <a:xfrm>
              <a:off x="2016809" y="9466905"/>
              <a:ext cx="64683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  <a:t>Ligue para a Linha Direta </a:t>
              </a:r>
              <a:b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</a:br>
              <a: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  <a:t>de Ética e Conformidade da FHI 360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70BE3E7-1E57-4F48-9DF2-9C7D004F01CE}"/>
                </a:ext>
              </a:extLst>
            </p:cNvPr>
            <p:cNvSpPr txBox="1"/>
            <p:nvPr/>
          </p:nvSpPr>
          <p:spPr>
            <a:xfrm>
              <a:off x="2444069" y="10227153"/>
              <a:ext cx="5499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Pode fornecer o seu nome, denunciar anonimamente, ou denunciar em nome de outra pessoa.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4D5E382-7114-4D5B-86CB-B4CE7D25E195}"/>
                </a:ext>
              </a:extLst>
            </p:cNvPr>
            <p:cNvSpPr txBox="1"/>
            <p:nvPr/>
          </p:nvSpPr>
          <p:spPr>
            <a:xfrm>
              <a:off x="1222900" y="9015258"/>
              <a:ext cx="8252364" cy="563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Reportar Perigo Presumido ou Conhecido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CF35E565-F6C1-46B9-9C82-695BAE7D6F87}"/>
              </a:ext>
            </a:extLst>
          </p:cNvPr>
          <p:cNvSpPr txBox="1"/>
          <p:nvPr/>
        </p:nvSpPr>
        <p:spPr>
          <a:xfrm>
            <a:off x="1808954" y="10361291"/>
            <a:ext cx="2893219" cy="32608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pt-PT" sz="1200" b="1" i="1" dirty="0"/>
              <a:t>INSTRUÇÕES DE EDIÇÃO PARA ESTA CAIXA: </a:t>
            </a:r>
            <a:r>
              <a:rPr lang="pt-PT" sz="1200" i="1" dirty="0"/>
              <a:t>Inclua informação sobre como aceder aos mecanismos de reporte locais da FHI 360 ou a mecanismos de reporte de base comunitária (MRBC), se existir um em prática. Pode também incluir o número da linha direta nacional da FHI 360 aqui, se disponível. Verifique o menu em cascata na página web de denúncia para ver se está disponível um número de linha direta para o país. Verifique sempre se o número funciona antes de o imprimir nesta caixa! </a:t>
            </a:r>
            <a:r>
              <a:rPr lang="pt-PT" sz="1100" dirty="0">
                <a:hlinkClick r:id="rId9"/>
              </a:rPr>
              <a:t>http://www.fhi360.org/anonreportregistry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0904EC0-756A-4E69-A389-FB8DFC9E104C}"/>
              </a:ext>
            </a:extLst>
          </p:cNvPr>
          <p:cNvGrpSpPr/>
          <p:nvPr/>
        </p:nvGrpSpPr>
        <p:grpSpPr>
          <a:xfrm>
            <a:off x="4566400" y="10348124"/>
            <a:ext cx="4927657" cy="3469549"/>
            <a:chOff x="5340272" y="10551956"/>
            <a:chExt cx="4393756" cy="3325014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E4C2D1F-D9BD-4343-A5B3-D2B0925543D9}"/>
                </a:ext>
              </a:extLst>
            </p:cNvPr>
            <p:cNvSpPr txBox="1"/>
            <p:nvPr/>
          </p:nvSpPr>
          <p:spPr>
            <a:xfrm>
              <a:off x="5340272" y="10551956"/>
              <a:ext cx="4148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b="1" dirty="0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OPÇÕES ADICIONAIS PARA DENÚNCIA</a:t>
              </a: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EA7D6D7E-C7FD-4515-8741-73C022CA1813}"/>
                </a:ext>
              </a:extLst>
            </p:cNvPr>
            <p:cNvGrpSpPr/>
            <p:nvPr/>
          </p:nvGrpSpPr>
          <p:grpSpPr>
            <a:xfrm>
              <a:off x="5411744" y="10821875"/>
              <a:ext cx="3706143" cy="654410"/>
              <a:chOff x="5573153" y="10821875"/>
              <a:chExt cx="3706143" cy="654410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3BB7813-B0BF-4B79-AAD7-E8558195BEE0}"/>
                  </a:ext>
                </a:extLst>
              </p:cNvPr>
              <p:cNvSpPr txBox="1"/>
              <p:nvPr/>
            </p:nvSpPr>
            <p:spPr>
              <a:xfrm>
                <a:off x="5573153" y="10821875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Anonimamente online: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2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72" name="Graphic 71" descr="Cursor with solid fill">
                <a:extLst>
                  <a:ext uri="{FF2B5EF4-FFF2-40B4-BE49-F238E27FC236}">
                    <a16:creationId xmlns:a16="http://schemas.microsoft.com/office/drawing/2014/main" id="{A14423CA-B300-44D5-BAED-32C091E762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01943">
                <a:off x="6109752" y="10822220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8C36744-F3D9-4EB1-9CA4-5F03B2FBFC3C}"/>
                </a:ext>
              </a:extLst>
            </p:cNvPr>
            <p:cNvGrpSpPr/>
            <p:nvPr/>
          </p:nvGrpSpPr>
          <p:grpSpPr>
            <a:xfrm>
              <a:off x="5358859" y="11999580"/>
              <a:ext cx="4375169" cy="1877390"/>
              <a:chOff x="5143285" y="11999580"/>
              <a:chExt cx="4375169" cy="1877390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44376FB1-CEEE-40D2-A8DA-559775D87213}"/>
                  </a:ext>
                </a:extLst>
              </p:cNvPr>
              <p:cNvSpPr txBox="1"/>
              <p:nvPr/>
            </p:nvSpPr>
            <p:spPr>
              <a:xfrm>
                <a:off x="5143285" y="11999580"/>
                <a:ext cx="4375169" cy="18773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Número grátis nos EUA: </a:t>
                </a:r>
                <a:r>
                  <a:rPr lang="pt-PT" dirty="0">
                    <a:solidFill>
                      <a:schemeClr val="accent2"/>
                    </a:solidFill>
                  </a:rPr>
                  <a:t>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pt-PT" dirty="0">
                    <a:solidFill>
                      <a:schemeClr val="accent2"/>
                    </a:solidFill>
                  </a:rPr>
                  <a:t>+1-800-461-9330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Chamada Internacional a Pagar no Destino: 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dirty="0">
                    <a:solidFill>
                      <a:schemeClr val="accent2"/>
                    </a:solidFill>
                  </a:rPr>
                  <a:t>+1-720-514-4400</a:t>
                </a:r>
                <a:br>
                  <a:rPr lang="pt-PT" dirty="0">
                    <a:solidFill>
                      <a:schemeClr val="accent2"/>
                    </a:solidFill>
                  </a:rPr>
                </a:br>
                <a:r>
                  <a:rPr lang="pt-PT" sz="1000" i="1" dirty="0">
                    <a:latin typeface="+mj-lt"/>
                  </a:rPr>
                  <a:t>(Ligue para o seu </a:t>
                </a:r>
                <a:r>
                  <a:rPr lang="pt-PT" sz="1000" i="1" u="sng" dirty="0">
                    <a:latin typeface="+mj-lt"/>
                  </a:rPr>
                  <a:t>operador local.</a:t>
                </a:r>
                <a:r>
                  <a:rPr lang="pt-PT" sz="1000" i="1" dirty="0">
                    <a:latin typeface="+mj-lt"/>
                  </a:rPr>
                  <a:t> Diga ao operador para </a:t>
                </a:r>
                <a:r>
                  <a:rPr lang="pt-PT" sz="1000" i="1" u="sng" dirty="0">
                    <a:latin typeface="+mj-lt"/>
                  </a:rPr>
                  <a:t>efetuar uma chamada a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sz="1000" i="1" u="sng" dirty="0">
                    <a:latin typeface="+mj-lt"/>
                  </a:rPr>
                  <a:t> pagar no destino</a:t>
                </a:r>
                <a:r>
                  <a:rPr lang="pt-PT" sz="1000" i="1" dirty="0">
                    <a:latin typeface="+mj-lt"/>
                  </a:rPr>
                  <a:t> para os Estados Unidos. Dê este número ao operador:  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sz="1000" i="1" dirty="0">
                    <a:latin typeface="+mj-lt"/>
                  </a:rPr>
                  <a:t>1-720-514-4400. Quando lhe for pedido o seu nome, diga </a:t>
                </a:r>
                <a:r>
                  <a:rPr lang="pt-PT" sz="1000" b="1" i="1" dirty="0">
                    <a:latin typeface="+mj-lt"/>
                  </a:rPr>
                  <a:t>“FHI 360”</a:t>
                </a:r>
                <a:r>
                  <a:rPr lang="pt-PT" sz="1000" i="1" dirty="0">
                    <a:latin typeface="+mj-lt"/>
                  </a:rPr>
                  <a:t>)</a:t>
                </a:r>
              </a:p>
            </p:txBody>
          </p:sp>
          <p:pic>
            <p:nvPicPr>
              <p:cNvPr id="70" name="Graphic 69" descr="Receiver with solid fill">
                <a:extLst>
                  <a:ext uri="{FF2B5EF4-FFF2-40B4-BE49-F238E27FC236}">
                    <a16:creationId xmlns:a16="http://schemas.microsoft.com/office/drawing/2014/main" id="{85EDDA68-8255-4768-8832-3A22FC5E68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5282452" y="12013264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2419CB99-7CC5-4617-A68A-F84BCC1ED568}"/>
                </a:ext>
              </a:extLst>
            </p:cNvPr>
            <p:cNvGrpSpPr/>
            <p:nvPr/>
          </p:nvGrpSpPr>
          <p:grpSpPr>
            <a:xfrm>
              <a:off x="5709313" y="11449916"/>
              <a:ext cx="2898836" cy="654410"/>
              <a:chOff x="5173586" y="11385908"/>
              <a:chExt cx="2898836" cy="654410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EFA21F3-D5C7-4D41-816A-C57786B55B3A}"/>
                  </a:ext>
                </a:extLst>
              </p:cNvPr>
              <p:cNvSpPr txBox="1"/>
              <p:nvPr/>
            </p:nvSpPr>
            <p:spPr>
              <a:xfrm>
                <a:off x="5581484" y="11385908"/>
                <a:ext cx="2490938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Confidencialmente por email: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2"/>
                    </a:solidFill>
                  </a:rPr>
                  <a:t>compliance@fhi360.org</a:t>
                </a:r>
              </a:p>
            </p:txBody>
          </p:sp>
          <p:pic>
            <p:nvPicPr>
              <p:cNvPr id="68" name="Picture 55">
                <a:extLst>
                  <a:ext uri="{FF2B5EF4-FFF2-40B4-BE49-F238E27FC236}">
                    <a16:creationId xmlns:a16="http://schemas.microsoft.com/office/drawing/2014/main" id="{CF57381A-A05D-4961-94F3-BC652B01C6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5173586" y="11509346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33066065-B005-4F13-8CCE-34178B0E20E7}"/>
              </a:ext>
            </a:extLst>
          </p:cNvPr>
          <p:cNvSpPr txBox="1"/>
          <p:nvPr/>
        </p:nvSpPr>
        <p:spPr>
          <a:xfrm>
            <a:off x="4267246" y="13896902"/>
            <a:ext cx="4814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500" b="1" dirty="0">
                <a:solidFill>
                  <a:schemeClr val="accent2"/>
                </a:solidFill>
              </a:rPr>
              <a:t>A sua confidencialidade é importante e a sua chamada não será gravada.</a:t>
            </a:r>
          </a:p>
        </p:txBody>
      </p:sp>
    </p:spTree>
    <p:extLst>
      <p:ext uri="{BB962C8B-B14F-4D97-AF65-F5344CB8AC3E}">
        <p14:creationId xmlns:p14="http://schemas.microsoft.com/office/powerpoint/2010/main" val="457134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7CC33E7D-7808-724E-AB9C-9741131973F6}"/>
              </a:ext>
            </a:extLst>
          </p:cNvPr>
          <p:cNvGrpSpPr/>
          <p:nvPr/>
        </p:nvGrpSpPr>
        <p:grpSpPr>
          <a:xfrm>
            <a:off x="-1415358" y="7875775"/>
            <a:ext cx="13391632" cy="6858797"/>
            <a:chOff x="-1415358" y="7875775"/>
            <a:chExt cx="13391632" cy="6858797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8F3973A-BEF7-FF41-BE41-FDDCB13702D1}"/>
                </a:ext>
              </a:extLst>
            </p:cNvPr>
            <p:cNvSpPr/>
            <p:nvPr/>
          </p:nvSpPr>
          <p:spPr>
            <a:xfrm flipH="1">
              <a:off x="1683453" y="10277283"/>
              <a:ext cx="7259731" cy="3495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7EB35D4-6259-E247-B660-A15737550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415358" y="7875775"/>
              <a:ext cx="3887938" cy="685879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1DCBD58-9E0D-0B4B-87FC-F94D40E27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088337" y="7875775"/>
              <a:ext cx="3887937" cy="6858797"/>
            </a:xfrm>
            <a:prstGeom prst="rect">
              <a:avLst/>
            </a:prstGeom>
          </p:spPr>
        </p:pic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5092DCEE-1723-FF44-B479-9D08DE0D7A9B}"/>
              </a:ext>
            </a:extLst>
          </p:cNvPr>
          <p:cNvSpPr/>
          <p:nvPr/>
        </p:nvSpPr>
        <p:spPr>
          <a:xfrm>
            <a:off x="2338557" y="13890047"/>
            <a:ext cx="449442" cy="4494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Rounded MT Bold" panose="020F0704030504030204" pitchFamily="34" charset="77"/>
                <a:ea typeface="+mn-ea"/>
                <a:cs typeface="+mn-cs"/>
              </a:rPr>
              <a:t>!</a:t>
            </a: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184E02D4-CD1A-4923-9979-60E9FF5ED65E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54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VOCÊ TEM DIREITO</a:t>
            </a:r>
          </a:p>
          <a:p>
            <a: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  <a:t>a Receber Serviços </a:t>
            </a:r>
            <a:b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</a:br>
            <a: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  <a:t>Livres de Violência e de Assédio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D3C4366-830E-4B61-984D-8B001434133E}"/>
              </a:ext>
            </a:extLst>
          </p:cNvPr>
          <p:cNvSpPr txBox="1"/>
          <p:nvPr/>
        </p:nvSpPr>
        <p:spPr>
          <a:xfrm>
            <a:off x="882288" y="2551098"/>
            <a:ext cx="8933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/>
              <a:t>Os trabalhadores humanitários e de desenvolvimento </a:t>
            </a:r>
            <a:r>
              <a:rPr lang="pt-PT" sz="2400" b="1" dirty="0">
                <a:solidFill>
                  <a:schemeClr val="accent2"/>
                </a:solidFill>
              </a:rPr>
              <a:t>nunca podem </a:t>
            </a:r>
            <a:r>
              <a:rPr lang="pt-PT" sz="2400" dirty="0"/>
              <a:t>fazer ameaças ou mal de qualquer tipo a participantes nos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2" name="Rounded Rectangle 44">
            <a:extLst>
              <a:ext uri="{FF2B5EF4-FFF2-40B4-BE49-F238E27FC236}">
                <a16:creationId xmlns:a16="http://schemas.microsoft.com/office/drawing/2014/main" id="{A5B38627-7AA1-4662-A878-729C36A657F0}"/>
              </a:ext>
            </a:extLst>
          </p:cNvPr>
          <p:cNvSpPr/>
          <p:nvPr/>
        </p:nvSpPr>
        <p:spPr>
          <a:xfrm>
            <a:off x="269051" y="3649812"/>
            <a:ext cx="3762374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pt-PT" sz="24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O que deve saber: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Os serviços e assistência aos participantes nos programas são sempre gratuitos.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A FHI 360 responsabilizará os trabalhadores por qualquer má-conduta para com os participantes nos programas.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A FHI 360 não tolera a retaliação contra ninguém que reporte má-conduta.</a:t>
            </a:r>
          </a:p>
        </p:txBody>
      </p:sp>
      <p:sp>
        <p:nvSpPr>
          <p:cNvPr id="53" name="Rounded Rectangle 46">
            <a:extLst>
              <a:ext uri="{FF2B5EF4-FFF2-40B4-BE49-F238E27FC236}">
                <a16:creationId xmlns:a16="http://schemas.microsoft.com/office/drawing/2014/main" id="{97873914-FB63-4A79-9199-A8B6F8CD26EB}"/>
              </a:ext>
            </a:extLst>
          </p:cNvPr>
          <p:cNvSpPr/>
          <p:nvPr/>
        </p:nvSpPr>
        <p:spPr>
          <a:xfrm>
            <a:off x="4227031" y="3670475"/>
            <a:ext cx="6279901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pt-PT" sz="24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Os trabalhadores NUNCA podem: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Pedir aos participantes nos programas para se envolverem em atividade sexual.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Envolverem-se em atividade sexual com </a:t>
            </a:r>
            <a:r>
              <a:rPr lang="pt-PT" b="1" u="sng" dirty="0">
                <a:solidFill>
                  <a:srgbClr val="B81F39"/>
                </a:solidFill>
              </a:rPr>
              <a:t>ninguém</a:t>
            </a:r>
            <a:r>
              <a:rPr lang="pt-PT" dirty="0">
                <a:solidFill>
                  <a:srgbClr val="B81F39"/>
                </a:solidFill>
              </a:rPr>
              <a:t> menor de 18 anos.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Trocar dinheiro, emprego, bens, ou serviços por sexo (os trabalhadores não podem comprar serviços sexuais).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Assediar, ameaçar, humilhar, intimidar, aviltar ou de outra forma abusar de participantes nos programas, incluindo crianças.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Mostrar material pornográfico a crianças ou outros participantes nos programas.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F327B95-9146-41A6-8787-7602DC9C8994}"/>
              </a:ext>
            </a:extLst>
          </p:cNvPr>
          <p:cNvGrpSpPr/>
          <p:nvPr/>
        </p:nvGrpSpPr>
        <p:grpSpPr>
          <a:xfrm>
            <a:off x="1070499" y="8303088"/>
            <a:ext cx="8252364" cy="1858226"/>
            <a:chOff x="1222900" y="9015258"/>
            <a:chExt cx="8252364" cy="1858226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AAAE696-3EF7-4CDB-92BD-5A4F3CFEFF11}"/>
                </a:ext>
              </a:extLst>
            </p:cNvPr>
            <p:cNvSpPr txBox="1"/>
            <p:nvPr/>
          </p:nvSpPr>
          <p:spPr>
            <a:xfrm>
              <a:off x="2016809" y="9466905"/>
              <a:ext cx="64683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  <a:t>Ligue para a Linha Direta </a:t>
              </a:r>
              <a:b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</a:br>
              <a: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  <a:t>de Ética e Conformidade da FHI 360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70BE3E7-1E57-4F48-9DF2-9C7D004F01CE}"/>
                </a:ext>
              </a:extLst>
            </p:cNvPr>
            <p:cNvSpPr txBox="1"/>
            <p:nvPr/>
          </p:nvSpPr>
          <p:spPr>
            <a:xfrm>
              <a:off x="2444069" y="10227153"/>
              <a:ext cx="5499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Pode fornecer o seu nome, denunciar anonimamente, ou denunciar em nome de outra pessoa.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4D5E382-7114-4D5B-86CB-B4CE7D25E195}"/>
                </a:ext>
              </a:extLst>
            </p:cNvPr>
            <p:cNvSpPr txBox="1"/>
            <p:nvPr/>
          </p:nvSpPr>
          <p:spPr>
            <a:xfrm>
              <a:off x="1222900" y="9015258"/>
              <a:ext cx="8252364" cy="563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Reportar Perigo Presumido ou Conhecido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CF35E565-F6C1-46B9-9C82-695BAE7D6F87}"/>
              </a:ext>
            </a:extLst>
          </p:cNvPr>
          <p:cNvSpPr txBox="1"/>
          <p:nvPr/>
        </p:nvSpPr>
        <p:spPr>
          <a:xfrm>
            <a:off x="1340482" y="10440535"/>
            <a:ext cx="3031716" cy="32608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pt-PT" sz="1200" b="1" i="1" dirty="0"/>
              <a:t>INSTRUÇÕES DE EDIÇÃO PARA ESTA CAIXA: </a:t>
            </a:r>
            <a:r>
              <a:rPr lang="pt-PT" sz="1200" i="1" dirty="0"/>
              <a:t>Inclua informação sobre como aceder aos mecanismos de reporte locais da FHI 360 ou a mecanismos de reporte de base comunitária (MRBC), se existir um em prática. Pode também incluir o número da linha direta nacional da FHI 360 aqui, se disponível. Verifique o menu em cascata na página web de denúncia para ver se está disponível um número de linha direta para o país. Verifique sempre se o número funciona antes de o imprimir nesta caixa! </a:t>
            </a:r>
            <a:r>
              <a:rPr lang="pt-PT" sz="1100" dirty="0">
                <a:hlinkClick r:id="rId9"/>
              </a:rPr>
              <a:t>http://www.fhi360.org/anonreportregistry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0904EC0-756A-4E69-A389-FB8DFC9E104C}"/>
              </a:ext>
            </a:extLst>
          </p:cNvPr>
          <p:cNvGrpSpPr/>
          <p:nvPr/>
        </p:nvGrpSpPr>
        <p:grpSpPr>
          <a:xfrm>
            <a:off x="4422026" y="10321068"/>
            <a:ext cx="4906811" cy="3607051"/>
            <a:chOff x="5211541" y="10526027"/>
            <a:chExt cx="4375169" cy="345678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E4C2D1F-D9BD-4343-A5B3-D2B0925543D9}"/>
                </a:ext>
              </a:extLst>
            </p:cNvPr>
            <p:cNvSpPr txBox="1"/>
            <p:nvPr/>
          </p:nvSpPr>
          <p:spPr>
            <a:xfrm>
              <a:off x="5258539" y="10526027"/>
              <a:ext cx="4148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b="1" dirty="0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OPÇÕES ADICIONAIS PARA DENÚNCIA</a:t>
              </a: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EA7D6D7E-C7FD-4515-8741-73C022CA1813}"/>
                </a:ext>
              </a:extLst>
            </p:cNvPr>
            <p:cNvGrpSpPr/>
            <p:nvPr/>
          </p:nvGrpSpPr>
          <p:grpSpPr>
            <a:xfrm>
              <a:off x="5411744" y="10821875"/>
              <a:ext cx="3706143" cy="654410"/>
              <a:chOff x="5573153" y="10821875"/>
              <a:chExt cx="3706143" cy="654410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3BB7813-B0BF-4B79-AAD7-E8558195BEE0}"/>
                  </a:ext>
                </a:extLst>
              </p:cNvPr>
              <p:cNvSpPr txBox="1"/>
              <p:nvPr/>
            </p:nvSpPr>
            <p:spPr>
              <a:xfrm>
                <a:off x="5573153" y="10821875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Anonimamente online: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2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72" name="Graphic 71" descr="Cursor with solid fill">
                <a:extLst>
                  <a:ext uri="{FF2B5EF4-FFF2-40B4-BE49-F238E27FC236}">
                    <a16:creationId xmlns:a16="http://schemas.microsoft.com/office/drawing/2014/main" id="{A14423CA-B300-44D5-BAED-32C091E762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01943">
                <a:off x="6109752" y="10822220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8C36744-F3D9-4EB1-9CA4-5F03B2FBFC3C}"/>
                </a:ext>
              </a:extLst>
            </p:cNvPr>
            <p:cNvGrpSpPr/>
            <p:nvPr/>
          </p:nvGrpSpPr>
          <p:grpSpPr>
            <a:xfrm>
              <a:off x="5211541" y="12016123"/>
              <a:ext cx="4375169" cy="1966692"/>
              <a:chOff x="4995967" y="12016123"/>
              <a:chExt cx="4375169" cy="1966692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44376FB1-CEEE-40D2-A8DA-559775D87213}"/>
                  </a:ext>
                </a:extLst>
              </p:cNvPr>
              <p:cNvSpPr txBox="1"/>
              <p:nvPr/>
            </p:nvSpPr>
            <p:spPr>
              <a:xfrm>
                <a:off x="4995967" y="12016123"/>
                <a:ext cx="4375169" cy="1966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Número grátis nos EUA: </a:t>
                </a:r>
                <a:r>
                  <a:rPr lang="pt-PT" dirty="0">
                    <a:solidFill>
                      <a:schemeClr val="accent2"/>
                    </a:solidFill>
                  </a:rPr>
                  <a:t>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pt-PT" dirty="0">
                    <a:solidFill>
                      <a:schemeClr val="accent2"/>
                    </a:solidFill>
                  </a:rPr>
                  <a:t>+1-800-461-9330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Chamada Internacional a Pagar no Destino: 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dirty="0">
                    <a:solidFill>
                      <a:schemeClr val="accent2"/>
                    </a:solidFill>
                  </a:rPr>
                  <a:t>+1-720-514-4400</a:t>
                </a:r>
                <a:br>
                  <a:rPr lang="pt-PT" dirty="0">
                    <a:solidFill>
                      <a:schemeClr val="accent2"/>
                    </a:solidFill>
                  </a:rPr>
                </a:br>
                <a:r>
                  <a:rPr lang="pt-PT" sz="1000" i="1" dirty="0">
                    <a:latin typeface="+mj-lt"/>
                  </a:rPr>
                  <a:t>(Ligue para o seu </a:t>
                </a:r>
                <a:r>
                  <a:rPr lang="pt-PT" sz="1000" i="1" u="sng" dirty="0">
                    <a:latin typeface="+mj-lt"/>
                  </a:rPr>
                  <a:t>operador local.</a:t>
                </a:r>
                <a:r>
                  <a:rPr lang="pt-PT" sz="1000" i="1" dirty="0">
                    <a:latin typeface="+mj-lt"/>
                  </a:rPr>
                  <a:t> Diga ao operador para </a:t>
                </a:r>
                <a:r>
                  <a:rPr lang="pt-PT" sz="1000" i="1" u="sng" dirty="0">
                    <a:latin typeface="+mj-lt"/>
                  </a:rPr>
                  <a:t>efetuar uma chamada a pagar no destino</a:t>
                </a:r>
                <a:r>
                  <a:rPr lang="pt-PT" sz="1000" i="1" dirty="0">
                    <a:latin typeface="+mj-lt"/>
                  </a:rPr>
                  <a:t> para os Estados Unidos. Dê este número ao operador:  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sz="1000" i="1" dirty="0">
                    <a:latin typeface="+mj-lt"/>
                  </a:rPr>
                  <a:t>1-720-514-4400. Quando lhe for pedido o seu nome, diga </a:t>
                </a:r>
                <a:r>
                  <a:rPr lang="pt-PT" sz="1000" b="1" i="1" dirty="0">
                    <a:latin typeface="+mj-lt"/>
                  </a:rPr>
                  <a:t>“FHI 360”</a:t>
                </a:r>
                <a:r>
                  <a:rPr lang="pt-PT" sz="1000" i="1" dirty="0">
                    <a:latin typeface="+mj-lt"/>
                  </a:rPr>
                  <a:t>)</a:t>
                </a:r>
              </a:p>
            </p:txBody>
          </p:sp>
          <p:pic>
            <p:nvPicPr>
              <p:cNvPr id="70" name="Graphic 69" descr="Receiver with solid fill">
                <a:extLst>
                  <a:ext uri="{FF2B5EF4-FFF2-40B4-BE49-F238E27FC236}">
                    <a16:creationId xmlns:a16="http://schemas.microsoft.com/office/drawing/2014/main" id="{85EDDA68-8255-4768-8832-3A22FC5E68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5100138" y="12105451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2419CB99-7CC5-4617-A68A-F84BCC1ED568}"/>
                </a:ext>
              </a:extLst>
            </p:cNvPr>
            <p:cNvGrpSpPr/>
            <p:nvPr/>
          </p:nvGrpSpPr>
          <p:grpSpPr>
            <a:xfrm>
              <a:off x="5709313" y="11449916"/>
              <a:ext cx="2898836" cy="654410"/>
              <a:chOff x="5173586" y="11385908"/>
              <a:chExt cx="2898836" cy="654410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EFA21F3-D5C7-4D41-816A-C57786B55B3A}"/>
                  </a:ext>
                </a:extLst>
              </p:cNvPr>
              <p:cNvSpPr txBox="1"/>
              <p:nvPr/>
            </p:nvSpPr>
            <p:spPr>
              <a:xfrm>
                <a:off x="5581484" y="11385908"/>
                <a:ext cx="2490938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Confidencialmente por email: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2"/>
                    </a:solidFill>
                  </a:rPr>
                  <a:t>compliance@fhi360.org</a:t>
                </a:r>
              </a:p>
            </p:txBody>
          </p:sp>
          <p:pic>
            <p:nvPicPr>
              <p:cNvPr id="68" name="Picture 55">
                <a:extLst>
                  <a:ext uri="{FF2B5EF4-FFF2-40B4-BE49-F238E27FC236}">
                    <a16:creationId xmlns:a16="http://schemas.microsoft.com/office/drawing/2014/main" id="{CF57381A-A05D-4961-94F3-BC652B01C6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5173586" y="11509346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33066065-B005-4F13-8CCE-34178B0E20E7}"/>
              </a:ext>
            </a:extLst>
          </p:cNvPr>
          <p:cNvSpPr txBox="1"/>
          <p:nvPr/>
        </p:nvSpPr>
        <p:spPr>
          <a:xfrm>
            <a:off x="3030301" y="13928119"/>
            <a:ext cx="4814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500" b="1" dirty="0">
                <a:solidFill>
                  <a:schemeClr val="accent2"/>
                </a:solidFill>
              </a:rPr>
              <a:t>A sua confidencialidade é importante e a sua chamada não será gravada.</a:t>
            </a:r>
          </a:p>
        </p:txBody>
      </p:sp>
    </p:spTree>
    <p:extLst>
      <p:ext uri="{BB962C8B-B14F-4D97-AF65-F5344CB8AC3E}">
        <p14:creationId xmlns:p14="http://schemas.microsoft.com/office/powerpoint/2010/main" val="4036432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7CC33E7D-7808-724E-AB9C-9741131973F6}"/>
              </a:ext>
            </a:extLst>
          </p:cNvPr>
          <p:cNvGrpSpPr/>
          <p:nvPr/>
        </p:nvGrpSpPr>
        <p:grpSpPr>
          <a:xfrm>
            <a:off x="-1408440" y="7928393"/>
            <a:ext cx="12501150" cy="7017234"/>
            <a:chOff x="-1313190" y="7874220"/>
            <a:chExt cx="12501150" cy="701723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1DCBD58-9E0D-0B4B-87FC-F94D40E27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7300023" y="8037891"/>
              <a:ext cx="3887937" cy="6853563"/>
            </a:xfrm>
            <a:prstGeom prst="rect">
              <a:avLst/>
            </a:prstGeom>
          </p:spPr>
        </p:pic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8F3973A-BEF7-FF41-BE41-FDDCB13702D1}"/>
                </a:ext>
              </a:extLst>
            </p:cNvPr>
            <p:cNvSpPr/>
            <p:nvPr/>
          </p:nvSpPr>
          <p:spPr>
            <a:xfrm flipH="1">
              <a:off x="1683453" y="10277283"/>
              <a:ext cx="7259731" cy="3495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7EB35D4-6259-E247-B660-A15737550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-1313190" y="7874220"/>
              <a:ext cx="3887938" cy="6858797"/>
            </a:xfrm>
            <a:prstGeom prst="rect">
              <a:avLst/>
            </a:prstGeom>
          </p:spPr>
        </p:pic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5092DCEE-1723-FF44-B479-9D08DE0D7A9B}"/>
              </a:ext>
            </a:extLst>
          </p:cNvPr>
          <p:cNvSpPr/>
          <p:nvPr/>
        </p:nvSpPr>
        <p:spPr>
          <a:xfrm>
            <a:off x="2338557" y="13890047"/>
            <a:ext cx="449442" cy="4494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Rounded MT Bold" panose="020F0704030504030204" pitchFamily="34" charset="77"/>
                <a:ea typeface="+mn-ea"/>
                <a:cs typeface="+mn-cs"/>
              </a:rPr>
              <a:t>!</a:t>
            </a: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184E02D4-CD1A-4923-9979-60E9FF5ED65E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54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VOCÊ TEM DIREITO</a:t>
            </a:r>
          </a:p>
          <a:p>
            <a: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  <a:t>a Receber Serviços </a:t>
            </a:r>
            <a:b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</a:br>
            <a:r>
              <a:rPr lang="pt-PT" sz="4400" b="1" dirty="0">
                <a:solidFill>
                  <a:srgbClr val="723484"/>
                </a:solidFill>
                <a:latin typeface="Franklin Gothic Demi" panose="020B0603020102020204" pitchFamily="34" charset="0"/>
              </a:rPr>
              <a:t>Livres de Violência e de Assédio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D3C4366-830E-4B61-984D-8B001434133E}"/>
              </a:ext>
            </a:extLst>
          </p:cNvPr>
          <p:cNvSpPr txBox="1"/>
          <p:nvPr/>
        </p:nvSpPr>
        <p:spPr>
          <a:xfrm>
            <a:off x="882288" y="2551098"/>
            <a:ext cx="8933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dirty="0"/>
              <a:t>Os trabalhadores humanitários e de desenvolvimento </a:t>
            </a:r>
            <a:r>
              <a:rPr lang="pt-PT" sz="2400" b="1" dirty="0">
                <a:solidFill>
                  <a:schemeClr val="accent2"/>
                </a:solidFill>
              </a:rPr>
              <a:t>nunca podem </a:t>
            </a:r>
            <a:r>
              <a:rPr lang="pt-PT" sz="2400" dirty="0"/>
              <a:t>fazer ameaças ou mal de qualquer tipo a participantes nos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2" name="Rounded Rectangle 44">
            <a:extLst>
              <a:ext uri="{FF2B5EF4-FFF2-40B4-BE49-F238E27FC236}">
                <a16:creationId xmlns:a16="http://schemas.microsoft.com/office/drawing/2014/main" id="{A5B38627-7AA1-4662-A878-729C36A657F0}"/>
              </a:ext>
            </a:extLst>
          </p:cNvPr>
          <p:cNvSpPr/>
          <p:nvPr/>
        </p:nvSpPr>
        <p:spPr>
          <a:xfrm>
            <a:off x="269051" y="3649812"/>
            <a:ext cx="3762374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pt-PT" sz="24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O que deve saber: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Os serviços e assistência aos participantes nos programas são sempre gratuitos.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A FHI 360 responsabilizará os trabalhadores por qualquer má-conduta para com os participantes nos programas.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dirty="0">
                <a:solidFill>
                  <a:srgbClr val="009BB1"/>
                </a:solidFill>
              </a:rPr>
              <a:t>A FHI 360 não tolera a retaliação contra ninguém que reporte má-conduta.</a:t>
            </a:r>
          </a:p>
        </p:txBody>
      </p:sp>
      <p:sp>
        <p:nvSpPr>
          <p:cNvPr id="53" name="Rounded Rectangle 46">
            <a:extLst>
              <a:ext uri="{FF2B5EF4-FFF2-40B4-BE49-F238E27FC236}">
                <a16:creationId xmlns:a16="http://schemas.microsoft.com/office/drawing/2014/main" id="{97873914-FB63-4A79-9199-A8B6F8CD26EB}"/>
              </a:ext>
            </a:extLst>
          </p:cNvPr>
          <p:cNvSpPr/>
          <p:nvPr/>
        </p:nvSpPr>
        <p:spPr>
          <a:xfrm>
            <a:off x="4227031" y="3670475"/>
            <a:ext cx="6279901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pt-PT" sz="24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Os trabalhadores NUNCA podem: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Pedir aos participantes nos programas para se envolverem em atividade sexual.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Envolverem-se em atividade sexual com </a:t>
            </a:r>
            <a:r>
              <a:rPr lang="pt-PT" b="1" u="sng" dirty="0">
                <a:solidFill>
                  <a:srgbClr val="B81F39"/>
                </a:solidFill>
              </a:rPr>
              <a:t>ninguém</a:t>
            </a:r>
            <a:r>
              <a:rPr lang="pt-PT" dirty="0">
                <a:solidFill>
                  <a:srgbClr val="B81F39"/>
                </a:solidFill>
              </a:rPr>
              <a:t> menor de 18 anos.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Trocar dinheiro, emprego, bens, ou serviços por sexo (os trabalhadores não podem comprar serviços sexuais).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Assediar, ameaçar, humilhar, intimidar, aviltar ou de outra forma abusar de participantes nos programas, incluindo crianças.</a:t>
            </a:r>
          </a:p>
          <a:p>
            <a:pPr marL="285750" indent="-285750">
              <a:spcAft>
                <a:spcPts val="14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pt-PT" dirty="0">
                <a:solidFill>
                  <a:srgbClr val="B81F39"/>
                </a:solidFill>
              </a:rPr>
              <a:t>Mostrar material pornográfico a crianças ou outros participantes nos programas.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F327B95-9146-41A6-8787-7602DC9C8994}"/>
              </a:ext>
            </a:extLst>
          </p:cNvPr>
          <p:cNvGrpSpPr/>
          <p:nvPr/>
        </p:nvGrpSpPr>
        <p:grpSpPr>
          <a:xfrm>
            <a:off x="991627" y="8293464"/>
            <a:ext cx="8252364" cy="1867850"/>
            <a:chOff x="1144028" y="9005634"/>
            <a:chExt cx="8252364" cy="1867850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AAAE696-3EF7-4CDB-92BD-5A4F3CFEFF11}"/>
                </a:ext>
              </a:extLst>
            </p:cNvPr>
            <p:cNvSpPr txBox="1"/>
            <p:nvPr/>
          </p:nvSpPr>
          <p:spPr>
            <a:xfrm>
              <a:off x="2016809" y="9466905"/>
              <a:ext cx="64683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  <a:t>Ligue para a Linha Direta </a:t>
              </a:r>
              <a:b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</a:br>
              <a:r>
                <a:rPr lang="pt-PT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  <a:t>de Ética e Conformidade da FHI 360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70BE3E7-1E57-4F48-9DF2-9C7D004F01CE}"/>
                </a:ext>
              </a:extLst>
            </p:cNvPr>
            <p:cNvSpPr txBox="1"/>
            <p:nvPr/>
          </p:nvSpPr>
          <p:spPr>
            <a:xfrm>
              <a:off x="2444069" y="10227153"/>
              <a:ext cx="5499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Pode fornecer o seu nome, denunciar anonimamente, ou denunciar em nome de outra pessoa.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4D5E382-7114-4D5B-86CB-B4CE7D25E195}"/>
                </a:ext>
              </a:extLst>
            </p:cNvPr>
            <p:cNvSpPr txBox="1"/>
            <p:nvPr/>
          </p:nvSpPr>
          <p:spPr>
            <a:xfrm>
              <a:off x="1144028" y="9005634"/>
              <a:ext cx="8252364" cy="563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pt-PT" sz="36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Reportar Perigo Presumido ou Conhecido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CF35E565-F6C1-46B9-9C82-695BAE7D6F87}"/>
              </a:ext>
            </a:extLst>
          </p:cNvPr>
          <p:cNvSpPr txBox="1"/>
          <p:nvPr/>
        </p:nvSpPr>
        <p:spPr>
          <a:xfrm>
            <a:off x="1340482" y="10440535"/>
            <a:ext cx="3031716" cy="32608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pt-PT" sz="1200" b="1" i="1" dirty="0"/>
              <a:t>INSTRUÇÕES DE EDIÇÃO PARA ESTA CAIXA: </a:t>
            </a:r>
            <a:r>
              <a:rPr lang="pt-PT" sz="1200" i="1" dirty="0"/>
              <a:t>Inclua informação sobre como aceder aos mecanismos de reporte locais da FHI 360 ou a mecanismos de reporte de base comunitária (MRBC), se existir um em prática. Pode também incluir o número da linha direta nacional da FHI 360 aqui, se disponível. Verifique o menu em cascata na página web de denúncia para ver se está disponível um número de linha direta para o país. Verifique sempre se o número funciona antes de o imprimir nesta caixa! </a:t>
            </a:r>
            <a:r>
              <a:rPr lang="pt-PT" sz="1100" dirty="0">
                <a:hlinkClick r:id="rId9"/>
              </a:rPr>
              <a:t>http://www.fhi360.org/anonreportregistry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0904EC0-756A-4E69-A389-FB8DFC9E104C}"/>
              </a:ext>
            </a:extLst>
          </p:cNvPr>
          <p:cNvGrpSpPr/>
          <p:nvPr/>
        </p:nvGrpSpPr>
        <p:grpSpPr>
          <a:xfrm>
            <a:off x="4422026" y="10321068"/>
            <a:ext cx="4906811" cy="3607051"/>
            <a:chOff x="5211541" y="10526027"/>
            <a:chExt cx="4375169" cy="345678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E4C2D1F-D9BD-4343-A5B3-D2B0925543D9}"/>
                </a:ext>
              </a:extLst>
            </p:cNvPr>
            <p:cNvSpPr txBox="1"/>
            <p:nvPr/>
          </p:nvSpPr>
          <p:spPr>
            <a:xfrm>
              <a:off x="5258539" y="10526027"/>
              <a:ext cx="4148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b="1" dirty="0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OPÇÕES ADICIONAIS PARA DENÚNCIA</a:t>
              </a: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EA7D6D7E-C7FD-4515-8741-73C022CA1813}"/>
                </a:ext>
              </a:extLst>
            </p:cNvPr>
            <p:cNvGrpSpPr/>
            <p:nvPr/>
          </p:nvGrpSpPr>
          <p:grpSpPr>
            <a:xfrm>
              <a:off x="5411744" y="10821875"/>
              <a:ext cx="3706143" cy="654410"/>
              <a:chOff x="5573153" y="10821875"/>
              <a:chExt cx="3706143" cy="654410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3BB7813-B0BF-4B79-AAD7-E8558195BEE0}"/>
                  </a:ext>
                </a:extLst>
              </p:cNvPr>
              <p:cNvSpPr txBox="1"/>
              <p:nvPr/>
            </p:nvSpPr>
            <p:spPr>
              <a:xfrm>
                <a:off x="5573153" y="10821875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Anonimamente online: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2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72" name="Graphic 71" descr="Cursor with solid fill">
                <a:extLst>
                  <a:ext uri="{FF2B5EF4-FFF2-40B4-BE49-F238E27FC236}">
                    <a16:creationId xmlns:a16="http://schemas.microsoft.com/office/drawing/2014/main" id="{A14423CA-B300-44D5-BAED-32C091E762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01943">
                <a:off x="6109752" y="10822220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8C36744-F3D9-4EB1-9CA4-5F03B2FBFC3C}"/>
                </a:ext>
              </a:extLst>
            </p:cNvPr>
            <p:cNvGrpSpPr/>
            <p:nvPr/>
          </p:nvGrpSpPr>
          <p:grpSpPr>
            <a:xfrm>
              <a:off x="5211541" y="12016123"/>
              <a:ext cx="4375169" cy="1966692"/>
              <a:chOff x="4995967" y="12016123"/>
              <a:chExt cx="4375169" cy="1966692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44376FB1-CEEE-40D2-A8DA-559775D87213}"/>
                  </a:ext>
                </a:extLst>
              </p:cNvPr>
              <p:cNvSpPr txBox="1"/>
              <p:nvPr/>
            </p:nvSpPr>
            <p:spPr>
              <a:xfrm>
                <a:off x="4995967" y="12016123"/>
                <a:ext cx="4375169" cy="1966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Número grátis nos EUA: </a:t>
                </a:r>
                <a:r>
                  <a:rPr lang="pt-PT" dirty="0">
                    <a:solidFill>
                      <a:schemeClr val="accent2"/>
                    </a:solidFill>
                  </a:rPr>
                  <a:t>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pt-PT" dirty="0">
                    <a:solidFill>
                      <a:schemeClr val="accent2"/>
                    </a:solidFill>
                  </a:rPr>
                  <a:t>+1-800-461-9330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Chamada Internacional a Pagar no Destino: 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dirty="0">
                    <a:solidFill>
                      <a:schemeClr val="accent2"/>
                    </a:solidFill>
                  </a:rPr>
                  <a:t>+1-720-514-4400</a:t>
                </a:r>
                <a:br>
                  <a:rPr lang="pt-PT" dirty="0">
                    <a:solidFill>
                      <a:schemeClr val="accent2"/>
                    </a:solidFill>
                  </a:rPr>
                </a:br>
                <a:r>
                  <a:rPr lang="pt-PT" sz="1000" i="1" dirty="0">
                    <a:latin typeface="+mj-lt"/>
                  </a:rPr>
                  <a:t>(Ligue para o seu </a:t>
                </a:r>
                <a:r>
                  <a:rPr lang="pt-PT" sz="1000" i="1" u="sng" dirty="0">
                    <a:latin typeface="+mj-lt"/>
                  </a:rPr>
                  <a:t>operador local.</a:t>
                </a:r>
                <a:r>
                  <a:rPr lang="pt-PT" sz="1000" i="1" dirty="0">
                    <a:latin typeface="+mj-lt"/>
                  </a:rPr>
                  <a:t> Diga ao operador para </a:t>
                </a:r>
                <a:r>
                  <a:rPr lang="pt-PT" sz="1000" i="1" u="sng" dirty="0">
                    <a:latin typeface="+mj-lt"/>
                  </a:rPr>
                  <a:t>efetuar uma chamada a pagar no destino</a:t>
                </a:r>
                <a:r>
                  <a:rPr lang="pt-PT" sz="1000" i="1" dirty="0">
                    <a:latin typeface="+mj-lt"/>
                  </a:rPr>
                  <a:t> para os Estados Unidos. Dê este número ao operador:  </a:t>
                </a:r>
              </a:p>
              <a:p>
                <a:pPr marL="4762" algn="ctr">
                  <a:spcAft>
                    <a:spcPts val="300"/>
                  </a:spcAft>
                  <a:buClr>
                    <a:schemeClr val="accent1"/>
                  </a:buClr>
                  <a:buSzPct val="125000"/>
                </a:pPr>
                <a:r>
                  <a:rPr lang="pt-PT" sz="1000" i="1" dirty="0">
                    <a:latin typeface="+mj-lt"/>
                  </a:rPr>
                  <a:t>1-720-514-4400. Quando lhe for pedido o seu nome, diga </a:t>
                </a:r>
                <a:r>
                  <a:rPr lang="pt-PT" sz="1000" b="1" i="1" dirty="0">
                    <a:latin typeface="+mj-lt"/>
                  </a:rPr>
                  <a:t>“FHI 360”</a:t>
                </a:r>
                <a:r>
                  <a:rPr lang="pt-PT" sz="1000" i="1" dirty="0">
                    <a:latin typeface="+mj-lt"/>
                  </a:rPr>
                  <a:t>)</a:t>
                </a:r>
              </a:p>
            </p:txBody>
          </p:sp>
          <p:pic>
            <p:nvPicPr>
              <p:cNvPr id="70" name="Graphic 69" descr="Receiver with solid fill">
                <a:extLst>
                  <a:ext uri="{FF2B5EF4-FFF2-40B4-BE49-F238E27FC236}">
                    <a16:creationId xmlns:a16="http://schemas.microsoft.com/office/drawing/2014/main" id="{85EDDA68-8255-4768-8832-3A22FC5E68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5100138" y="12105451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2419CB99-7CC5-4617-A68A-F84BCC1ED568}"/>
                </a:ext>
              </a:extLst>
            </p:cNvPr>
            <p:cNvGrpSpPr/>
            <p:nvPr/>
          </p:nvGrpSpPr>
          <p:grpSpPr>
            <a:xfrm>
              <a:off x="5709313" y="11449916"/>
              <a:ext cx="2898836" cy="654410"/>
              <a:chOff x="5173586" y="11385908"/>
              <a:chExt cx="2898836" cy="654410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EFA21F3-D5C7-4D41-816A-C57786B55B3A}"/>
                  </a:ext>
                </a:extLst>
              </p:cNvPr>
              <p:cNvSpPr txBox="1"/>
              <p:nvPr/>
            </p:nvSpPr>
            <p:spPr>
              <a:xfrm>
                <a:off x="5581484" y="11385908"/>
                <a:ext cx="2490938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pt-PT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Confidencialmente por email: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pt-PT" dirty="0">
                    <a:solidFill>
                      <a:schemeClr val="accent2"/>
                    </a:solidFill>
                  </a:rPr>
                  <a:t>compliance@fhi360.org</a:t>
                </a:r>
              </a:p>
            </p:txBody>
          </p:sp>
          <p:pic>
            <p:nvPicPr>
              <p:cNvPr id="68" name="Picture 55">
                <a:extLst>
                  <a:ext uri="{FF2B5EF4-FFF2-40B4-BE49-F238E27FC236}">
                    <a16:creationId xmlns:a16="http://schemas.microsoft.com/office/drawing/2014/main" id="{CF57381A-A05D-4961-94F3-BC652B01C6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5173586" y="11509346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33066065-B005-4F13-8CCE-34178B0E20E7}"/>
              </a:ext>
            </a:extLst>
          </p:cNvPr>
          <p:cNvSpPr txBox="1"/>
          <p:nvPr/>
        </p:nvSpPr>
        <p:spPr>
          <a:xfrm>
            <a:off x="3030301" y="13928119"/>
            <a:ext cx="4814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500" b="1" dirty="0">
                <a:solidFill>
                  <a:schemeClr val="accent2"/>
                </a:solidFill>
              </a:rPr>
              <a:t>A sua confidencialidade é importante e a sua chamada não será gravada.</a:t>
            </a:r>
          </a:p>
        </p:txBody>
      </p:sp>
    </p:spTree>
    <p:extLst>
      <p:ext uri="{BB962C8B-B14F-4D97-AF65-F5344CB8AC3E}">
        <p14:creationId xmlns:p14="http://schemas.microsoft.com/office/powerpoint/2010/main" val="3431844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CR Alternate">
      <a:dk1>
        <a:srgbClr val="000000"/>
      </a:dk1>
      <a:lt1>
        <a:srgbClr val="FFFFFF"/>
      </a:lt1>
      <a:dk2>
        <a:srgbClr val="713484"/>
      </a:dk2>
      <a:lt2>
        <a:srgbClr val="ABAFA6"/>
      </a:lt2>
      <a:accent1>
        <a:srgbClr val="009590"/>
      </a:accent1>
      <a:accent2>
        <a:srgbClr val="F2741F"/>
      </a:accent2>
      <a:accent3>
        <a:srgbClr val="B71D38"/>
      </a:accent3>
      <a:accent4>
        <a:srgbClr val="3B352F"/>
      </a:accent4>
      <a:accent5>
        <a:srgbClr val="009BAF"/>
      </a:accent5>
      <a:accent6>
        <a:srgbClr val="FED205"/>
      </a:accent6>
      <a:hlink>
        <a:srgbClr val="006595"/>
      </a:hlink>
      <a:folHlink>
        <a:srgbClr val="5C6F7C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FCR Alternate">
      <a:dk1>
        <a:srgbClr val="000000"/>
      </a:dk1>
      <a:lt1>
        <a:srgbClr val="FFFFFF"/>
      </a:lt1>
      <a:dk2>
        <a:srgbClr val="713484"/>
      </a:dk2>
      <a:lt2>
        <a:srgbClr val="ABAFA6"/>
      </a:lt2>
      <a:accent1>
        <a:srgbClr val="009590"/>
      </a:accent1>
      <a:accent2>
        <a:srgbClr val="F2741F"/>
      </a:accent2>
      <a:accent3>
        <a:srgbClr val="B71D38"/>
      </a:accent3>
      <a:accent4>
        <a:srgbClr val="3B352F"/>
      </a:accent4>
      <a:accent5>
        <a:srgbClr val="009BAF"/>
      </a:accent5>
      <a:accent6>
        <a:srgbClr val="FED205"/>
      </a:accent6>
      <a:hlink>
        <a:srgbClr val="006595"/>
      </a:hlink>
      <a:folHlink>
        <a:srgbClr val="5C6F7C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FEE2724BDB744A9EE6D5ED9ECD69A6" ma:contentTypeVersion="4" ma:contentTypeDescription="Create a new document." ma:contentTypeScope="" ma:versionID="ea21d97bebf05c28899b17848cfe95a2">
  <xsd:schema xmlns:xsd="http://www.w3.org/2001/XMLSchema" xmlns:xs="http://www.w3.org/2001/XMLSchema" xmlns:p="http://schemas.microsoft.com/office/2006/metadata/properties" xmlns:ns2="f21a2516-b267-42f6-9626-92cb3b4c905a" targetNamespace="http://schemas.microsoft.com/office/2006/metadata/properties" ma:root="true" ma:fieldsID="22d2cc2ea2cf38ad4301fd3a4bf8e626" ns2:_="">
    <xsd:import namespace="f21a2516-b267-42f6-9626-92cb3b4c90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1a2516-b267-42f6-9626-92cb3b4c90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4CB9BC-E651-4A07-9D74-22CDD8003019}"/>
</file>

<file path=customXml/itemProps2.xml><?xml version="1.0" encoding="utf-8"?>
<ds:datastoreItem xmlns:ds="http://schemas.openxmlformats.org/officeDocument/2006/customXml" ds:itemID="{FA35112F-2DFF-4C0C-A92F-9B32EA31B1BB}"/>
</file>

<file path=customXml/itemProps3.xml><?xml version="1.0" encoding="utf-8"?>
<ds:datastoreItem xmlns:ds="http://schemas.openxmlformats.org/officeDocument/2006/customXml" ds:itemID="{87768FD3-2B2B-4B18-A258-88F50DE0D97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2357</TotalTime>
  <Words>2626</Words>
  <Application>Microsoft Office PowerPoint</Application>
  <PresentationFormat>Custom</PresentationFormat>
  <Paragraphs>197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Arial Rounded MT Bold</vt:lpstr>
      <vt:lpstr>Calibri</vt:lpstr>
      <vt:lpstr>Franklin Gothic Book</vt:lpstr>
      <vt:lpstr>Franklin Gothic Demi</vt:lpstr>
      <vt:lpstr>Franklin Gothic Demi Cond</vt:lpstr>
      <vt:lpstr>Franklin Gothic Medium</vt:lpstr>
      <vt:lpstr>Office Theme</vt:lpstr>
      <vt:lpstr>1_Office Theme</vt:lpstr>
      <vt:lpstr>INSTRUÇÕES PARA EDITAR E IMPRIMIR OS CARTAZES E CARTÃO DE BOLSO SOBRE SALVAGUARDA</vt:lpstr>
      <vt:lpstr>INSTRUÇÕES (continuação)</vt:lpstr>
      <vt:lpstr>INSTRUÇÕES (continuação)</vt:lpstr>
      <vt:lpstr>Cartaz para Participantes nos Programas (Modelos)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 Garcia</dc:creator>
  <cp:lastModifiedBy>Kim Dixon</cp:lastModifiedBy>
  <cp:revision>120</cp:revision>
  <dcterms:created xsi:type="dcterms:W3CDTF">2021-06-17T14:50:31Z</dcterms:created>
  <dcterms:modified xsi:type="dcterms:W3CDTF">2021-09-22T15:54:49Z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0x010100AEFEE2724BDB744A9EE6D5ED9ECD69A6</vt:lpwstr>
  </property>
</Properties>
</file>