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4" r:id="rId2"/>
  </p:sldMasterIdLst>
  <p:notesMasterIdLst>
    <p:notesMasterId r:id="rId19"/>
  </p:notesMasterIdLst>
  <p:sldIdLst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2" r:id="rId11"/>
    <p:sldId id="283" r:id="rId12"/>
    <p:sldId id="263" r:id="rId13"/>
    <p:sldId id="284" r:id="rId14"/>
    <p:sldId id="285" r:id="rId15"/>
    <p:sldId id="259" r:id="rId16"/>
    <p:sldId id="286" r:id="rId17"/>
    <p:sldId id="287" r:id="rId18"/>
  </p:sldIdLst>
  <p:sldSz cx="10698163" cy="1508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256"/>
    <a:srgbClr val="723484"/>
    <a:srgbClr val="009591"/>
    <a:srgbClr val="009BB1"/>
    <a:srgbClr val="6CBBB8"/>
    <a:srgbClr val="B81F39"/>
    <a:srgbClr val="D1F4FF"/>
    <a:srgbClr val="F9F2DB"/>
    <a:srgbClr val="BF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51245E-5C5F-48AD-A813-B2B965679857}" v="42" dt="2021-09-21T19:21:32.0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6184"/>
  </p:normalViewPr>
  <p:slideViewPr>
    <p:cSldViewPr snapToGrid="0" snapToObjects="1">
      <p:cViewPr varScale="1">
        <p:scale>
          <a:sx n="49" d="100"/>
          <a:sy n="49" d="100"/>
        </p:scale>
        <p:origin x="28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ustomXml" Target="../customXml/item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Dixon" userId="S::kdixon@fhi360.org::94c3f094-9e9a-4b63-af1b-7cd919f3220d" providerId="AD" clId="Web-{5C5DC5CA-0709-EFE5-40F9-E65635E2A5AD}"/>
    <pc:docChg chg="modSld">
      <pc:chgData name="Kim Dixon" userId="S::kdixon@fhi360.org::94c3f094-9e9a-4b63-af1b-7cd919f3220d" providerId="AD" clId="Web-{5C5DC5CA-0709-EFE5-40F9-E65635E2A5AD}" dt="2021-09-21T22:16:59.261" v="0" actId="14100"/>
      <pc:docMkLst>
        <pc:docMk/>
      </pc:docMkLst>
      <pc:sldChg chg="modSp">
        <pc:chgData name="Kim Dixon" userId="S::kdixon@fhi360.org::94c3f094-9e9a-4b63-af1b-7cd919f3220d" providerId="AD" clId="Web-{5C5DC5CA-0709-EFE5-40F9-E65635E2A5AD}" dt="2021-09-21T22:16:59.261" v="0" actId="14100"/>
        <pc:sldMkLst>
          <pc:docMk/>
          <pc:sldMk cId="3372218444" sldId="277"/>
        </pc:sldMkLst>
        <pc:spChg chg="mod">
          <ac:chgData name="Kim Dixon" userId="S::kdixon@fhi360.org::94c3f094-9e9a-4b63-af1b-7cd919f3220d" providerId="AD" clId="Web-{5C5DC5CA-0709-EFE5-40F9-E65635E2A5AD}" dt="2021-09-21T22:16:59.261" v="0" actId="14100"/>
          <ac:spMkLst>
            <pc:docMk/>
            <pc:sldMk cId="3372218444" sldId="277"/>
            <ac:spMk id="45" creationId="{AE56834C-45A0-E149-82CD-16E8CA91B707}"/>
          </ac:spMkLst>
        </pc:spChg>
      </pc:sldChg>
    </pc:docChg>
  </pc:docChgLst>
  <pc:docChgLst>
    <pc:chgData name="Kim Dixon" userId="94c3f094-9e9a-4b63-af1b-7cd919f3220d" providerId="ADAL" clId="{BA51245E-5C5F-48AD-A813-B2B965679857}"/>
    <pc:docChg chg="undo redo custSel addSld delSld modSld sldOrd">
      <pc:chgData name="Kim Dixon" userId="94c3f094-9e9a-4b63-af1b-7cd919f3220d" providerId="ADAL" clId="{BA51245E-5C5F-48AD-A813-B2B965679857}" dt="2022-04-20T15:19:47.024" v="1929" actId="20577"/>
      <pc:docMkLst>
        <pc:docMk/>
      </pc:docMkLst>
      <pc:sldChg chg="modSp del mod">
        <pc:chgData name="Kim Dixon" userId="94c3f094-9e9a-4b63-af1b-7cd919f3220d" providerId="ADAL" clId="{BA51245E-5C5F-48AD-A813-B2B965679857}" dt="2021-09-21T18:56:30.562" v="1726" actId="47"/>
        <pc:sldMkLst>
          <pc:docMk/>
          <pc:sldMk cId="4015114439" sldId="256"/>
        </pc:sldMkLst>
        <pc:spChg chg="mod">
          <ac:chgData name="Kim Dixon" userId="94c3f094-9e9a-4b63-af1b-7cd919f3220d" providerId="ADAL" clId="{BA51245E-5C5F-48AD-A813-B2B965679857}" dt="2021-08-25T11:45:37.677" v="1464" actId="20577"/>
          <ac:spMkLst>
            <pc:docMk/>
            <pc:sldMk cId="4015114439" sldId="256"/>
            <ac:spMk id="40" creationId="{751EB149-8A2B-E44C-A268-329229D1C65D}"/>
          </ac:spMkLst>
        </pc:spChg>
        <pc:spChg chg="mod">
          <ac:chgData name="Kim Dixon" userId="94c3f094-9e9a-4b63-af1b-7cd919f3220d" providerId="ADAL" clId="{BA51245E-5C5F-48AD-A813-B2B965679857}" dt="2021-08-24T16:35:19.765" v="957" actId="20577"/>
          <ac:spMkLst>
            <pc:docMk/>
            <pc:sldMk cId="4015114439" sldId="256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6:37:40.830" v="1012" actId="20577"/>
          <ac:spMkLst>
            <pc:docMk/>
            <pc:sldMk cId="4015114439" sldId="256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9-21T18:50:39.902" v="1703" actId="14826"/>
          <ac:spMkLst>
            <pc:docMk/>
            <pc:sldMk cId="4015114439" sldId="256"/>
            <ac:spMk id="57" creationId="{38F3973A-BEF7-FF41-BE41-FDDCB13702D1}"/>
          </ac:spMkLst>
        </pc:spChg>
        <pc:spChg chg="mod">
          <ac:chgData name="Kim Dixon" userId="94c3f094-9e9a-4b63-af1b-7cd919f3220d" providerId="ADAL" clId="{BA51245E-5C5F-48AD-A813-B2B965679857}" dt="2021-08-25T12:49:45.511" v="1473" actId="255"/>
          <ac:spMkLst>
            <pc:docMk/>
            <pc:sldMk cId="4015114439" sldId="256"/>
            <ac:spMk id="73" creationId="{C8B884FF-458A-AB49-9137-28BEFBD9187B}"/>
          </ac:spMkLst>
        </pc:spChg>
        <pc:grpChg chg="mod">
          <ac:chgData name="Kim Dixon" userId="94c3f094-9e9a-4b63-af1b-7cd919f3220d" providerId="ADAL" clId="{BA51245E-5C5F-48AD-A813-B2B965679857}" dt="2021-09-21T18:50:39.902" v="1703" actId="14826"/>
          <ac:grpSpMkLst>
            <pc:docMk/>
            <pc:sldMk cId="4015114439" sldId="256"/>
            <ac:grpSpMk id="16" creationId="{7CC33E7D-7808-724E-AB9C-9741131973F6}"/>
          </ac:grpSpMkLst>
        </pc:grpChg>
        <pc:grpChg chg="mod">
          <ac:chgData name="Kim Dixon" userId="94c3f094-9e9a-4b63-af1b-7cd919f3220d" providerId="ADAL" clId="{BA51245E-5C5F-48AD-A813-B2B965679857}" dt="2021-08-25T11:20:04.153" v="1208" actId="1076"/>
          <ac:grpSpMkLst>
            <pc:docMk/>
            <pc:sldMk cId="4015114439" sldId="256"/>
            <ac:grpSpMk id="32" creationId="{A5F7B2DB-E853-9947-A80A-AB5DCBEBEB00}"/>
          </ac:grpSpMkLst>
        </pc:grpChg>
        <pc:picChg chg="mod">
          <ac:chgData name="Kim Dixon" userId="94c3f094-9e9a-4b63-af1b-7cd919f3220d" providerId="ADAL" clId="{BA51245E-5C5F-48AD-A813-B2B965679857}" dt="2021-09-21T18:50:39.902" v="1703" actId="14826"/>
          <ac:picMkLst>
            <pc:docMk/>
            <pc:sldMk cId="4015114439" sldId="256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8:50:39.902" v="1703" actId="14826"/>
          <ac:picMkLst>
            <pc:docMk/>
            <pc:sldMk cId="4015114439" sldId="256"/>
            <ac:picMk id="12" creationId="{41DCBD58-9E0D-0B4B-87FC-F94D40E27E52}"/>
          </ac:picMkLst>
        </pc:picChg>
        <pc:picChg chg="mod">
          <ac:chgData name="Kim Dixon" userId="94c3f094-9e9a-4b63-af1b-7cd919f3220d" providerId="ADAL" clId="{BA51245E-5C5F-48AD-A813-B2B965679857}" dt="2021-08-25T11:24:38.222" v="1284" actId="1076"/>
          <ac:picMkLst>
            <pc:docMk/>
            <pc:sldMk cId="4015114439" sldId="256"/>
            <ac:picMk id="41" creationId="{9371FDC7-BF47-F446-809C-FCBD309CFBF2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8:56:32.329" v="1727" actId="47"/>
        <pc:sldMkLst>
          <pc:docMk/>
          <pc:sldMk cId="2186530917" sldId="257"/>
        </pc:sldMkLst>
        <pc:spChg chg="mod">
          <ac:chgData name="Kim Dixon" userId="94c3f094-9e9a-4b63-af1b-7cd919f3220d" providerId="ADAL" clId="{BA51245E-5C5F-48AD-A813-B2B965679857}" dt="2021-08-25T11:27:09.676" v="1363"/>
          <ac:spMkLst>
            <pc:docMk/>
            <pc:sldMk cId="2186530917" sldId="257"/>
            <ac:spMk id="35" creationId="{50F56C9C-A35E-4A43-BF7A-124101CB4E31}"/>
          </ac:spMkLst>
        </pc:spChg>
        <pc:spChg chg="mod">
          <ac:chgData name="Kim Dixon" userId="94c3f094-9e9a-4b63-af1b-7cd919f3220d" providerId="ADAL" clId="{BA51245E-5C5F-48AD-A813-B2B965679857}" dt="2021-08-25T11:27:09.676" v="1363"/>
          <ac:spMkLst>
            <pc:docMk/>
            <pc:sldMk cId="2186530917" sldId="257"/>
            <ac:spMk id="39" creationId="{6962A9D1-3FE0-4527-8AEC-51127DE133F0}"/>
          </ac:spMkLst>
        </pc:spChg>
        <pc:spChg chg="mod">
          <ac:chgData name="Kim Dixon" userId="94c3f094-9e9a-4b63-af1b-7cd919f3220d" providerId="ADAL" clId="{BA51245E-5C5F-48AD-A813-B2B965679857}" dt="2021-08-25T11:27:09.676" v="1363"/>
          <ac:spMkLst>
            <pc:docMk/>
            <pc:sldMk cId="2186530917" sldId="257"/>
            <ac:spMk id="41" creationId="{0B19F8F5-EE5D-4DD7-8220-EBC478C021AC}"/>
          </ac:spMkLst>
        </pc:spChg>
        <pc:spChg chg="mod">
          <ac:chgData name="Kim Dixon" userId="94c3f094-9e9a-4b63-af1b-7cd919f3220d" providerId="ADAL" clId="{BA51245E-5C5F-48AD-A813-B2B965679857}" dt="2021-08-25T11:27:09.676" v="1363"/>
          <ac:spMkLst>
            <pc:docMk/>
            <pc:sldMk cId="2186530917" sldId="257"/>
            <ac:spMk id="43" creationId="{3C749BC0-290B-4B75-8DC0-C83B541453C7}"/>
          </ac:spMkLst>
        </pc:spChg>
        <pc:spChg chg="mod">
          <ac:chgData name="Kim Dixon" userId="94c3f094-9e9a-4b63-af1b-7cd919f3220d" providerId="ADAL" clId="{BA51245E-5C5F-48AD-A813-B2B965679857}" dt="2021-08-24T16:38:19.421" v="1055" actId="20577"/>
          <ac:spMkLst>
            <pc:docMk/>
            <pc:sldMk cId="2186530917" sldId="257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6:38:31.668" v="1057" actId="20577"/>
          <ac:spMkLst>
            <pc:docMk/>
            <pc:sldMk cId="2186530917" sldId="257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27:21.037" v="1366"/>
          <ac:spMkLst>
            <pc:docMk/>
            <pc:sldMk cId="2186530917" sldId="257"/>
            <ac:spMk id="48" creationId="{9BB9DDFB-2709-4D1E-B5EA-C2C2D0936F73}"/>
          </ac:spMkLst>
        </pc:spChg>
        <pc:spChg chg="mod">
          <ac:chgData name="Kim Dixon" userId="94c3f094-9e9a-4b63-af1b-7cd919f3220d" providerId="ADAL" clId="{BA51245E-5C5F-48AD-A813-B2B965679857}" dt="2021-08-25T11:45:14.157" v="1459" actId="1076"/>
          <ac:spMkLst>
            <pc:docMk/>
            <pc:sldMk cId="2186530917" sldId="257"/>
            <ac:spMk id="53" creationId="{58355E4B-52EA-EE49-AAE3-9EB2D69CBA8E}"/>
          </ac:spMkLst>
        </pc:spChg>
        <pc:spChg chg="mod">
          <ac:chgData name="Kim Dixon" userId="94c3f094-9e9a-4b63-af1b-7cd919f3220d" providerId="ADAL" clId="{BA51245E-5C5F-48AD-A813-B2B965679857}" dt="2021-08-25T11:27:21.037" v="1366"/>
          <ac:spMkLst>
            <pc:docMk/>
            <pc:sldMk cId="2186530917" sldId="257"/>
            <ac:spMk id="54" creationId="{0C3D863D-99F6-43BA-B69A-B30C8F591C14}"/>
          </ac:spMkLst>
        </pc:spChg>
        <pc:spChg chg="mod">
          <ac:chgData name="Kim Dixon" userId="94c3f094-9e9a-4b63-af1b-7cd919f3220d" providerId="ADAL" clId="{BA51245E-5C5F-48AD-A813-B2B965679857}" dt="2021-08-25T11:45:13.106" v="1458" actId="14100"/>
          <ac:spMkLst>
            <pc:docMk/>
            <pc:sldMk cId="2186530917" sldId="257"/>
            <ac:spMk id="55" creationId="{02220AD7-72C4-974D-93F6-ECC99283BD6D}"/>
          </ac:spMkLst>
        </pc:spChg>
        <pc:spChg chg="mod">
          <ac:chgData name="Kim Dixon" userId="94c3f094-9e9a-4b63-af1b-7cd919f3220d" providerId="ADAL" clId="{BA51245E-5C5F-48AD-A813-B2B965679857}" dt="2021-08-25T11:45:27.126" v="1462" actId="20577"/>
          <ac:spMkLst>
            <pc:docMk/>
            <pc:sldMk cId="2186530917" sldId="257"/>
            <ac:spMk id="61" creationId="{E246A536-47E7-421F-B9BA-71FA9A835674}"/>
          </ac:spMkLst>
        </pc:spChg>
        <pc:spChg chg="mod">
          <ac:chgData name="Kim Dixon" userId="94c3f094-9e9a-4b63-af1b-7cd919f3220d" providerId="ADAL" clId="{BA51245E-5C5F-48AD-A813-B2B965679857}" dt="2021-08-24T16:38:47.198" v="1058" actId="114"/>
          <ac:spMkLst>
            <pc:docMk/>
            <pc:sldMk cId="2186530917" sldId="257"/>
            <ac:spMk id="67" creationId="{528D8599-A83C-7048-B352-65E0565EA4F5}"/>
          </ac:spMkLst>
        </pc:spChg>
        <pc:spChg chg="mod">
          <ac:chgData name="Kim Dixon" userId="94c3f094-9e9a-4b63-af1b-7cd919f3220d" providerId="ADAL" clId="{BA51245E-5C5F-48AD-A813-B2B965679857}" dt="2021-08-25T11:27:21.037" v="1366"/>
          <ac:spMkLst>
            <pc:docMk/>
            <pc:sldMk cId="2186530917" sldId="257"/>
            <ac:spMk id="71" creationId="{6B590319-0FA8-468F-B2C1-7BADB1EF7946}"/>
          </ac:spMkLst>
        </pc:spChg>
        <pc:spChg chg="mod">
          <ac:chgData name="Kim Dixon" userId="94c3f094-9e9a-4b63-af1b-7cd919f3220d" providerId="ADAL" clId="{BA51245E-5C5F-48AD-A813-B2B965679857}" dt="2021-08-24T16:41:39.554" v="1096" actId="255"/>
          <ac:spMkLst>
            <pc:docMk/>
            <pc:sldMk cId="2186530917" sldId="257"/>
            <ac:spMk id="73" creationId="{C8B884FF-458A-AB49-9137-28BEFBD9187B}"/>
          </ac:spMkLst>
        </pc:spChg>
        <pc:grpChg chg="add del mod">
          <ac:chgData name="Kim Dixon" userId="94c3f094-9e9a-4b63-af1b-7cd919f3220d" providerId="ADAL" clId="{BA51245E-5C5F-48AD-A813-B2B965679857}" dt="2021-08-25T11:27:13.411" v="1364"/>
          <ac:grpSpMkLst>
            <pc:docMk/>
            <pc:sldMk cId="2186530917" sldId="257"/>
            <ac:grpSpMk id="34" creationId="{593E71F4-6803-41CE-8D2B-2F9C58BCDF03}"/>
          </ac:grpSpMkLst>
        </pc:grpChg>
        <pc:grpChg chg="mod">
          <ac:chgData name="Kim Dixon" userId="94c3f094-9e9a-4b63-af1b-7cd919f3220d" providerId="ADAL" clId="{BA51245E-5C5F-48AD-A813-B2B965679857}" dt="2021-08-25T11:27:09.676" v="1363"/>
          <ac:grpSpMkLst>
            <pc:docMk/>
            <pc:sldMk cId="2186530917" sldId="257"/>
            <ac:grpSpMk id="36" creationId="{39CD5C5C-3262-46C5-9388-1375F8E5C56D}"/>
          </ac:grpSpMkLst>
        </pc:grpChg>
        <pc:grpChg chg="mod">
          <ac:chgData name="Kim Dixon" userId="94c3f094-9e9a-4b63-af1b-7cd919f3220d" providerId="ADAL" clId="{BA51245E-5C5F-48AD-A813-B2B965679857}" dt="2021-08-25T11:27:09.676" v="1363"/>
          <ac:grpSpMkLst>
            <pc:docMk/>
            <pc:sldMk cId="2186530917" sldId="257"/>
            <ac:grpSpMk id="37" creationId="{F42CB1D3-0CBB-452B-8690-4DE5DE068DED}"/>
          </ac:grpSpMkLst>
        </pc:grpChg>
        <pc:grpChg chg="mod">
          <ac:chgData name="Kim Dixon" userId="94c3f094-9e9a-4b63-af1b-7cd919f3220d" providerId="ADAL" clId="{BA51245E-5C5F-48AD-A813-B2B965679857}" dt="2021-08-25T11:27:09.676" v="1363"/>
          <ac:grpSpMkLst>
            <pc:docMk/>
            <pc:sldMk cId="2186530917" sldId="257"/>
            <ac:grpSpMk id="38" creationId="{E8F122B8-3842-4A9A-B775-E1E252B0F001}"/>
          </ac:grpSpMkLst>
        </pc:grpChg>
        <pc:grpChg chg="add mod">
          <ac:chgData name="Kim Dixon" userId="94c3f094-9e9a-4b63-af1b-7cd919f3220d" providerId="ADAL" clId="{BA51245E-5C5F-48AD-A813-B2B965679857}" dt="2021-08-25T11:27:26.070" v="1367" actId="1076"/>
          <ac:grpSpMkLst>
            <pc:docMk/>
            <pc:sldMk cId="2186530917" sldId="257"/>
            <ac:grpSpMk id="46" creationId="{53097BED-1CC9-4F47-9B37-1CD93F477DE9}"/>
          </ac:grpSpMkLst>
        </pc:grpChg>
        <pc:grpChg chg="mod">
          <ac:chgData name="Kim Dixon" userId="94c3f094-9e9a-4b63-af1b-7cd919f3220d" providerId="ADAL" clId="{BA51245E-5C5F-48AD-A813-B2B965679857}" dt="2021-08-25T11:27:21.037" v="1366"/>
          <ac:grpSpMkLst>
            <pc:docMk/>
            <pc:sldMk cId="2186530917" sldId="257"/>
            <ac:grpSpMk id="49" creationId="{4ED468AE-38E1-429E-8EFC-F01A26D4B937}"/>
          </ac:grpSpMkLst>
        </pc:grpChg>
        <pc:grpChg chg="mod">
          <ac:chgData name="Kim Dixon" userId="94c3f094-9e9a-4b63-af1b-7cd919f3220d" providerId="ADAL" clId="{BA51245E-5C5F-48AD-A813-B2B965679857}" dt="2021-08-25T11:27:21.037" v="1366"/>
          <ac:grpSpMkLst>
            <pc:docMk/>
            <pc:sldMk cId="2186530917" sldId="257"/>
            <ac:grpSpMk id="50" creationId="{CD0368B4-8619-4A93-B1E6-7BBEFFBEB527}"/>
          </ac:grpSpMkLst>
        </pc:grpChg>
        <pc:grpChg chg="mod">
          <ac:chgData name="Kim Dixon" userId="94c3f094-9e9a-4b63-af1b-7cd919f3220d" providerId="ADAL" clId="{BA51245E-5C5F-48AD-A813-B2B965679857}" dt="2021-08-25T11:27:21.037" v="1366"/>
          <ac:grpSpMkLst>
            <pc:docMk/>
            <pc:sldMk cId="2186530917" sldId="257"/>
            <ac:grpSpMk id="51" creationId="{ECF41760-DE99-480C-B7B8-E8F28B9392A1}"/>
          </ac:grpSpMkLst>
        </pc:grpChg>
        <pc:grpChg chg="mod">
          <ac:chgData name="Kim Dixon" userId="94c3f094-9e9a-4b63-af1b-7cd919f3220d" providerId="ADAL" clId="{BA51245E-5C5F-48AD-A813-B2B965679857}" dt="2021-08-25T11:44:25.526" v="1447" actId="14100"/>
          <ac:grpSpMkLst>
            <pc:docMk/>
            <pc:sldMk cId="2186530917" sldId="257"/>
            <ac:grpSpMk id="52" creationId="{6C2A90E3-810A-7841-8FE2-91C1365E0FA7}"/>
          </ac:grpSpMkLst>
        </pc:grpChg>
        <pc:grpChg chg="del">
          <ac:chgData name="Kim Dixon" userId="94c3f094-9e9a-4b63-af1b-7cd919f3220d" providerId="ADAL" clId="{BA51245E-5C5F-48AD-A813-B2B965679857}" dt="2021-08-25T11:27:15.952" v="1365" actId="478"/>
          <ac:grpSpMkLst>
            <pc:docMk/>
            <pc:sldMk cId="2186530917" sldId="257"/>
            <ac:grpSpMk id="57" creationId="{FABCF584-4DA8-1340-A7CA-BC8DB72EA696}"/>
          </ac:grpSpMkLst>
        </pc:grpChg>
        <pc:picChg chg="mod">
          <ac:chgData name="Kim Dixon" userId="94c3f094-9e9a-4b63-af1b-7cd919f3220d" providerId="ADAL" clId="{BA51245E-5C5F-48AD-A813-B2B965679857}" dt="2021-08-25T11:27:09.676" v="1363"/>
          <ac:picMkLst>
            <pc:docMk/>
            <pc:sldMk cId="2186530917" sldId="257"/>
            <ac:picMk id="40" creationId="{8EEF72D0-FE28-4F8E-8EA3-619112ED90CC}"/>
          </ac:picMkLst>
        </pc:picChg>
        <pc:picChg chg="mod">
          <ac:chgData name="Kim Dixon" userId="94c3f094-9e9a-4b63-af1b-7cd919f3220d" providerId="ADAL" clId="{BA51245E-5C5F-48AD-A813-B2B965679857}" dt="2021-08-25T11:27:09.676" v="1363"/>
          <ac:picMkLst>
            <pc:docMk/>
            <pc:sldMk cId="2186530917" sldId="257"/>
            <ac:picMk id="42" creationId="{F134F412-8673-4490-BBBB-B0B3ED96342B}"/>
          </ac:picMkLst>
        </pc:picChg>
        <pc:picChg chg="mod">
          <ac:chgData name="Kim Dixon" userId="94c3f094-9e9a-4b63-af1b-7cd919f3220d" providerId="ADAL" clId="{BA51245E-5C5F-48AD-A813-B2B965679857}" dt="2021-08-25T11:27:09.676" v="1363"/>
          <ac:picMkLst>
            <pc:docMk/>
            <pc:sldMk cId="2186530917" sldId="257"/>
            <ac:picMk id="44" creationId="{D25579F9-5220-44CF-8C64-075BF7CF2054}"/>
          </ac:picMkLst>
        </pc:picChg>
        <pc:picChg chg="mod">
          <ac:chgData name="Kim Dixon" userId="94c3f094-9e9a-4b63-af1b-7cd919f3220d" providerId="ADAL" clId="{BA51245E-5C5F-48AD-A813-B2B965679857}" dt="2021-08-25T11:27:21.037" v="1366"/>
          <ac:picMkLst>
            <pc:docMk/>
            <pc:sldMk cId="2186530917" sldId="257"/>
            <ac:picMk id="56" creationId="{CCF03C6F-F8C6-4BA2-B6AB-6DCA34DBA783}"/>
          </ac:picMkLst>
        </pc:picChg>
        <pc:picChg chg="mod">
          <ac:chgData name="Kim Dixon" userId="94c3f094-9e9a-4b63-af1b-7cd919f3220d" providerId="ADAL" clId="{BA51245E-5C5F-48AD-A813-B2B965679857}" dt="2021-08-25T11:27:21.037" v="1366"/>
          <ac:picMkLst>
            <pc:docMk/>
            <pc:sldMk cId="2186530917" sldId="257"/>
            <ac:picMk id="70" creationId="{F93B30B4-B43F-4DCB-9DCD-307BBBA51941}"/>
          </ac:picMkLst>
        </pc:picChg>
        <pc:picChg chg="mod">
          <ac:chgData name="Kim Dixon" userId="94c3f094-9e9a-4b63-af1b-7cd919f3220d" providerId="ADAL" clId="{BA51245E-5C5F-48AD-A813-B2B965679857}" dt="2021-08-25T11:27:21.037" v="1366"/>
          <ac:picMkLst>
            <pc:docMk/>
            <pc:sldMk cId="2186530917" sldId="257"/>
            <ac:picMk id="74" creationId="{305FBEBC-B8D6-4C77-87D4-9619E89053A4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8:57:26.976" v="1733" actId="47"/>
        <pc:sldMkLst>
          <pc:docMk/>
          <pc:sldMk cId="1080474694" sldId="258"/>
        </pc:sldMkLst>
        <pc:spChg chg="mod">
          <ac:chgData name="Kim Dixon" userId="94c3f094-9e9a-4b63-af1b-7cd919f3220d" providerId="ADAL" clId="{BA51245E-5C5F-48AD-A813-B2B965679857}" dt="2021-08-25T11:36:33.584" v="1393"/>
          <ac:spMkLst>
            <pc:docMk/>
            <pc:sldMk cId="1080474694" sldId="258"/>
            <ac:spMk id="29" creationId="{FD771FDD-8DA6-4225-9C8A-6A63DA6FF1AC}"/>
          </ac:spMkLst>
        </pc:spChg>
        <pc:spChg chg="mod">
          <ac:chgData name="Kim Dixon" userId="94c3f094-9e9a-4b63-af1b-7cd919f3220d" providerId="ADAL" clId="{BA51245E-5C5F-48AD-A813-B2B965679857}" dt="2021-08-25T11:39:06.656" v="1420" actId="20577"/>
          <ac:spMkLst>
            <pc:docMk/>
            <pc:sldMk cId="1080474694" sldId="258"/>
            <ac:spMk id="34" creationId="{2CAB6B58-2D4B-974C-A763-E750A28C43C3}"/>
          </ac:spMkLst>
        </pc:spChg>
        <pc:spChg chg="mod">
          <ac:chgData name="Kim Dixon" userId="94c3f094-9e9a-4b63-af1b-7cd919f3220d" providerId="ADAL" clId="{BA51245E-5C5F-48AD-A813-B2B965679857}" dt="2021-08-25T11:36:33.584" v="1393"/>
          <ac:spMkLst>
            <pc:docMk/>
            <pc:sldMk cId="1080474694" sldId="258"/>
            <ac:spMk id="36" creationId="{4AD7947B-CD1F-411F-990B-3E7741786E54}"/>
          </ac:spMkLst>
        </pc:spChg>
        <pc:spChg chg="mod">
          <ac:chgData name="Kim Dixon" userId="94c3f094-9e9a-4b63-af1b-7cd919f3220d" providerId="ADAL" clId="{BA51245E-5C5F-48AD-A813-B2B965679857}" dt="2021-08-25T11:36:33.584" v="1393"/>
          <ac:spMkLst>
            <pc:docMk/>
            <pc:sldMk cId="1080474694" sldId="258"/>
            <ac:spMk id="38" creationId="{750F0E17-210D-451D-A9E2-44D7895F04A1}"/>
          </ac:spMkLst>
        </pc:spChg>
        <pc:spChg chg="mod">
          <ac:chgData name="Kim Dixon" userId="94c3f094-9e9a-4b63-af1b-7cd919f3220d" providerId="ADAL" clId="{BA51245E-5C5F-48AD-A813-B2B965679857}" dt="2021-08-25T11:36:33.584" v="1393"/>
          <ac:spMkLst>
            <pc:docMk/>
            <pc:sldMk cId="1080474694" sldId="258"/>
            <ac:spMk id="40" creationId="{4CDD2CE1-341A-451E-9F15-5E47C2CBA02D}"/>
          </ac:spMkLst>
        </pc:spChg>
        <pc:spChg chg="mod">
          <ac:chgData name="Kim Dixon" userId="94c3f094-9e9a-4b63-af1b-7cd919f3220d" providerId="ADAL" clId="{BA51245E-5C5F-48AD-A813-B2B965679857}" dt="2021-08-24T16:25:12.500" v="772" actId="14100"/>
          <ac:spMkLst>
            <pc:docMk/>
            <pc:sldMk cId="1080474694" sldId="258"/>
            <ac:spMk id="42" creationId="{26D30F7D-1F9F-4547-A9B0-C3F055948C9A}"/>
          </ac:spMkLst>
        </pc:spChg>
        <pc:spChg chg="mod">
          <ac:chgData name="Kim Dixon" userId="94c3f094-9e9a-4b63-af1b-7cd919f3220d" providerId="ADAL" clId="{BA51245E-5C5F-48AD-A813-B2B965679857}" dt="2021-08-24T16:34:09.715" v="906" actId="14100"/>
          <ac:spMkLst>
            <pc:docMk/>
            <pc:sldMk cId="1080474694" sldId="258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5T11:39:48.301" v="1423" actId="1076"/>
          <ac:spMkLst>
            <pc:docMk/>
            <pc:sldMk cId="1080474694" sldId="258"/>
            <ac:spMk id="70" creationId="{19C8874E-51BD-7044-BF8A-69F473A60140}"/>
          </ac:spMkLst>
        </pc:spChg>
        <pc:spChg chg="mod">
          <ac:chgData name="Kim Dixon" userId="94c3f094-9e9a-4b63-af1b-7cd919f3220d" providerId="ADAL" clId="{BA51245E-5C5F-48AD-A813-B2B965679857}" dt="2021-08-25T11:39:42.674" v="1422" actId="1076"/>
          <ac:spMkLst>
            <pc:docMk/>
            <pc:sldMk cId="1080474694" sldId="258"/>
            <ac:spMk id="71" creationId="{172486B5-8D43-1241-BAD4-09F7972F1838}"/>
          </ac:spMkLst>
        </pc:spChg>
        <pc:spChg chg="mod">
          <ac:chgData name="Kim Dixon" userId="94c3f094-9e9a-4b63-af1b-7cd919f3220d" providerId="ADAL" clId="{BA51245E-5C5F-48AD-A813-B2B965679857}" dt="2021-08-25T11:39:57.466" v="1424" actId="255"/>
          <ac:spMkLst>
            <pc:docMk/>
            <pc:sldMk cId="1080474694" sldId="258"/>
            <ac:spMk id="73" creationId="{C8B884FF-458A-AB49-9137-28BEFBD9187B}"/>
          </ac:spMkLst>
        </pc:spChg>
        <pc:grpChg chg="mod">
          <ac:chgData name="Kim Dixon" userId="94c3f094-9e9a-4b63-af1b-7cd919f3220d" providerId="ADAL" clId="{BA51245E-5C5F-48AD-A813-B2B965679857}" dt="2021-08-25T11:39:35.635" v="1421" actId="1076"/>
          <ac:grpSpMkLst>
            <pc:docMk/>
            <pc:sldMk cId="1080474694" sldId="258"/>
            <ac:grpSpMk id="13" creationId="{B70A63F4-12F1-BD4E-BA09-D8E116B0C404}"/>
          </ac:grpSpMkLst>
        </pc:grpChg>
        <pc:grpChg chg="add del mod">
          <ac:chgData name="Kim Dixon" userId="94c3f094-9e9a-4b63-af1b-7cd919f3220d" providerId="ADAL" clId="{BA51245E-5C5F-48AD-A813-B2B965679857}" dt="2021-08-25T11:36:38.714" v="1394"/>
          <ac:grpSpMkLst>
            <pc:docMk/>
            <pc:sldMk cId="1080474694" sldId="258"/>
            <ac:grpSpMk id="28" creationId="{E5E90B72-2B3A-462F-A970-B24FCA1FA61F}"/>
          </ac:grpSpMkLst>
        </pc:grpChg>
        <pc:grpChg chg="mod">
          <ac:chgData name="Kim Dixon" userId="94c3f094-9e9a-4b63-af1b-7cd919f3220d" providerId="ADAL" clId="{BA51245E-5C5F-48AD-A813-B2B965679857}" dt="2021-08-25T11:36:33.584" v="1393"/>
          <ac:grpSpMkLst>
            <pc:docMk/>
            <pc:sldMk cId="1080474694" sldId="258"/>
            <ac:grpSpMk id="30" creationId="{1BFA6677-CCDF-4244-A8D0-BC73A6CA14F1}"/>
          </ac:grpSpMkLst>
        </pc:grpChg>
        <pc:grpChg chg="mod">
          <ac:chgData name="Kim Dixon" userId="94c3f094-9e9a-4b63-af1b-7cd919f3220d" providerId="ADAL" clId="{BA51245E-5C5F-48AD-A813-B2B965679857}" dt="2021-08-25T11:36:33.584" v="1393"/>
          <ac:grpSpMkLst>
            <pc:docMk/>
            <pc:sldMk cId="1080474694" sldId="258"/>
            <ac:grpSpMk id="31" creationId="{EA460B64-7C6C-4805-8D51-52BEBAAE5A19}"/>
          </ac:grpSpMkLst>
        </pc:grpChg>
        <pc:grpChg chg="mod">
          <ac:chgData name="Kim Dixon" userId="94c3f094-9e9a-4b63-af1b-7cd919f3220d" providerId="ADAL" clId="{BA51245E-5C5F-48AD-A813-B2B965679857}" dt="2021-08-25T11:36:33.584" v="1393"/>
          <ac:grpSpMkLst>
            <pc:docMk/>
            <pc:sldMk cId="1080474694" sldId="258"/>
            <ac:grpSpMk id="32" creationId="{3885050F-3BB9-4A27-81F3-B2BA09BD0B42}"/>
          </ac:grpSpMkLst>
        </pc:grpChg>
        <pc:picChg chg="mod">
          <ac:chgData name="Kim Dixon" userId="94c3f094-9e9a-4b63-af1b-7cd919f3220d" providerId="ADAL" clId="{BA51245E-5C5F-48AD-A813-B2B965679857}" dt="2021-08-24T16:16:39.557" v="1" actId="1076"/>
          <ac:picMkLst>
            <pc:docMk/>
            <pc:sldMk cId="1080474694" sldId="258"/>
            <ac:picMk id="5" creationId="{25C9AC85-9CAB-594B-B8BB-A8377F29ECF1}"/>
          </ac:picMkLst>
        </pc:picChg>
        <pc:picChg chg="add del">
          <ac:chgData name="Kim Dixon" userId="94c3f094-9e9a-4b63-af1b-7cd919f3220d" providerId="ADAL" clId="{BA51245E-5C5F-48AD-A813-B2B965679857}" dt="2021-08-25T11:33:13.853" v="1391" actId="22"/>
          <ac:picMkLst>
            <pc:docMk/>
            <pc:sldMk cId="1080474694" sldId="258"/>
            <ac:picMk id="6" creationId="{3E41591D-A094-45E7-B2FB-4D284A96B0AA}"/>
          </ac:picMkLst>
        </pc:picChg>
        <pc:picChg chg="del">
          <ac:chgData name="Kim Dixon" userId="94c3f094-9e9a-4b63-af1b-7cd919f3220d" providerId="ADAL" clId="{BA51245E-5C5F-48AD-A813-B2B965679857}" dt="2021-08-24T16:16:29.226" v="0" actId="478"/>
          <ac:picMkLst>
            <pc:docMk/>
            <pc:sldMk cId="1080474694" sldId="258"/>
            <ac:picMk id="11" creationId="{5E206D8D-A65C-ED43-80E0-092AE72D1811}"/>
          </ac:picMkLst>
        </pc:picChg>
        <pc:picChg chg="mod">
          <ac:chgData name="Kim Dixon" userId="94c3f094-9e9a-4b63-af1b-7cd919f3220d" providerId="ADAL" clId="{BA51245E-5C5F-48AD-A813-B2B965679857}" dt="2021-08-25T11:36:33.584" v="1393"/>
          <ac:picMkLst>
            <pc:docMk/>
            <pc:sldMk cId="1080474694" sldId="258"/>
            <ac:picMk id="37" creationId="{8870DEE9-90E2-4D9B-9188-9F662CCAD069}"/>
          </ac:picMkLst>
        </pc:picChg>
        <pc:picChg chg="mod">
          <ac:chgData name="Kim Dixon" userId="94c3f094-9e9a-4b63-af1b-7cd919f3220d" providerId="ADAL" clId="{BA51245E-5C5F-48AD-A813-B2B965679857}" dt="2021-08-25T11:36:33.584" v="1393"/>
          <ac:picMkLst>
            <pc:docMk/>
            <pc:sldMk cId="1080474694" sldId="258"/>
            <ac:picMk id="39" creationId="{FC3B1678-E444-45A8-9BF1-8E23A6109755}"/>
          </ac:picMkLst>
        </pc:picChg>
        <pc:picChg chg="mod">
          <ac:chgData name="Kim Dixon" userId="94c3f094-9e9a-4b63-af1b-7cd919f3220d" providerId="ADAL" clId="{BA51245E-5C5F-48AD-A813-B2B965679857}" dt="2021-08-25T11:36:33.584" v="1393"/>
          <ac:picMkLst>
            <pc:docMk/>
            <pc:sldMk cId="1080474694" sldId="258"/>
            <ac:picMk id="41" creationId="{77B2D5E7-63E1-45ED-874B-8ACEE3929CEF}"/>
          </ac:picMkLst>
        </pc:picChg>
      </pc:sldChg>
      <pc:sldChg chg="addSp delSp modSp add del mod">
        <pc:chgData name="Kim Dixon" userId="94c3f094-9e9a-4b63-af1b-7cd919f3220d" providerId="ADAL" clId="{BA51245E-5C5F-48AD-A813-B2B965679857}" dt="2021-09-21T19:08:02.637" v="1885" actId="1076"/>
        <pc:sldMkLst>
          <pc:docMk/>
          <pc:sldMk cId="812650883" sldId="259"/>
        </pc:sldMkLst>
        <pc:spChg chg="mod">
          <ac:chgData name="Kim Dixon" userId="94c3f094-9e9a-4b63-af1b-7cd919f3220d" providerId="ADAL" clId="{BA51245E-5C5F-48AD-A813-B2B965679857}" dt="2021-08-24T16:30:47.950" v="801" actId="20577"/>
          <ac:spMkLst>
            <pc:docMk/>
            <pc:sldMk cId="812650883" sldId="259"/>
            <ac:spMk id="28" creationId="{4EEAF832-9F2E-BA4A-8E4C-58308AF025E8}"/>
          </ac:spMkLst>
        </pc:spChg>
        <pc:spChg chg="mod">
          <ac:chgData name="Kim Dixon" userId="94c3f094-9e9a-4b63-af1b-7cd919f3220d" providerId="ADAL" clId="{BA51245E-5C5F-48AD-A813-B2B965679857}" dt="2021-08-24T16:31:25.454" v="804" actId="255"/>
          <ac:spMkLst>
            <pc:docMk/>
            <pc:sldMk cId="812650883" sldId="259"/>
            <ac:spMk id="37" creationId="{C70D539B-9361-BA43-9132-E049363AD3E8}"/>
          </ac:spMkLst>
        </pc:spChg>
        <pc:spChg chg="mod">
          <ac:chgData name="Kim Dixon" userId="94c3f094-9e9a-4b63-af1b-7cd919f3220d" providerId="ADAL" clId="{BA51245E-5C5F-48AD-A813-B2B965679857}" dt="2021-08-24T17:24:46.982" v="1128" actId="14100"/>
          <ac:spMkLst>
            <pc:docMk/>
            <pc:sldMk cId="812650883" sldId="259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5T11:40:43.964" v="1430"/>
          <ac:spMkLst>
            <pc:docMk/>
            <pc:sldMk cId="812650883" sldId="259"/>
            <ac:spMk id="46" creationId="{17E2260F-29B3-4314-A798-590EC679BD09}"/>
          </ac:spMkLst>
        </pc:spChg>
        <pc:spChg chg="mod">
          <ac:chgData name="Kim Dixon" userId="94c3f094-9e9a-4b63-af1b-7cd919f3220d" providerId="ADAL" clId="{BA51245E-5C5F-48AD-A813-B2B965679857}" dt="2021-08-24T17:26:09.636" v="1133" actId="115"/>
          <ac:spMkLst>
            <pc:docMk/>
            <pc:sldMk cId="812650883" sldId="259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40:43.964" v="1430"/>
          <ac:spMkLst>
            <pc:docMk/>
            <pc:sldMk cId="812650883" sldId="259"/>
            <ac:spMk id="51" creationId="{2EAE8A9A-B695-4BE3-9BA4-5C1023E4EDA1}"/>
          </ac:spMkLst>
        </pc:spChg>
        <pc:spChg chg="mod">
          <ac:chgData name="Kim Dixon" userId="94c3f094-9e9a-4b63-af1b-7cd919f3220d" providerId="ADAL" clId="{BA51245E-5C5F-48AD-A813-B2B965679857}" dt="2021-08-25T11:40:43.964" v="1430"/>
          <ac:spMkLst>
            <pc:docMk/>
            <pc:sldMk cId="812650883" sldId="259"/>
            <ac:spMk id="53" creationId="{BCAA9D4A-E03D-4130-91F9-10139F1329B6}"/>
          </ac:spMkLst>
        </pc:spChg>
        <pc:spChg chg="mod">
          <ac:chgData name="Kim Dixon" userId="94c3f094-9e9a-4b63-af1b-7cd919f3220d" providerId="ADAL" clId="{BA51245E-5C5F-48AD-A813-B2B965679857}" dt="2021-08-25T11:40:43.964" v="1430"/>
          <ac:spMkLst>
            <pc:docMk/>
            <pc:sldMk cId="812650883" sldId="259"/>
            <ac:spMk id="57" creationId="{17A8087F-0880-4A06-AC19-7E83E73CA030}"/>
          </ac:spMkLst>
        </pc:spChg>
        <pc:spChg chg="mod">
          <ac:chgData name="Kim Dixon" userId="94c3f094-9e9a-4b63-af1b-7cd919f3220d" providerId="ADAL" clId="{BA51245E-5C5F-48AD-A813-B2B965679857}" dt="2021-08-25T11:41:05.804" v="1433" actId="1076"/>
          <ac:spMkLst>
            <pc:docMk/>
            <pc:sldMk cId="812650883" sldId="259"/>
            <ac:spMk id="70" creationId="{19C8874E-51BD-7044-BF8A-69F473A60140}"/>
          </ac:spMkLst>
        </pc:spChg>
        <pc:spChg chg="mod">
          <ac:chgData name="Kim Dixon" userId="94c3f094-9e9a-4b63-af1b-7cd919f3220d" providerId="ADAL" clId="{BA51245E-5C5F-48AD-A813-B2B965679857}" dt="2021-08-24T16:28:12.305" v="784" actId="255"/>
          <ac:spMkLst>
            <pc:docMk/>
            <pc:sldMk cId="812650883" sldId="259"/>
            <ac:spMk id="73" creationId="{C8B884FF-458A-AB49-9137-28BEFBD9187B}"/>
          </ac:spMkLst>
        </pc:spChg>
        <pc:grpChg chg="del">
          <ac:chgData name="Kim Dixon" userId="94c3f094-9e9a-4b63-af1b-7cd919f3220d" providerId="ADAL" clId="{BA51245E-5C5F-48AD-A813-B2B965679857}" dt="2021-08-25T11:40:42.916" v="1429" actId="478"/>
          <ac:grpSpMkLst>
            <pc:docMk/>
            <pc:sldMk cId="812650883" sldId="259"/>
            <ac:grpSpMk id="26" creationId="{6D77D3BA-7A0A-EC42-9B7F-07D648E2E988}"/>
          </ac:grpSpMkLst>
        </pc:grpChg>
        <pc:grpChg chg="add mod">
          <ac:chgData name="Kim Dixon" userId="94c3f094-9e9a-4b63-af1b-7cd919f3220d" providerId="ADAL" clId="{BA51245E-5C5F-48AD-A813-B2B965679857}" dt="2021-08-25T11:40:54.766" v="1431" actId="1076"/>
          <ac:grpSpMkLst>
            <pc:docMk/>
            <pc:sldMk cId="812650883" sldId="259"/>
            <ac:grpSpMk id="41" creationId="{FBB392CB-8587-44F8-98F0-A442A3A84400}"/>
          </ac:grpSpMkLst>
        </pc:grpChg>
        <pc:grpChg chg="mod">
          <ac:chgData name="Kim Dixon" userId="94c3f094-9e9a-4b63-af1b-7cd919f3220d" providerId="ADAL" clId="{BA51245E-5C5F-48AD-A813-B2B965679857}" dt="2021-08-25T11:40:43.964" v="1430"/>
          <ac:grpSpMkLst>
            <pc:docMk/>
            <pc:sldMk cId="812650883" sldId="259"/>
            <ac:grpSpMk id="48" creationId="{1F276864-48A9-483A-86F7-04CBF6B77194}"/>
          </ac:grpSpMkLst>
        </pc:grpChg>
        <pc:grpChg chg="mod">
          <ac:chgData name="Kim Dixon" userId="94c3f094-9e9a-4b63-af1b-7cd919f3220d" providerId="ADAL" clId="{BA51245E-5C5F-48AD-A813-B2B965679857}" dt="2021-08-25T11:40:43.964" v="1430"/>
          <ac:grpSpMkLst>
            <pc:docMk/>
            <pc:sldMk cId="812650883" sldId="259"/>
            <ac:grpSpMk id="49" creationId="{7CA705C6-7891-40D6-ACAD-A9E397B3BBE0}"/>
          </ac:grpSpMkLst>
        </pc:grpChg>
        <pc:grpChg chg="mod">
          <ac:chgData name="Kim Dixon" userId="94c3f094-9e9a-4b63-af1b-7cd919f3220d" providerId="ADAL" clId="{BA51245E-5C5F-48AD-A813-B2B965679857}" dt="2021-08-25T11:40:43.964" v="1430"/>
          <ac:grpSpMkLst>
            <pc:docMk/>
            <pc:sldMk cId="812650883" sldId="259"/>
            <ac:grpSpMk id="50" creationId="{BBD183F7-8842-4DED-AAE4-E1C5021AB6EC}"/>
          </ac:grpSpMkLst>
        </pc:grpChg>
        <pc:picChg chg="mod">
          <ac:chgData name="Kim Dixon" userId="94c3f094-9e9a-4b63-af1b-7cd919f3220d" providerId="ADAL" clId="{BA51245E-5C5F-48AD-A813-B2B965679857}" dt="2021-09-21T19:08:02.637" v="1885" actId="1076"/>
          <ac:picMkLst>
            <pc:docMk/>
            <pc:sldMk cId="812650883" sldId="259"/>
            <ac:picMk id="15" creationId="{6627A664-4160-544B-8A60-F23B3461A81D}"/>
          </ac:picMkLst>
        </pc:picChg>
        <pc:picChg chg="mod">
          <ac:chgData name="Kim Dixon" userId="94c3f094-9e9a-4b63-af1b-7cd919f3220d" providerId="ADAL" clId="{BA51245E-5C5F-48AD-A813-B2B965679857}" dt="2021-08-25T11:40:43.964" v="1430"/>
          <ac:picMkLst>
            <pc:docMk/>
            <pc:sldMk cId="812650883" sldId="259"/>
            <ac:picMk id="52" creationId="{2FC81E57-E6C9-4AEA-88BB-8C9E890D1046}"/>
          </ac:picMkLst>
        </pc:picChg>
        <pc:picChg chg="mod">
          <ac:chgData name="Kim Dixon" userId="94c3f094-9e9a-4b63-af1b-7cd919f3220d" providerId="ADAL" clId="{BA51245E-5C5F-48AD-A813-B2B965679857}" dt="2021-08-25T11:40:43.964" v="1430"/>
          <ac:picMkLst>
            <pc:docMk/>
            <pc:sldMk cId="812650883" sldId="259"/>
            <ac:picMk id="55" creationId="{C1ED64F5-5697-4340-8FB9-782D900FBB3B}"/>
          </ac:picMkLst>
        </pc:picChg>
        <pc:picChg chg="mod">
          <ac:chgData name="Kim Dixon" userId="94c3f094-9e9a-4b63-af1b-7cd919f3220d" providerId="ADAL" clId="{BA51245E-5C5F-48AD-A813-B2B965679857}" dt="2021-08-25T11:40:43.964" v="1430"/>
          <ac:picMkLst>
            <pc:docMk/>
            <pc:sldMk cId="812650883" sldId="259"/>
            <ac:picMk id="59" creationId="{0548B667-05F3-43E7-BBFE-EF1E4C7AFD78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8:56:34.049" v="1728" actId="47"/>
        <pc:sldMkLst>
          <pc:docMk/>
          <pc:sldMk cId="2895745601" sldId="260"/>
        </pc:sldMkLst>
        <pc:spChg chg="mod">
          <ac:chgData name="Kim Dixon" userId="94c3f094-9e9a-4b63-af1b-7cd919f3220d" providerId="ADAL" clId="{BA51245E-5C5F-48AD-A813-B2B965679857}" dt="2021-08-24T16:39:30" v="1066" actId="114"/>
          <ac:spMkLst>
            <pc:docMk/>
            <pc:sldMk cId="2895745601" sldId="260"/>
            <ac:spMk id="41" creationId="{F89D374C-63B9-D04E-997D-AC3087BC5D4D}"/>
          </ac:spMkLst>
        </pc:spChg>
        <pc:spChg chg="mod">
          <ac:chgData name="Kim Dixon" userId="94c3f094-9e9a-4b63-af1b-7cd919f3220d" providerId="ADAL" clId="{BA51245E-5C5F-48AD-A813-B2B965679857}" dt="2021-08-25T11:27:55.984" v="1371"/>
          <ac:spMkLst>
            <pc:docMk/>
            <pc:sldMk cId="2895745601" sldId="260"/>
            <ac:spMk id="43" creationId="{653DCA1E-5CAE-4D45-97F3-125824CD3F82}"/>
          </ac:spMkLst>
        </pc:spChg>
        <pc:spChg chg="mod">
          <ac:chgData name="Kim Dixon" userId="94c3f094-9e9a-4b63-af1b-7cd919f3220d" providerId="ADAL" clId="{BA51245E-5C5F-48AD-A813-B2B965679857}" dt="2021-08-24T16:39:01.131" v="1060" actId="14100"/>
          <ac:spMkLst>
            <pc:docMk/>
            <pc:sldMk cId="2895745601" sldId="260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6:39:19.500" v="1065" actId="20577"/>
          <ac:spMkLst>
            <pc:docMk/>
            <pc:sldMk cId="2895745601" sldId="260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27:55.984" v="1371"/>
          <ac:spMkLst>
            <pc:docMk/>
            <pc:sldMk cId="2895745601" sldId="260"/>
            <ac:spMk id="52" creationId="{588CD04A-EADF-4F96-B4F6-A55B2DE4D8B1}"/>
          </ac:spMkLst>
        </pc:spChg>
        <pc:spChg chg="mod">
          <ac:chgData name="Kim Dixon" userId="94c3f094-9e9a-4b63-af1b-7cd919f3220d" providerId="ADAL" clId="{BA51245E-5C5F-48AD-A813-B2B965679857}" dt="2021-08-25T11:45:47.607" v="1466" actId="20577"/>
          <ac:spMkLst>
            <pc:docMk/>
            <pc:sldMk cId="2895745601" sldId="260"/>
            <ac:spMk id="54" creationId="{A0E7EBD3-5290-4F37-A5E2-A38B4DFA6950}"/>
          </ac:spMkLst>
        </pc:spChg>
        <pc:spChg chg="mod">
          <ac:chgData name="Kim Dixon" userId="94c3f094-9e9a-4b63-af1b-7cd919f3220d" providerId="ADAL" clId="{BA51245E-5C5F-48AD-A813-B2B965679857}" dt="2021-08-25T11:27:55.984" v="1371"/>
          <ac:spMkLst>
            <pc:docMk/>
            <pc:sldMk cId="2895745601" sldId="260"/>
            <ac:spMk id="56" creationId="{0928653D-0908-4161-8573-96DF6AB18AB2}"/>
          </ac:spMkLst>
        </pc:spChg>
        <pc:spChg chg="mod">
          <ac:chgData name="Kim Dixon" userId="94c3f094-9e9a-4b63-af1b-7cd919f3220d" providerId="ADAL" clId="{BA51245E-5C5F-48AD-A813-B2B965679857}" dt="2021-08-24T16:41:46.697" v="1097" actId="255"/>
          <ac:spMkLst>
            <pc:docMk/>
            <pc:sldMk cId="2895745601" sldId="260"/>
            <ac:spMk id="73" creationId="{C8B884FF-458A-AB49-9137-28BEFBD9187B}"/>
          </ac:spMkLst>
        </pc:spChg>
        <pc:grpChg chg="del">
          <ac:chgData name="Kim Dixon" userId="94c3f094-9e9a-4b63-af1b-7cd919f3220d" providerId="ADAL" clId="{BA51245E-5C5F-48AD-A813-B2B965679857}" dt="2021-08-25T11:27:50.795" v="1370" actId="478"/>
          <ac:grpSpMkLst>
            <pc:docMk/>
            <pc:sldMk cId="2895745601" sldId="260"/>
            <ac:grpSpMk id="34" creationId="{CA0B913C-CD16-5C44-99CA-5B127264B613}"/>
          </ac:grpSpMkLst>
        </pc:grpChg>
        <pc:grpChg chg="add mod">
          <ac:chgData name="Kim Dixon" userId="94c3f094-9e9a-4b63-af1b-7cd919f3220d" providerId="ADAL" clId="{BA51245E-5C5F-48AD-A813-B2B965679857}" dt="2021-08-25T11:27:55.984" v="1371"/>
          <ac:grpSpMkLst>
            <pc:docMk/>
            <pc:sldMk cId="2895745601" sldId="260"/>
            <ac:grpSpMk id="42" creationId="{C97027CA-C497-43E0-86E2-201736003799}"/>
          </ac:grpSpMkLst>
        </pc:grpChg>
        <pc:grpChg chg="mod">
          <ac:chgData name="Kim Dixon" userId="94c3f094-9e9a-4b63-af1b-7cd919f3220d" providerId="ADAL" clId="{BA51245E-5C5F-48AD-A813-B2B965679857}" dt="2021-08-25T11:27:55.984" v="1371"/>
          <ac:grpSpMkLst>
            <pc:docMk/>
            <pc:sldMk cId="2895745601" sldId="260"/>
            <ac:grpSpMk id="44" creationId="{8A3A6706-961D-413F-BC7B-60B2E08E8D57}"/>
          </ac:grpSpMkLst>
        </pc:grpChg>
        <pc:grpChg chg="mod">
          <ac:chgData name="Kim Dixon" userId="94c3f094-9e9a-4b63-af1b-7cd919f3220d" providerId="ADAL" clId="{BA51245E-5C5F-48AD-A813-B2B965679857}" dt="2021-08-25T11:27:55.984" v="1371"/>
          <ac:grpSpMkLst>
            <pc:docMk/>
            <pc:sldMk cId="2895745601" sldId="260"/>
            <ac:grpSpMk id="46" creationId="{FC557FF2-355F-40C4-93D6-143E608D0A70}"/>
          </ac:grpSpMkLst>
        </pc:grpChg>
        <pc:grpChg chg="mod">
          <ac:chgData name="Kim Dixon" userId="94c3f094-9e9a-4b63-af1b-7cd919f3220d" providerId="ADAL" clId="{BA51245E-5C5F-48AD-A813-B2B965679857}" dt="2021-08-25T11:27:55.984" v="1371"/>
          <ac:grpSpMkLst>
            <pc:docMk/>
            <pc:sldMk cId="2895745601" sldId="260"/>
            <ac:grpSpMk id="51" creationId="{E51C203A-3211-42FC-8E66-6E30BA01DEA3}"/>
          </ac:grpSpMkLst>
        </pc:grpChg>
        <pc:picChg chg="mod">
          <ac:chgData name="Kim Dixon" userId="94c3f094-9e9a-4b63-af1b-7cd919f3220d" providerId="ADAL" clId="{BA51245E-5C5F-48AD-A813-B2B965679857}" dt="2021-08-25T11:27:55.984" v="1371"/>
          <ac:picMkLst>
            <pc:docMk/>
            <pc:sldMk cId="2895745601" sldId="260"/>
            <ac:picMk id="53" creationId="{16FDF3FF-7675-4CA6-A6FC-3F00B50620D5}"/>
          </ac:picMkLst>
        </pc:picChg>
        <pc:picChg chg="mod">
          <ac:chgData name="Kim Dixon" userId="94c3f094-9e9a-4b63-af1b-7cd919f3220d" providerId="ADAL" clId="{BA51245E-5C5F-48AD-A813-B2B965679857}" dt="2021-08-25T11:27:55.984" v="1371"/>
          <ac:picMkLst>
            <pc:docMk/>
            <pc:sldMk cId="2895745601" sldId="260"/>
            <ac:picMk id="55" creationId="{AF7EA74E-BF3A-40C9-9F0F-41D5752AC847}"/>
          </ac:picMkLst>
        </pc:picChg>
        <pc:picChg chg="mod">
          <ac:chgData name="Kim Dixon" userId="94c3f094-9e9a-4b63-af1b-7cd919f3220d" providerId="ADAL" clId="{BA51245E-5C5F-48AD-A813-B2B965679857}" dt="2021-08-25T11:27:55.984" v="1371"/>
          <ac:picMkLst>
            <pc:docMk/>
            <pc:sldMk cId="2895745601" sldId="260"/>
            <ac:picMk id="57" creationId="{8B9B8727-8607-43F7-8B07-88F42C430552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8:56:35.842" v="1729" actId="47"/>
        <pc:sldMkLst>
          <pc:docMk/>
          <pc:sldMk cId="2775147732" sldId="261"/>
        </pc:sldMkLst>
        <pc:spChg chg="mod">
          <ac:chgData name="Kim Dixon" userId="94c3f094-9e9a-4b63-af1b-7cd919f3220d" providerId="ADAL" clId="{BA51245E-5C5F-48AD-A813-B2B965679857}" dt="2021-08-25T11:29:09.706" v="1377"/>
          <ac:spMkLst>
            <pc:docMk/>
            <pc:sldMk cId="2775147732" sldId="261"/>
            <ac:spMk id="35" creationId="{6724D52B-E1BA-4438-B24A-9D202583E750}"/>
          </ac:spMkLst>
        </pc:spChg>
        <pc:spChg chg="mod">
          <ac:chgData name="Kim Dixon" userId="94c3f094-9e9a-4b63-af1b-7cd919f3220d" providerId="ADAL" clId="{BA51245E-5C5F-48AD-A813-B2B965679857}" dt="2021-08-25T11:29:09.706" v="1377"/>
          <ac:spMkLst>
            <pc:docMk/>
            <pc:sldMk cId="2775147732" sldId="261"/>
            <ac:spMk id="39" creationId="{14DCB6F0-61BB-4619-822F-1E453A5C6384}"/>
          </ac:spMkLst>
        </pc:spChg>
        <pc:spChg chg="mod">
          <ac:chgData name="Kim Dixon" userId="94c3f094-9e9a-4b63-af1b-7cd919f3220d" providerId="ADAL" clId="{BA51245E-5C5F-48AD-A813-B2B965679857}" dt="2021-08-25T11:45:53.168" v="1468" actId="20577"/>
          <ac:spMkLst>
            <pc:docMk/>
            <pc:sldMk cId="2775147732" sldId="261"/>
            <ac:spMk id="41" creationId="{910213C0-6CF8-43AE-9024-D39F194B3637}"/>
          </ac:spMkLst>
        </pc:spChg>
        <pc:spChg chg="mod">
          <ac:chgData name="Kim Dixon" userId="94c3f094-9e9a-4b63-af1b-7cd919f3220d" providerId="ADAL" clId="{BA51245E-5C5F-48AD-A813-B2B965679857}" dt="2021-08-25T11:29:09.706" v="1377"/>
          <ac:spMkLst>
            <pc:docMk/>
            <pc:sldMk cId="2775147732" sldId="261"/>
            <ac:spMk id="43" creationId="{EF9D1777-7A9C-428A-9125-FC7CF1922D80}"/>
          </ac:spMkLst>
        </pc:spChg>
        <pc:spChg chg="mod">
          <ac:chgData name="Kim Dixon" userId="94c3f094-9e9a-4b63-af1b-7cd919f3220d" providerId="ADAL" clId="{BA51245E-5C5F-48AD-A813-B2B965679857}" dt="2021-08-24T16:40:04.659" v="1070" actId="20577"/>
          <ac:spMkLst>
            <pc:docMk/>
            <pc:sldMk cId="2775147732" sldId="261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6:40:33.782" v="1092" actId="20577"/>
          <ac:spMkLst>
            <pc:docMk/>
            <pc:sldMk cId="2775147732" sldId="261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9-02T15:21:58.587" v="1701" actId="6549"/>
          <ac:spMkLst>
            <pc:docMk/>
            <pc:sldMk cId="2775147732" sldId="261"/>
            <ac:spMk id="73" creationId="{C8B884FF-458A-AB49-9137-28BEFBD9187B}"/>
          </ac:spMkLst>
        </pc:spChg>
        <pc:spChg chg="mod">
          <ac:chgData name="Kim Dixon" userId="94c3f094-9e9a-4b63-af1b-7cd919f3220d" providerId="ADAL" clId="{BA51245E-5C5F-48AD-A813-B2B965679857}" dt="2021-08-24T16:40:45.469" v="1093" actId="114"/>
          <ac:spMkLst>
            <pc:docMk/>
            <pc:sldMk cId="2775147732" sldId="261"/>
            <ac:spMk id="99" creationId="{5318AD44-D34F-C047-A097-4B3867232A44}"/>
          </ac:spMkLst>
        </pc:spChg>
        <pc:grpChg chg="add mod">
          <ac:chgData name="Kim Dixon" userId="94c3f094-9e9a-4b63-af1b-7cd919f3220d" providerId="ADAL" clId="{BA51245E-5C5F-48AD-A813-B2B965679857}" dt="2021-08-25T11:29:09.706" v="1377"/>
          <ac:grpSpMkLst>
            <pc:docMk/>
            <pc:sldMk cId="2775147732" sldId="261"/>
            <ac:grpSpMk id="34" creationId="{4AADDA38-7D5D-4E03-B280-11A4027D569C}"/>
          </ac:grpSpMkLst>
        </pc:grpChg>
        <pc:grpChg chg="mod">
          <ac:chgData name="Kim Dixon" userId="94c3f094-9e9a-4b63-af1b-7cd919f3220d" providerId="ADAL" clId="{BA51245E-5C5F-48AD-A813-B2B965679857}" dt="2021-08-25T11:29:09.706" v="1377"/>
          <ac:grpSpMkLst>
            <pc:docMk/>
            <pc:sldMk cId="2775147732" sldId="261"/>
            <ac:grpSpMk id="36" creationId="{563F7B2C-5555-4A71-9A88-231421CDDBD1}"/>
          </ac:grpSpMkLst>
        </pc:grpChg>
        <pc:grpChg chg="mod">
          <ac:chgData name="Kim Dixon" userId="94c3f094-9e9a-4b63-af1b-7cd919f3220d" providerId="ADAL" clId="{BA51245E-5C5F-48AD-A813-B2B965679857}" dt="2021-08-25T11:29:09.706" v="1377"/>
          <ac:grpSpMkLst>
            <pc:docMk/>
            <pc:sldMk cId="2775147732" sldId="261"/>
            <ac:grpSpMk id="37" creationId="{80D20B51-723A-4F73-A902-66323266CCCE}"/>
          </ac:grpSpMkLst>
        </pc:grpChg>
        <pc:grpChg chg="mod">
          <ac:chgData name="Kim Dixon" userId="94c3f094-9e9a-4b63-af1b-7cd919f3220d" providerId="ADAL" clId="{BA51245E-5C5F-48AD-A813-B2B965679857}" dt="2021-08-25T11:29:09.706" v="1377"/>
          <ac:grpSpMkLst>
            <pc:docMk/>
            <pc:sldMk cId="2775147732" sldId="261"/>
            <ac:grpSpMk id="38" creationId="{D1D4E38A-DFC0-4182-9A4B-951136796CAA}"/>
          </ac:grpSpMkLst>
        </pc:grpChg>
        <pc:grpChg chg="del">
          <ac:chgData name="Kim Dixon" userId="94c3f094-9e9a-4b63-af1b-7cd919f3220d" providerId="ADAL" clId="{BA51245E-5C5F-48AD-A813-B2B965679857}" dt="2021-08-25T11:28:47.448" v="1372" actId="478"/>
          <ac:grpSpMkLst>
            <pc:docMk/>
            <pc:sldMk cId="2775147732" sldId="261"/>
            <ac:grpSpMk id="92" creationId="{EEB4A4F3-68EC-CE4A-988C-BC67295900F3}"/>
          </ac:grpSpMkLst>
        </pc:grpChg>
        <pc:picChg chg="add del">
          <ac:chgData name="Kim Dixon" userId="94c3f094-9e9a-4b63-af1b-7cd919f3220d" providerId="ADAL" clId="{BA51245E-5C5F-48AD-A813-B2B965679857}" dt="2021-08-25T11:28:51.739" v="1374" actId="22"/>
          <ac:picMkLst>
            <pc:docMk/>
            <pc:sldMk cId="2775147732" sldId="261"/>
            <ac:picMk id="3" creationId="{2F22E786-6E23-4A82-85D1-0FE019A22AF0}"/>
          </ac:picMkLst>
        </pc:picChg>
        <pc:picChg chg="add del">
          <ac:chgData name="Kim Dixon" userId="94c3f094-9e9a-4b63-af1b-7cd919f3220d" providerId="ADAL" clId="{BA51245E-5C5F-48AD-A813-B2B965679857}" dt="2021-08-25T11:28:58.359" v="1376" actId="22"/>
          <ac:picMkLst>
            <pc:docMk/>
            <pc:sldMk cId="2775147732" sldId="261"/>
            <ac:picMk id="5" creationId="{71B8B837-183C-45AE-BE33-0764CEC22A24}"/>
          </ac:picMkLst>
        </pc:picChg>
        <pc:picChg chg="mod">
          <ac:chgData name="Kim Dixon" userId="94c3f094-9e9a-4b63-af1b-7cd919f3220d" providerId="ADAL" clId="{BA51245E-5C5F-48AD-A813-B2B965679857}" dt="2021-08-25T11:29:09.706" v="1377"/>
          <ac:picMkLst>
            <pc:docMk/>
            <pc:sldMk cId="2775147732" sldId="261"/>
            <ac:picMk id="40" creationId="{AF0EF0A3-ACDD-408A-9F78-EB0AB192D8DD}"/>
          </ac:picMkLst>
        </pc:picChg>
        <pc:picChg chg="mod">
          <ac:chgData name="Kim Dixon" userId="94c3f094-9e9a-4b63-af1b-7cd919f3220d" providerId="ADAL" clId="{BA51245E-5C5F-48AD-A813-B2B965679857}" dt="2021-08-25T11:29:09.706" v="1377"/>
          <ac:picMkLst>
            <pc:docMk/>
            <pc:sldMk cId="2775147732" sldId="261"/>
            <ac:picMk id="42" creationId="{2C27635A-BA43-4791-97CC-8862B802451A}"/>
          </ac:picMkLst>
        </pc:picChg>
        <pc:picChg chg="mod">
          <ac:chgData name="Kim Dixon" userId="94c3f094-9e9a-4b63-af1b-7cd919f3220d" providerId="ADAL" clId="{BA51245E-5C5F-48AD-A813-B2B965679857}" dt="2021-08-25T11:29:09.706" v="1377"/>
          <ac:picMkLst>
            <pc:docMk/>
            <pc:sldMk cId="2775147732" sldId="261"/>
            <ac:picMk id="44" creationId="{A90DCC3D-9009-4D00-8A61-A3AC979C58CD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8:56:38.981" v="1730" actId="47"/>
        <pc:sldMkLst>
          <pc:docMk/>
          <pc:sldMk cId="4237641559" sldId="262"/>
        </pc:sldMkLst>
        <pc:spChg chg="mod">
          <ac:chgData name="Kim Dixon" userId="94c3f094-9e9a-4b63-af1b-7cd919f3220d" providerId="ADAL" clId="{BA51245E-5C5F-48AD-A813-B2B965679857}" dt="2021-08-24T16:42:37.179" v="1100" actId="14826"/>
          <ac:spMkLst>
            <pc:docMk/>
            <pc:sldMk cId="4237641559" sldId="262"/>
            <ac:spMk id="30" creationId="{BE82C0CC-CCF5-2A46-9D29-A84DF2E374F4}"/>
          </ac:spMkLst>
        </pc:spChg>
        <pc:spChg chg="del">
          <ac:chgData name="Kim Dixon" userId="94c3f094-9e9a-4b63-af1b-7cd919f3220d" providerId="ADAL" clId="{BA51245E-5C5F-48AD-A813-B2B965679857}" dt="2021-08-25T11:29:41.456" v="1382" actId="478"/>
          <ac:spMkLst>
            <pc:docMk/>
            <pc:sldMk cId="4237641559" sldId="262"/>
            <ac:spMk id="38" creationId="{3200AB82-0663-5B4C-84DD-3FFA747F1D45}"/>
          </ac:spMkLst>
        </pc:spChg>
        <pc:spChg chg="mod">
          <ac:chgData name="Kim Dixon" userId="94c3f094-9e9a-4b63-af1b-7cd919f3220d" providerId="ADAL" clId="{BA51245E-5C5F-48AD-A813-B2B965679857}" dt="2021-08-25T11:29:48.390" v="1384"/>
          <ac:spMkLst>
            <pc:docMk/>
            <pc:sldMk cId="4237641559" sldId="262"/>
            <ac:spMk id="43" creationId="{CBC46E02-0415-44B9-A1CC-05CC6308757F}"/>
          </ac:spMkLst>
        </pc:spChg>
        <pc:spChg chg="mod">
          <ac:chgData name="Kim Dixon" userId="94c3f094-9e9a-4b63-af1b-7cd919f3220d" providerId="ADAL" clId="{BA51245E-5C5F-48AD-A813-B2B965679857}" dt="2021-08-24T16:33:28.822" v="842" actId="14100"/>
          <ac:spMkLst>
            <pc:docMk/>
            <pc:sldMk cId="4237641559" sldId="262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6:32:25.507" v="810" actId="114"/>
          <ac:spMkLst>
            <pc:docMk/>
            <pc:sldMk cId="4237641559" sldId="262"/>
            <ac:spMk id="50" creationId="{E159458C-153E-5B4F-921D-F3EC44C403AA}"/>
          </ac:spMkLst>
        </pc:spChg>
        <pc:spChg chg="mod">
          <ac:chgData name="Kim Dixon" userId="94c3f094-9e9a-4b63-af1b-7cd919f3220d" providerId="ADAL" clId="{BA51245E-5C5F-48AD-A813-B2B965679857}" dt="2021-08-25T11:29:48.390" v="1384"/>
          <ac:spMkLst>
            <pc:docMk/>
            <pc:sldMk cId="4237641559" sldId="262"/>
            <ac:spMk id="54" creationId="{6BEB0B87-AA39-4BBA-9274-7D870519975A}"/>
          </ac:spMkLst>
        </pc:spChg>
        <pc:spChg chg="mod">
          <ac:chgData name="Kim Dixon" userId="94c3f094-9e9a-4b63-af1b-7cd919f3220d" providerId="ADAL" clId="{BA51245E-5C5F-48AD-A813-B2B965679857}" dt="2021-08-25T11:45:59.544" v="1470" actId="20577"/>
          <ac:spMkLst>
            <pc:docMk/>
            <pc:sldMk cId="4237641559" sldId="262"/>
            <ac:spMk id="57" creationId="{6150BF1F-771E-47E5-866C-C0FB012F6002}"/>
          </ac:spMkLst>
        </pc:spChg>
        <pc:spChg chg="mod">
          <ac:chgData name="Kim Dixon" userId="94c3f094-9e9a-4b63-af1b-7cd919f3220d" providerId="ADAL" clId="{BA51245E-5C5F-48AD-A813-B2B965679857}" dt="2021-08-25T11:29:48.390" v="1384"/>
          <ac:spMkLst>
            <pc:docMk/>
            <pc:sldMk cId="4237641559" sldId="262"/>
            <ac:spMk id="60" creationId="{A993E04D-A781-4633-B961-2980990B3FB8}"/>
          </ac:spMkLst>
        </pc:spChg>
        <pc:spChg chg="mod">
          <ac:chgData name="Kim Dixon" userId="94c3f094-9e9a-4b63-af1b-7cd919f3220d" providerId="ADAL" clId="{BA51245E-5C5F-48AD-A813-B2B965679857}" dt="2021-08-24T16:42:00.895" v="1098" actId="255"/>
          <ac:spMkLst>
            <pc:docMk/>
            <pc:sldMk cId="4237641559" sldId="262"/>
            <ac:spMk id="73" creationId="{C8B884FF-458A-AB49-9137-28BEFBD9187B}"/>
          </ac:spMkLst>
        </pc:spChg>
        <pc:grpChg chg="add del mod">
          <ac:chgData name="Kim Dixon" userId="94c3f094-9e9a-4b63-af1b-7cd919f3220d" providerId="ADAL" clId="{BA51245E-5C5F-48AD-A813-B2B965679857}" dt="2021-08-25T11:29:32.238" v="1381" actId="478"/>
          <ac:grpSpMkLst>
            <pc:docMk/>
            <pc:sldMk cId="4237641559" sldId="262"/>
            <ac:grpSpMk id="29" creationId="{858225A4-66EC-934A-A76F-28AA601017C2}"/>
          </ac:grpSpMkLst>
        </pc:grpChg>
        <pc:grpChg chg="del">
          <ac:chgData name="Kim Dixon" userId="94c3f094-9e9a-4b63-af1b-7cd919f3220d" providerId="ADAL" clId="{BA51245E-5C5F-48AD-A813-B2B965679857}" dt="2021-08-25T11:29:45.200" v="1383" actId="478"/>
          <ac:grpSpMkLst>
            <pc:docMk/>
            <pc:sldMk cId="4237641559" sldId="262"/>
            <ac:grpSpMk id="37" creationId="{A61A2BC1-EA82-1D4A-B5CC-C254951F2CBF}"/>
          </ac:grpSpMkLst>
        </pc:grpChg>
        <pc:grpChg chg="add mod">
          <ac:chgData name="Kim Dixon" userId="94c3f094-9e9a-4b63-af1b-7cd919f3220d" providerId="ADAL" clId="{BA51245E-5C5F-48AD-A813-B2B965679857}" dt="2021-08-25T11:29:48.390" v="1384"/>
          <ac:grpSpMkLst>
            <pc:docMk/>
            <pc:sldMk cId="4237641559" sldId="262"/>
            <ac:grpSpMk id="42" creationId="{C7D601CC-A603-4158-B8E8-DE4F271AEC6B}"/>
          </ac:grpSpMkLst>
        </pc:grpChg>
        <pc:grpChg chg="mod">
          <ac:chgData name="Kim Dixon" userId="94c3f094-9e9a-4b63-af1b-7cd919f3220d" providerId="ADAL" clId="{BA51245E-5C5F-48AD-A813-B2B965679857}" dt="2021-08-25T11:29:48.390" v="1384"/>
          <ac:grpSpMkLst>
            <pc:docMk/>
            <pc:sldMk cId="4237641559" sldId="262"/>
            <ac:grpSpMk id="44" creationId="{8D10941F-0DF8-4400-B4C3-910CC67C79D9}"/>
          </ac:grpSpMkLst>
        </pc:grpChg>
        <pc:grpChg chg="mod">
          <ac:chgData name="Kim Dixon" userId="94c3f094-9e9a-4b63-af1b-7cd919f3220d" providerId="ADAL" clId="{BA51245E-5C5F-48AD-A813-B2B965679857}" dt="2021-08-25T11:29:48.390" v="1384"/>
          <ac:grpSpMkLst>
            <pc:docMk/>
            <pc:sldMk cId="4237641559" sldId="262"/>
            <ac:grpSpMk id="46" creationId="{4217FEE3-C960-4BAB-8733-885F8DFA7C12}"/>
          </ac:grpSpMkLst>
        </pc:grpChg>
        <pc:grpChg chg="mod">
          <ac:chgData name="Kim Dixon" userId="94c3f094-9e9a-4b63-af1b-7cd919f3220d" providerId="ADAL" clId="{BA51245E-5C5F-48AD-A813-B2B965679857}" dt="2021-08-25T11:29:48.390" v="1384"/>
          <ac:grpSpMkLst>
            <pc:docMk/>
            <pc:sldMk cId="4237641559" sldId="262"/>
            <ac:grpSpMk id="51" creationId="{DBFFA260-C135-449F-9147-5C55B4C16FF2}"/>
          </ac:grpSpMkLst>
        </pc:grpChg>
        <pc:picChg chg="mod">
          <ac:chgData name="Kim Dixon" userId="94c3f094-9e9a-4b63-af1b-7cd919f3220d" providerId="ADAL" clId="{BA51245E-5C5F-48AD-A813-B2B965679857}" dt="2021-08-24T16:42:37.179" v="1100" actId="14826"/>
          <ac:picMkLst>
            <pc:docMk/>
            <pc:sldMk cId="4237641559" sldId="262"/>
            <ac:picMk id="31" creationId="{6BDA7A34-2168-C34E-A955-4693C1373F97}"/>
          </ac:picMkLst>
        </pc:picChg>
        <pc:picChg chg="mod">
          <ac:chgData name="Kim Dixon" userId="94c3f094-9e9a-4b63-af1b-7cd919f3220d" providerId="ADAL" clId="{BA51245E-5C5F-48AD-A813-B2B965679857}" dt="2021-08-24T16:42:37.179" v="1100" actId="14826"/>
          <ac:picMkLst>
            <pc:docMk/>
            <pc:sldMk cId="4237641559" sldId="262"/>
            <ac:picMk id="32" creationId="{2CD8C432-9608-EA46-9DE6-E9D7722C2269}"/>
          </ac:picMkLst>
        </pc:picChg>
        <pc:picChg chg="mod">
          <ac:chgData name="Kim Dixon" userId="94c3f094-9e9a-4b63-af1b-7cd919f3220d" providerId="ADAL" clId="{BA51245E-5C5F-48AD-A813-B2B965679857}" dt="2021-08-25T11:29:48.390" v="1384"/>
          <ac:picMkLst>
            <pc:docMk/>
            <pc:sldMk cId="4237641559" sldId="262"/>
            <ac:picMk id="56" creationId="{EF82997B-157A-462D-9D9F-D798A6530255}"/>
          </ac:picMkLst>
        </pc:picChg>
        <pc:picChg chg="mod">
          <ac:chgData name="Kim Dixon" userId="94c3f094-9e9a-4b63-af1b-7cd919f3220d" providerId="ADAL" clId="{BA51245E-5C5F-48AD-A813-B2B965679857}" dt="2021-08-25T11:29:48.390" v="1384"/>
          <ac:picMkLst>
            <pc:docMk/>
            <pc:sldMk cId="4237641559" sldId="262"/>
            <ac:picMk id="59" creationId="{0B093402-1860-4420-AC2C-32D55A67D4C1}"/>
          </ac:picMkLst>
        </pc:picChg>
        <pc:picChg chg="mod">
          <ac:chgData name="Kim Dixon" userId="94c3f094-9e9a-4b63-af1b-7cd919f3220d" providerId="ADAL" clId="{BA51245E-5C5F-48AD-A813-B2B965679857}" dt="2021-08-25T11:29:48.390" v="1384"/>
          <ac:picMkLst>
            <pc:docMk/>
            <pc:sldMk cId="4237641559" sldId="262"/>
            <ac:picMk id="61" creationId="{282B2C22-95CF-4BC6-B42C-4C63E673083F}"/>
          </ac:picMkLst>
        </pc:picChg>
      </pc:sldChg>
      <pc:sldChg chg="addSp delSp modSp del mod">
        <pc:chgData name="Kim Dixon" userId="94c3f094-9e9a-4b63-af1b-7cd919f3220d" providerId="ADAL" clId="{BA51245E-5C5F-48AD-A813-B2B965679857}" dt="2021-09-21T19:06:13.699" v="1873" actId="14826"/>
        <pc:sldMkLst>
          <pc:docMk/>
          <pc:sldMk cId="1734337361" sldId="263"/>
        </pc:sldMkLst>
        <pc:spChg chg="mod">
          <ac:chgData name="Kim Dixon" userId="94c3f094-9e9a-4b63-af1b-7cd919f3220d" providerId="ADAL" clId="{BA51245E-5C5F-48AD-A813-B2B965679857}" dt="2021-08-24T16:30:53.814" v="802" actId="20577"/>
          <ac:spMkLst>
            <pc:docMk/>
            <pc:sldMk cId="1734337361" sldId="263"/>
            <ac:spMk id="28" creationId="{E4AC60C8-62FF-BB4B-AA52-F04950555AF9}"/>
          </ac:spMkLst>
        </pc:spChg>
        <pc:spChg chg="mod">
          <ac:chgData name="Kim Dixon" userId="94c3f094-9e9a-4b63-af1b-7cd919f3220d" providerId="ADAL" clId="{BA51245E-5C5F-48AD-A813-B2B965679857}" dt="2021-08-25T11:42:42.309" v="1441"/>
          <ac:spMkLst>
            <pc:docMk/>
            <pc:sldMk cId="1734337361" sldId="263"/>
            <ac:spMk id="35" creationId="{103A340B-F936-4E7E-B0F1-AECF9B3C5FFF}"/>
          </ac:spMkLst>
        </pc:spChg>
        <pc:spChg chg="mod">
          <ac:chgData name="Kim Dixon" userId="94c3f094-9e9a-4b63-af1b-7cd919f3220d" providerId="ADAL" clId="{BA51245E-5C5F-48AD-A813-B2B965679857}" dt="2021-09-21T19:04:24.084" v="1857" actId="255"/>
          <ac:spMkLst>
            <pc:docMk/>
            <pc:sldMk cId="1734337361" sldId="263"/>
            <ac:spMk id="37" creationId="{58679C30-1D06-DD41-94B1-EB051076FBB8}"/>
          </ac:spMkLst>
        </pc:spChg>
        <pc:spChg chg="mod">
          <ac:chgData name="Kim Dixon" userId="94c3f094-9e9a-4b63-af1b-7cd919f3220d" providerId="ADAL" clId="{BA51245E-5C5F-48AD-A813-B2B965679857}" dt="2021-08-25T11:42:42.309" v="1441"/>
          <ac:spMkLst>
            <pc:docMk/>
            <pc:sldMk cId="1734337361" sldId="263"/>
            <ac:spMk id="44" creationId="{08925D7F-FEEB-43D9-BAC8-1BCCC95F44EA}"/>
          </ac:spMkLst>
        </pc:spChg>
        <pc:spChg chg="mod">
          <ac:chgData name="Kim Dixon" userId="94c3f094-9e9a-4b63-af1b-7cd919f3220d" providerId="ADAL" clId="{BA51245E-5C5F-48AD-A813-B2B965679857}" dt="2021-09-21T19:02:58.170" v="1835" actId="20577"/>
          <ac:spMkLst>
            <pc:docMk/>
            <pc:sldMk cId="1734337361" sldId="263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9-21T19:03:10.032" v="1839" actId="20577"/>
          <ac:spMkLst>
            <pc:docMk/>
            <pc:sldMk cId="1734337361" sldId="263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42:42.309" v="1441"/>
          <ac:spMkLst>
            <pc:docMk/>
            <pc:sldMk cId="1734337361" sldId="263"/>
            <ac:spMk id="48" creationId="{9CCD54BD-D4BE-4B9B-9F04-EC25286F33CB}"/>
          </ac:spMkLst>
        </pc:spChg>
        <pc:spChg chg="mod">
          <ac:chgData name="Kim Dixon" userId="94c3f094-9e9a-4b63-af1b-7cd919f3220d" providerId="ADAL" clId="{BA51245E-5C5F-48AD-A813-B2B965679857}" dt="2021-08-25T11:42:42.309" v="1441"/>
          <ac:spMkLst>
            <pc:docMk/>
            <pc:sldMk cId="1734337361" sldId="263"/>
            <ac:spMk id="50" creationId="{0F017602-AB51-4DB5-A961-4F0C50F28617}"/>
          </ac:spMkLst>
        </pc:spChg>
        <pc:spChg chg="mod">
          <ac:chgData name="Kim Dixon" userId="94c3f094-9e9a-4b63-af1b-7cd919f3220d" providerId="ADAL" clId="{BA51245E-5C5F-48AD-A813-B2B965679857}" dt="2021-09-21T19:04:30.456" v="1859" actId="1076"/>
          <ac:spMkLst>
            <pc:docMk/>
            <pc:sldMk cId="1734337361" sldId="263"/>
            <ac:spMk id="73" creationId="{C8B884FF-458A-AB49-9137-28BEFBD9187B}"/>
          </ac:spMkLst>
        </pc:spChg>
        <pc:grpChg chg="del mod">
          <ac:chgData name="Kim Dixon" userId="94c3f094-9e9a-4b63-af1b-7cd919f3220d" providerId="ADAL" clId="{BA51245E-5C5F-48AD-A813-B2B965679857}" dt="2021-09-21T19:05:10.364" v="1868" actId="1076"/>
          <ac:grpSpMkLst>
            <pc:docMk/>
            <pc:sldMk cId="1734337361" sldId="263"/>
            <ac:grpSpMk id="26" creationId="{A83195B6-CAD3-3543-A8A5-0D553311CB9D}"/>
          </ac:grpSpMkLst>
        </pc:grpChg>
        <pc:grpChg chg="add mod">
          <ac:chgData name="Kim Dixon" userId="94c3f094-9e9a-4b63-af1b-7cd919f3220d" providerId="ADAL" clId="{BA51245E-5C5F-48AD-A813-B2B965679857}" dt="2021-08-25T11:42:52.056" v="1442" actId="1076"/>
          <ac:grpSpMkLst>
            <pc:docMk/>
            <pc:sldMk cId="1734337361" sldId="263"/>
            <ac:grpSpMk id="34" creationId="{3C13718F-84E5-4A54-90C4-2F7BEDE8EF86}"/>
          </ac:grpSpMkLst>
        </pc:grpChg>
        <pc:grpChg chg="mod">
          <ac:chgData name="Kim Dixon" userId="94c3f094-9e9a-4b63-af1b-7cd919f3220d" providerId="ADAL" clId="{BA51245E-5C5F-48AD-A813-B2B965679857}" dt="2021-08-25T11:42:42.309" v="1441"/>
          <ac:grpSpMkLst>
            <pc:docMk/>
            <pc:sldMk cId="1734337361" sldId="263"/>
            <ac:grpSpMk id="41" creationId="{D3504E80-8E16-4E52-81E0-E13344E6C8AD}"/>
          </ac:grpSpMkLst>
        </pc:grpChg>
        <pc:grpChg chg="mod">
          <ac:chgData name="Kim Dixon" userId="94c3f094-9e9a-4b63-af1b-7cd919f3220d" providerId="ADAL" clId="{BA51245E-5C5F-48AD-A813-B2B965679857}" dt="2021-08-25T11:42:42.309" v="1441"/>
          <ac:grpSpMkLst>
            <pc:docMk/>
            <pc:sldMk cId="1734337361" sldId="263"/>
            <ac:grpSpMk id="42" creationId="{88C23120-B2B5-4B5F-813E-0CDCB53124AC}"/>
          </ac:grpSpMkLst>
        </pc:grpChg>
        <pc:grpChg chg="mod">
          <ac:chgData name="Kim Dixon" userId="94c3f094-9e9a-4b63-af1b-7cd919f3220d" providerId="ADAL" clId="{BA51245E-5C5F-48AD-A813-B2B965679857}" dt="2021-08-25T11:42:42.309" v="1441"/>
          <ac:grpSpMkLst>
            <pc:docMk/>
            <pc:sldMk cId="1734337361" sldId="263"/>
            <ac:grpSpMk id="43" creationId="{F9BDCEBE-53CB-45CC-B70A-B7ED0129DE50}"/>
          </ac:grpSpMkLst>
        </pc:grpChg>
        <pc:picChg chg="mod">
          <ac:chgData name="Kim Dixon" userId="94c3f094-9e9a-4b63-af1b-7cd919f3220d" providerId="ADAL" clId="{BA51245E-5C5F-48AD-A813-B2B965679857}" dt="2021-09-21T19:06:13.699" v="1873" actId="14826"/>
          <ac:picMkLst>
            <pc:docMk/>
            <pc:sldMk cId="1734337361" sldId="263"/>
            <ac:picMk id="3" creationId="{E1780263-6EED-7E4C-BA7E-B46B593128A6}"/>
          </ac:picMkLst>
        </pc:picChg>
        <pc:picChg chg="mod">
          <ac:chgData name="Kim Dixon" userId="94c3f094-9e9a-4b63-af1b-7cd919f3220d" providerId="ADAL" clId="{BA51245E-5C5F-48AD-A813-B2B965679857}" dt="2021-08-24T17:49:54.008" v="1199" actId="1076"/>
          <ac:picMkLst>
            <pc:docMk/>
            <pc:sldMk cId="1734337361" sldId="263"/>
            <ac:picMk id="5" creationId="{560E2A3C-10A9-824E-80D8-ABADD295081E}"/>
          </ac:picMkLst>
        </pc:picChg>
        <pc:picChg chg="mod">
          <ac:chgData name="Kim Dixon" userId="94c3f094-9e9a-4b63-af1b-7cd919f3220d" providerId="ADAL" clId="{BA51245E-5C5F-48AD-A813-B2B965679857}" dt="2021-09-21T19:04:57.083" v="1865" actId="1076"/>
          <ac:picMkLst>
            <pc:docMk/>
            <pc:sldMk cId="1734337361" sldId="263"/>
            <ac:picMk id="36" creationId="{1BC2D3D1-8930-DC4A-A67E-B19668A65A7D}"/>
          </ac:picMkLst>
        </pc:picChg>
        <pc:picChg chg="mod">
          <ac:chgData name="Kim Dixon" userId="94c3f094-9e9a-4b63-af1b-7cd919f3220d" providerId="ADAL" clId="{BA51245E-5C5F-48AD-A813-B2B965679857}" dt="2021-09-21T19:05:23.492" v="1870" actId="1076"/>
          <ac:picMkLst>
            <pc:docMk/>
            <pc:sldMk cId="1734337361" sldId="263"/>
            <ac:picMk id="38" creationId="{DB6DBE52-F624-2749-9F68-E627CCCF04A1}"/>
          </ac:picMkLst>
        </pc:picChg>
        <pc:picChg chg="mod">
          <ac:chgData name="Kim Dixon" userId="94c3f094-9e9a-4b63-af1b-7cd919f3220d" providerId="ADAL" clId="{BA51245E-5C5F-48AD-A813-B2B965679857}" dt="2021-09-21T19:05:17.442" v="1869" actId="1076"/>
          <ac:picMkLst>
            <pc:docMk/>
            <pc:sldMk cId="1734337361" sldId="263"/>
            <ac:picMk id="40" creationId="{68333511-6999-6948-B596-F1AFBD4994B8}"/>
          </ac:picMkLst>
        </pc:picChg>
        <pc:picChg chg="mod">
          <ac:chgData name="Kim Dixon" userId="94c3f094-9e9a-4b63-af1b-7cd919f3220d" providerId="ADAL" clId="{BA51245E-5C5F-48AD-A813-B2B965679857}" dt="2021-08-25T11:42:42.309" v="1441"/>
          <ac:picMkLst>
            <pc:docMk/>
            <pc:sldMk cId="1734337361" sldId="263"/>
            <ac:picMk id="46" creationId="{3548186F-4309-4559-9A4D-B4537B658353}"/>
          </ac:picMkLst>
        </pc:picChg>
        <pc:picChg chg="mod">
          <ac:chgData name="Kim Dixon" userId="94c3f094-9e9a-4b63-af1b-7cd919f3220d" providerId="ADAL" clId="{BA51245E-5C5F-48AD-A813-B2B965679857}" dt="2021-08-25T11:42:42.309" v="1441"/>
          <ac:picMkLst>
            <pc:docMk/>
            <pc:sldMk cId="1734337361" sldId="263"/>
            <ac:picMk id="49" creationId="{E8BD87B7-0312-4D2C-8D40-103C292EC8BC}"/>
          </ac:picMkLst>
        </pc:picChg>
        <pc:picChg chg="mod">
          <ac:chgData name="Kim Dixon" userId="94c3f094-9e9a-4b63-af1b-7cd919f3220d" providerId="ADAL" clId="{BA51245E-5C5F-48AD-A813-B2B965679857}" dt="2021-08-25T11:42:42.309" v="1441"/>
          <ac:picMkLst>
            <pc:docMk/>
            <pc:sldMk cId="1734337361" sldId="263"/>
            <ac:picMk id="51" creationId="{F479AAD2-9144-470F-B02D-0428A6CC427E}"/>
          </ac:picMkLst>
        </pc:picChg>
      </pc:sldChg>
      <pc:sldChg chg="addSp delSp modSp add del mod">
        <pc:chgData name="Kim Dixon" userId="94c3f094-9e9a-4b63-af1b-7cd919f3220d" providerId="ADAL" clId="{BA51245E-5C5F-48AD-A813-B2B965679857}" dt="2021-09-21T19:02:38.264" v="1832" actId="47"/>
        <pc:sldMkLst>
          <pc:docMk/>
          <pc:sldMk cId="2799635133" sldId="264"/>
        </pc:sldMkLst>
        <pc:spChg chg="mod">
          <ac:chgData name="Kim Dixon" userId="94c3f094-9e9a-4b63-af1b-7cd919f3220d" providerId="ADAL" clId="{BA51245E-5C5F-48AD-A813-B2B965679857}" dt="2021-08-25T11:40:22.727" v="1426"/>
          <ac:spMkLst>
            <pc:docMk/>
            <pc:sldMk cId="2799635133" sldId="264"/>
            <ac:spMk id="27" creationId="{C3B0BAB6-0D20-456A-8E4D-8E505C452D4C}"/>
          </ac:spMkLst>
        </pc:spChg>
        <pc:spChg chg="mod">
          <ac:chgData name="Kim Dixon" userId="94c3f094-9e9a-4b63-af1b-7cd919f3220d" providerId="ADAL" clId="{BA51245E-5C5F-48AD-A813-B2B965679857}" dt="2021-08-25T11:40:22.727" v="1426"/>
          <ac:spMkLst>
            <pc:docMk/>
            <pc:sldMk cId="2799635133" sldId="264"/>
            <ac:spMk id="31" creationId="{8C3B1B24-5316-489A-AC11-4503D2BC6707}"/>
          </ac:spMkLst>
        </pc:spChg>
        <pc:spChg chg="mod">
          <ac:chgData name="Kim Dixon" userId="94c3f094-9e9a-4b63-af1b-7cd919f3220d" providerId="ADAL" clId="{BA51245E-5C5F-48AD-A813-B2B965679857}" dt="2021-08-25T11:40:22.727" v="1426"/>
          <ac:spMkLst>
            <pc:docMk/>
            <pc:sldMk cId="2799635133" sldId="264"/>
            <ac:spMk id="36" creationId="{F30B4A07-0E20-46E9-A55E-170D154041BA}"/>
          </ac:spMkLst>
        </pc:spChg>
        <pc:spChg chg="mod">
          <ac:chgData name="Kim Dixon" userId="94c3f094-9e9a-4b63-af1b-7cd919f3220d" providerId="ADAL" clId="{BA51245E-5C5F-48AD-A813-B2B965679857}" dt="2021-08-25T11:40:22.727" v="1426"/>
          <ac:spMkLst>
            <pc:docMk/>
            <pc:sldMk cId="2799635133" sldId="264"/>
            <ac:spMk id="38" creationId="{828591A7-9AA6-4B44-8C88-D27A2B680154}"/>
          </ac:spMkLst>
        </pc:spChg>
        <pc:spChg chg="mod">
          <ac:chgData name="Kim Dixon" userId="94c3f094-9e9a-4b63-af1b-7cd919f3220d" providerId="ADAL" clId="{BA51245E-5C5F-48AD-A813-B2B965679857}" dt="2021-08-24T17:23:47.406" v="1121" actId="20577"/>
          <ac:spMkLst>
            <pc:docMk/>
            <pc:sldMk cId="2799635133" sldId="264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7:24:09.620" v="1125" actId="20577"/>
          <ac:spMkLst>
            <pc:docMk/>
            <pc:sldMk cId="2799635133" sldId="264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40:36.059" v="1428" actId="1076"/>
          <ac:spMkLst>
            <pc:docMk/>
            <pc:sldMk cId="2799635133" sldId="264"/>
            <ac:spMk id="70" creationId="{19C8874E-51BD-7044-BF8A-69F473A60140}"/>
          </ac:spMkLst>
        </pc:spChg>
        <pc:spChg chg="mod">
          <ac:chgData name="Kim Dixon" userId="94c3f094-9e9a-4b63-af1b-7cd919f3220d" providerId="ADAL" clId="{BA51245E-5C5F-48AD-A813-B2B965679857}" dt="2021-08-25T11:40:32.053" v="1427" actId="1076"/>
          <ac:spMkLst>
            <pc:docMk/>
            <pc:sldMk cId="2799635133" sldId="264"/>
            <ac:spMk id="71" creationId="{172486B5-8D43-1241-BAD4-09F7972F1838}"/>
          </ac:spMkLst>
        </pc:spChg>
        <pc:grpChg chg="del">
          <ac:chgData name="Kim Dixon" userId="94c3f094-9e9a-4b63-af1b-7cd919f3220d" providerId="ADAL" clId="{BA51245E-5C5F-48AD-A813-B2B965679857}" dt="2021-08-25T11:40:21.524" v="1425" actId="478"/>
          <ac:grpSpMkLst>
            <pc:docMk/>
            <pc:sldMk cId="2799635133" sldId="264"/>
            <ac:grpSpMk id="13" creationId="{B70A63F4-12F1-BD4E-BA09-D8E116B0C404}"/>
          </ac:grpSpMkLst>
        </pc:grpChg>
        <pc:grpChg chg="add mod">
          <ac:chgData name="Kim Dixon" userId="94c3f094-9e9a-4b63-af1b-7cd919f3220d" providerId="ADAL" clId="{BA51245E-5C5F-48AD-A813-B2B965679857}" dt="2021-08-25T11:40:22.727" v="1426"/>
          <ac:grpSpMkLst>
            <pc:docMk/>
            <pc:sldMk cId="2799635133" sldId="264"/>
            <ac:grpSpMk id="26" creationId="{F4AF636F-74D3-4CAB-8BF2-792C47EDB230}"/>
          </ac:grpSpMkLst>
        </pc:grpChg>
        <pc:grpChg chg="mod">
          <ac:chgData name="Kim Dixon" userId="94c3f094-9e9a-4b63-af1b-7cd919f3220d" providerId="ADAL" clId="{BA51245E-5C5F-48AD-A813-B2B965679857}" dt="2021-08-25T11:40:22.727" v="1426"/>
          <ac:grpSpMkLst>
            <pc:docMk/>
            <pc:sldMk cId="2799635133" sldId="264"/>
            <ac:grpSpMk id="28" creationId="{8F161BEE-C7FD-453E-972B-E9AB881A3AB4}"/>
          </ac:grpSpMkLst>
        </pc:grpChg>
        <pc:grpChg chg="mod">
          <ac:chgData name="Kim Dixon" userId="94c3f094-9e9a-4b63-af1b-7cd919f3220d" providerId="ADAL" clId="{BA51245E-5C5F-48AD-A813-B2B965679857}" dt="2021-08-25T11:40:22.727" v="1426"/>
          <ac:grpSpMkLst>
            <pc:docMk/>
            <pc:sldMk cId="2799635133" sldId="264"/>
            <ac:grpSpMk id="29" creationId="{6BD8FB99-8C98-4475-935E-6BA7A43D3801}"/>
          </ac:grpSpMkLst>
        </pc:grpChg>
        <pc:grpChg chg="mod">
          <ac:chgData name="Kim Dixon" userId="94c3f094-9e9a-4b63-af1b-7cd919f3220d" providerId="ADAL" clId="{BA51245E-5C5F-48AD-A813-B2B965679857}" dt="2021-08-25T11:40:22.727" v="1426"/>
          <ac:grpSpMkLst>
            <pc:docMk/>
            <pc:sldMk cId="2799635133" sldId="264"/>
            <ac:grpSpMk id="30" creationId="{A202D64B-D69D-4331-9C88-F81DBD03A210}"/>
          </ac:grpSpMkLst>
        </pc:grpChg>
        <pc:picChg chg="mod">
          <ac:chgData name="Kim Dixon" userId="94c3f094-9e9a-4b63-af1b-7cd919f3220d" providerId="ADAL" clId="{BA51245E-5C5F-48AD-A813-B2B965679857}" dt="2021-09-21T19:02:21.648" v="1831" actId="14826"/>
          <ac:picMkLst>
            <pc:docMk/>
            <pc:sldMk cId="2799635133" sldId="264"/>
            <ac:picMk id="5" creationId="{25C9AC85-9CAB-594B-B8BB-A8377F29ECF1}"/>
          </ac:picMkLst>
        </pc:picChg>
        <pc:picChg chg="mod">
          <ac:chgData name="Kim Dixon" userId="94c3f094-9e9a-4b63-af1b-7cd919f3220d" providerId="ADAL" clId="{BA51245E-5C5F-48AD-A813-B2B965679857}" dt="2021-08-25T11:40:22.727" v="1426"/>
          <ac:picMkLst>
            <pc:docMk/>
            <pc:sldMk cId="2799635133" sldId="264"/>
            <ac:picMk id="32" creationId="{D02724D8-47AD-4668-B7BF-CFAC2ACE876F}"/>
          </ac:picMkLst>
        </pc:picChg>
        <pc:picChg chg="mod">
          <ac:chgData name="Kim Dixon" userId="94c3f094-9e9a-4b63-af1b-7cd919f3220d" providerId="ADAL" clId="{BA51245E-5C5F-48AD-A813-B2B965679857}" dt="2021-08-25T11:40:22.727" v="1426"/>
          <ac:picMkLst>
            <pc:docMk/>
            <pc:sldMk cId="2799635133" sldId="264"/>
            <ac:picMk id="37" creationId="{66E1F129-7A58-4F11-8C5B-A360AA573B46}"/>
          </ac:picMkLst>
        </pc:picChg>
        <pc:picChg chg="mod">
          <ac:chgData name="Kim Dixon" userId="94c3f094-9e9a-4b63-af1b-7cd919f3220d" providerId="ADAL" clId="{BA51245E-5C5F-48AD-A813-B2B965679857}" dt="2021-08-25T11:40:22.727" v="1426"/>
          <ac:picMkLst>
            <pc:docMk/>
            <pc:sldMk cId="2799635133" sldId="264"/>
            <ac:picMk id="39" creationId="{986DD337-36F4-4B3B-9667-626C72DD298F}"/>
          </ac:picMkLst>
        </pc:picChg>
      </pc:sldChg>
      <pc:sldChg chg="addSp delSp modSp add del mod">
        <pc:chgData name="Kim Dixon" userId="94c3f094-9e9a-4b63-af1b-7cd919f3220d" providerId="ADAL" clId="{BA51245E-5C5F-48AD-A813-B2B965679857}" dt="2021-09-21T18:57:38.365" v="1734" actId="47"/>
        <pc:sldMkLst>
          <pc:docMk/>
          <pc:sldMk cId="2711704094" sldId="265"/>
        </pc:sldMkLst>
        <pc:spChg chg="mod">
          <ac:chgData name="Kim Dixon" userId="94c3f094-9e9a-4b63-af1b-7cd919f3220d" providerId="ADAL" clId="{BA51245E-5C5F-48AD-A813-B2B965679857}" dt="2021-08-24T17:00:16.998" v="1107" actId="14100"/>
          <ac:spMkLst>
            <pc:docMk/>
            <pc:sldMk cId="2711704094" sldId="265"/>
            <ac:spMk id="9" creationId="{E730F635-D5D2-6A49-A97F-35D8E9375D3D}"/>
          </ac:spMkLst>
        </pc:spChg>
        <pc:spChg chg="mod">
          <ac:chgData name="Kim Dixon" userId="94c3f094-9e9a-4b63-af1b-7cd919f3220d" providerId="ADAL" clId="{BA51245E-5C5F-48AD-A813-B2B965679857}" dt="2021-08-24T17:00:21.935" v="1108" actId="1076"/>
          <ac:spMkLst>
            <pc:docMk/>
            <pc:sldMk cId="2711704094" sldId="265"/>
            <ac:spMk id="10" creationId="{FA9F2F8F-551A-EA48-B204-7CAA832425E1}"/>
          </ac:spMkLst>
        </pc:spChg>
        <pc:spChg chg="del topLvl">
          <ac:chgData name="Kim Dixon" userId="94c3f094-9e9a-4b63-af1b-7cd919f3220d" providerId="ADAL" clId="{BA51245E-5C5F-48AD-A813-B2B965679857}" dt="2021-08-25T11:42:12.217" v="1434" actId="478"/>
          <ac:spMkLst>
            <pc:docMk/>
            <pc:sldMk cId="2711704094" sldId="265"/>
            <ac:spMk id="28" creationId="{4EEAF832-9F2E-BA4A-8E4C-58308AF025E8}"/>
          </ac:spMkLst>
        </pc:spChg>
        <pc:spChg chg="mod">
          <ac:chgData name="Kim Dixon" userId="94c3f094-9e9a-4b63-af1b-7cd919f3220d" providerId="ADAL" clId="{BA51245E-5C5F-48AD-A813-B2B965679857}" dt="2021-08-24T17:00:28.560" v="1109" actId="1076"/>
          <ac:spMkLst>
            <pc:docMk/>
            <pc:sldMk cId="2711704094" sldId="265"/>
            <ac:spMk id="33" creationId="{625856DE-06D0-0748-87A2-7B2EA3B87331}"/>
          </ac:spMkLst>
        </pc:spChg>
        <pc:spChg chg="mod">
          <ac:chgData name="Kim Dixon" userId="94c3f094-9e9a-4b63-af1b-7cd919f3220d" providerId="ADAL" clId="{BA51245E-5C5F-48AD-A813-B2B965679857}" dt="2021-08-25T11:42:27.047" v="1438"/>
          <ac:spMkLst>
            <pc:docMk/>
            <pc:sldMk cId="2711704094" sldId="265"/>
            <ac:spMk id="35" creationId="{8349BA17-0DDC-4E54-9CCA-9BD9DE12813F}"/>
          </ac:spMkLst>
        </pc:spChg>
        <pc:spChg chg="mod">
          <ac:chgData name="Kim Dixon" userId="94c3f094-9e9a-4b63-af1b-7cd919f3220d" providerId="ADAL" clId="{BA51245E-5C5F-48AD-A813-B2B965679857}" dt="2021-08-25T11:42:27.047" v="1438"/>
          <ac:spMkLst>
            <pc:docMk/>
            <pc:sldMk cId="2711704094" sldId="265"/>
            <ac:spMk id="44" creationId="{FE41AB47-69DF-42FD-89FB-BE26C8B900A0}"/>
          </ac:spMkLst>
        </pc:spChg>
        <pc:spChg chg="mod">
          <ac:chgData name="Kim Dixon" userId="94c3f094-9e9a-4b63-af1b-7cd919f3220d" providerId="ADAL" clId="{BA51245E-5C5F-48AD-A813-B2B965679857}" dt="2021-08-24T17:47:43.894" v="1136" actId="20577"/>
          <ac:spMkLst>
            <pc:docMk/>
            <pc:sldMk cId="2711704094" sldId="265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8-24T17:48:11.414" v="1167" actId="20577"/>
          <ac:spMkLst>
            <pc:docMk/>
            <pc:sldMk cId="2711704094" sldId="265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8-25T11:42:27.047" v="1438"/>
          <ac:spMkLst>
            <pc:docMk/>
            <pc:sldMk cId="2711704094" sldId="265"/>
            <ac:spMk id="48" creationId="{2193DB1D-027D-4F97-8F45-80FDB1CCF0C8}"/>
          </ac:spMkLst>
        </pc:spChg>
        <pc:spChg chg="mod">
          <ac:chgData name="Kim Dixon" userId="94c3f094-9e9a-4b63-af1b-7cd919f3220d" providerId="ADAL" clId="{BA51245E-5C5F-48AD-A813-B2B965679857}" dt="2021-08-25T11:42:27.047" v="1438"/>
          <ac:spMkLst>
            <pc:docMk/>
            <pc:sldMk cId="2711704094" sldId="265"/>
            <ac:spMk id="50" creationId="{A1318508-7ADF-400E-B123-E12ED1A582B2}"/>
          </ac:spMkLst>
        </pc:spChg>
        <pc:spChg chg="mod">
          <ac:chgData name="Kim Dixon" userId="94c3f094-9e9a-4b63-af1b-7cd919f3220d" providerId="ADAL" clId="{BA51245E-5C5F-48AD-A813-B2B965679857}" dt="2021-08-24T17:01:21.017" v="1115" actId="14100"/>
          <ac:spMkLst>
            <pc:docMk/>
            <pc:sldMk cId="2711704094" sldId="265"/>
            <ac:spMk id="73" creationId="{C8B884FF-458A-AB49-9137-28BEFBD9187B}"/>
          </ac:spMkLst>
        </pc:spChg>
        <pc:grpChg chg="del mod">
          <ac:chgData name="Kim Dixon" userId="94c3f094-9e9a-4b63-af1b-7cd919f3220d" providerId="ADAL" clId="{BA51245E-5C5F-48AD-A813-B2B965679857}" dt="2021-08-24T17:01:50.734" v="1120" actId="478"/>
          <ac:grpSpMkLst>
            <pc:docMk/>
            <pc:sldMk cId="2711704094" sldId="265"/>
            <ac:grpSpMk id="13" creationId="{B70A63F4-12F1-BD4E-BA09-D8E116B0C404}"/>
          </ac:grpSpMkLst>
        </pc:grpChg>
        <pc:grpChg chg="del mod">
          <ac:chgData name="Kim Dixon" userId="94c3f094-9e9a-4b63-af1b-7cd919f3220d" providerId="ADAL" clId="{BA51245E-5C5F-48AD-A813-B2B965679857}" dt="2021-08-25T11:42:12.217" v="1434" actId="478"/>
          <ac:grpSpMkLst>
            <pc:docMk/>
            <pc:sldMk cId="2711704094" sldId="265"/>
            <ac:grpSpMk id="26" creationId="{6D77D3BA-7A0A-EC42-9B7F-07D648E2E988}"/>
          </ac:grpSpMkLst>
        </pc:grpChg>
        <pc:grpChg chg="del topLvl">
          <ac:chgData name="Kim Dixon" userId="94c3f094-9e9a-4b63-af1b-7cd919f3220d" providerId="ADAL" clId="{BA51245E-5C5F-48AD-A813-B2B965679857}" dt="2021-08-25T11:42:26.331" v="1437" actId="478"/>
          <ac:grpSpMkLst>
            <pc:docMk/>
            <pc:sldMk cId="2711704094" sldId="265"/>
            <ac:grpSpMk id="27" creationId="{801274DB-7DD2-654F-9D61-86275778100D}"/>
          </ac:grpSpMkLst>
        </pc:grpChg>
        <pc:grpChg chg="add mod">
          <ac:chgData name="Kim Dixon" userId="94c3f094-9e9a-4b63-af1b-7cd919f3220d" providerId="ADAL" clId="{BA51245E-5C5F-48AD-A813-B2B965679857}" dt="2021-08-25T11:42:33.857" v="1439" actId="1076"/>
          <ac:grpSpMkLst>
            <pc:docMk/>
            <pc:sldMk cId="2711704094" sldId="265"/>
            <ac:grpSpMk id="34" creationId="{49496E85-3CBD-48BA-B3AB-256061F1CD37}"/>
          </ac:grpSpMkLst>
        </pc:grpChg>
        <pc:grpChg chg="mod">
          <ac:chgData name="Kim Dixon" userId="94c3f094-9e9a-4b63-af1b-7cd919f3220d" providerId="ADAL" clId="{BA51245E-5C5F-48AD-A813-B2B965679857}" dt="2021-08-25T11:42:27.047" v="1438"/>
          <ac:grpSpMkLst>
            <pc:docMk/>
            <pc:sldMk cId="2711704094" sldId="265"/>
            <ac:grpSpMk id="41" creationId="{E4FC9670-61EB-4A7C-93A5-1C2D4744130E}"/>
          </ac:grpSpMkLst>
        </pc:grpChg>
        <pc:grpChg chg="mod">
          <ac:chgData name="Kim Dixon" userId="94c3f094-9e9a-4b63-af1b-7cd919f3220d" providerId="ADAL" clId="{BA51245E-5C5F-48AD-A813-B2B965679857}" dt="2021-08-25T11:42:27.047" v="1438"/>
          <ac:grpSpMkLst>
            <pc:docMk/>
            <pc:sldMk cId="2711704094" sldId="265"/>
            <ac:grpSpMk id="42" creationId="{3962A48A-FE05-405B-A4F3-E8FD4614C327}"/>
          </ac:grpSpMkLst>
        </pc:grpChg>
        <pc:grpChg chg="mod">
          <ac:chgData name="Kim Dixon" userId="94c3f094-9e9a-4b63-af1b-7cd919f3220d" providerId="ADAL" clId="{BA51245E-5C5F-48AD-A813-B2B965679857}" dt="2021-08-25T11:42:27.047" v="1438"/>
          <ac:grpSpMkLst>
            <pc:docMk/>
            <pc:sldMk cId="2711704094" sldId="265"/>
            <ac:grpSpMk id="43" creationId="{69C73A76-DE63-40D3-A281-CC277AFF4ABE}"/>
          </ac:grpSpMkLst>
        </pc:grpChg>
        <pc:grpChg chg="mod">
          <ac:chgData name="Kim Dixon" userId="94c3f094-9e9a-4b63-af1b-7cd919f3220d" providerId="ADAL" clId="{BA51245E-5C5F-48AD-A813-B2B965679857}" dt="2021-08-24T17:01:32.617" v="1117" actId="1076"/>
          <ac:grpSpMkLst>
            <pc:docMk/>
            <pc:sldMk cId="2711704094" sldId="265"/>
            <ac:grpSpMk id="61" creationId="{927C2A39-3A4F-BB4D-8F78-9F5E57362366}"/>
          </ac:grpSpMkLst>
        </pc:grpChg>
        <pc:grpChg chg="mod">
          <ac:chgData name="Kim Dixon" userId="94c3f094-9e9a-4b63-af1b-7cd919f3220d" providerId="ADAL" clId="{BA51245E-5C5F-48AD-A813-B2B965679857}" dt="2021-08-24T17:01:10.774" v="1113" actId="14100"/>
          <ac:grpSpMkLst>
            <pc:docMk/>
            <pc:sldMk cId="2711704094" sldId="265"/>
            <ac:grpSpMk id="84" creationId="{E59AFCCF-B0C8-1243-A655-DA8A37BFD33A}"/>
          </ac:grpSpMkLst>
        </pc:grpChg>
        <pc:picChg chg="add del">
          <ac:chgData name="Kim Dixon" userId="94c3f094-9e9a-4b63-af1b-7cd919f3220d" providerId="ADAL" clId="{BA51245E-5C5F-48AD-A813-B2B965679857}" dt="2021-08-25T11:42:15.822" v="1436" actId="22"/>
          <ac:picMkLst>
            <pc:docMk/>
            <pc:sldMk cId="2711704094" sldId="265"/>
            <ac:picMk id="3" creationId="{EA26C7B8-45D9-42FA-8DF0-1B69E735B2E3}"/>
          </ac:picMkLst>
        </pc:picChg>
        <pc:picChg chg="mod">
          <ac:chgData name="Kim Dixon" userId="94c3f094-9e9a-4b63-af1b-7cd919f3220d" providerId="ADAL" clId="{BA51245E-5C5F-48AD-A813-B2B965679857}" dt="2021-08-24T17:01:01.093" v="1111" actId="1076"/>
          <ac:picMkLst>
            <pc:docMk/>
            <pc:sldMk cId="2711704094" sldId="265"/>
            <ac:picMk id="15" creationId="{6627A664-4160-544B-8A60-F23B3461A81D}"/>
          </ac:picMkLst>
        </pc:picChg>
        <pc:picChg chg="mod">
          <ac:chgData name="Kim Dixon" userId="94c3f094-9e9a-4b63-af1b-7cd919f3220d" providerId="ADAL" clId="{BA51245E-5C5F-48AD-A813-B2B965679857}" dt="2021-08-25T11:42:27.047" v="1438"/>
          <ac:picMkLst>
            <pc:docMk/>
            <pc:sldMk cId="2711704094" sldId="265"/>
            <ac:picMk id="46" creationId="{8DB0DB95-7178-4025-B410-422B662D24A6}"/>
          </ac:picMkLst>
        </pc:picChg>
        <pc:picChg chg="mod">
          <ac:chgData name="Kim Dixon" userId="94c3f094-9e9a-4b63-af1b-7cd919f3220d" providerId="ADAL" clId="{BA51245E-5C5F-48AD-A813-B2B965679857}" dt="2021-08-25T11:42:27.047" v="1438"/>
          <ac:picMkLst>
            <pc:docMk/>
            <pc:sldMk cId="2711704094" sldId="265"/>
            <ac:picMk id="49" creationId="{B5067CD8-C897-4123-990F-DF5D351F66BF}"/>
          </ac:picMkLst>
        </pc:picChg>
        <pc:picChg chg="mod">
          <ac:chgData name="Kim Dixon" userId="94c3f094-9e9a-4b63-af1b-7cd919f3220d" providerId="ADAL" clId="{BA51245E-5C5F-48AD-A813-B2B965679857}" dt="2021-08-25T11:42:27.047" v="1438"/>
          <ac:picMkLst>
            <pc:docMk/>
            <pc:sldMk cId="2711704094" sldId="265"/>
            <ac:picMk id="51" creationId="{28F90924-D477-4A75-9B40-0F622C90F699}"/>
          </ac:picMkLst>
        </pc:picChg>
      </pc:sldChg>
      <pc:sldChg chg="modSp mod">
        <pc:chgData name="Kim Dixon" userId="94c3f094-9e9a-4b63-af1b-7cd919f3220d" providerId="ADAL" clId="{BA51245E-5C5F-48AD-A813-B2B965679857}" dt="2022-04-20T15:19:47.024" v="1929" actId="20577"/>
        <pc:sldMkLst>
          <pc:docMk/>
          <pc:sldMk cId="173815457" sldId="273"/>
        </pc:sldMkLst>
        <pc:spChg chg="mod">
          <ac:chgData name="Kim Dixon" userId="94c3f094-9e9a-4b63-af1b-7cd919f3220d" providerId="ADAL" clId="{BA51245E-5C5F-48AD-A813-B2B965679857}" dt="2021-08-25T16:01:42.081" v="1475" actId="14100"/>
          <ac:spMkLst>
            <pc:docMk/>
            <pc:sldMk cId="173815457" sldId="273"/>
            <ac:spMk id="2" creationId="{48017633-E7B5-45D3-819D-4F5C25A9EA56}"/>
          </ac:spMkLst>
        </pc:spChg>
        <pc:spChg chg="mod">
          <ac:chgData name="Kim Dixon" userId="94c3f094-9e9a-4b63-af1b-7cd919f3220d" providerId="ADAL" clId="{BA51245E-5C5F-48AD-A813-B2B965679857}" dt="2022-04-20T15:19:47.024" v="1929" actId="20577"/>
          <ac:spMkLst>
            <pc:docMk/>
            <pc:sldMk cId="173815457" sldId="273"/>
            <ac:spMk id="24" creationId="{2AE686B9-7CF9-4959-8236-9E4785BDEA6D}"/>
          </ac:spMkLst>
        </pc:spChg>
      </pc:sldChg>
      <pc:sldChg chg="modSp mod">
        <pc:chgData name="Kim Dixon" userId="94c3f094-9e9a-4b63-af1b-7cd919f3220d" providerId="ADAL" clId="{BA51245E-5C5F-48AD-A813-B2B965679857}" dt="2021-08-25T16:02:47.204" v="1582" actId="5793"/>
        <pc:sldMkLst>
          <pc:docMk/>
          <pc:sldMk cId="3468911577" sldId="276"/>
        </pc:sldMkLst>
        <pc:spChg chg="mod">
          <ac:chgData name="Kim Dixon" userId="94c3f094-9e9a-4b63-af1b-7cd919f3220d" providerId="ADAL" clId="{BA51245E-5C5F-48AD-A813-B2B965679857}" dt="2021-08-25T16:02:30.573" v="1524" actId="14100"/>
          <ac:spMkLst>
            <pc:docMk/>
            <pc:sldMk cId="3468911577" sldId="276"/>
            <ac:spMk id="2" creationId="{10F0D962-9F55-4E36-8FF8-3B6672481B9F}"/>
          </ac:spMkLst>
        </pc:spChg>
        <pc:spChg chg="mod">
          <ac:chgData name="Kim Dixon" userId="94c3f094-9e9a-4b63-af1b-7cd919f3220d" providerId="ADAL" clId="{BA51245E-5C5F-48AD-A813-B2B965679857}" dt="2021-08-25T16:02:47.204" v="1582" actId="5793"/>
          <ac:spMkLst>
            <pc:docMk/>
            <pc:sldMk cId="3468911577" sldId="276"/>
            <ac:spMk id="3" creationId="{447FA9D5-2158-40DF-9A11-59A79F30456B}"/>
          </ac:spMkLst>
        </pc:spChg>
      </pc:sldChg>
      <pc:sldChg chg="addSp modSp mod ord">
        <pc:chgData name="Kim Dixon" userId="94c3f094-9e9a-4b63-af1b-7cd919f3220d" providerId="ADAL" clId="{BA51245E-5C5F-48AD-A813-B2B965679857}" dt="2021-09-21T18:56:21.180" v="1725" actId="1076"/>
        <pc:sldMkLst>
          <pc:docMk/>
          <pc:sldMk cId="3372218444" sldId="277"/>
        </pc:sldMkLst>
        <pc:spChg chg="mod">
          <ac:chgData name="Kim Dixon" userId="94c3f094-9e9a-4b63-af1b-7cd919f3220d" providerId="ADAL" clId="{BA51245E-5C5F-48AD-A813-B2B965679857}" dt="2021-09-21T18:54:25.171" v="1707" actId="6549"/>
          <ac:spMkLst>
            <pc:docMk/>
            <pc:sldMk cId="3372218444" sldId="277"/>
            <ac:spMk id="40" creationId="{751EB149-8A2B-E44C-A268-329229D1C65D}"/>
          </ac:spMkLst>
        </pc:spChg>
        <pc:spChg chg="add mod">
          <ac:chgData name="Kim Dixon" userId="94c3f094-9e9a-4b63-af1b-7cd919f3220d" providerId="ADAL" clId="{BA51245E-5C5F-48AD-A813-B2B965679857}" dt="2021-09-21T18:56:11.072" v="1722" actId="1076"/>
          <ac:spMkLst>
            <pc:docMk/>
            <pc:sldMk cId="3372218444" sldId="277"/>
            <ac:spMk id="42" creationId="{5DFCF6CE-25FB-421D-AF41-085FE7F0C81D}"/>
          </ac:spMkLst>
        </pc:spChg>
        <pc:spChg chg="mod">
          <ac:chgData name="Kim Dixon" userId="94c3f094-9e9a-4b63-af1b-7cd919f3220d" providerId="ADAL" clId="{BA51245E-5C5F-48AD-A813-B2B965679857}" dt="2021-09-21T18:53:06.289" v="1704" actId="14100"/>
          <ac:spMkLst>
            <pc:docMk/>
            <pc:sldMk cId="3372218444" sldId="277"/>
            <ac:spMk id="47" creationId="{66750E0D-339E-6E42-8AC6-64E48A3858EA}"/>
          </ac:spMkLst>
        </pc:spChg>
        <pc:spChg chg="mod">
          <ac:chgData name="Kim Dixon" userId="94c3f094-9e9a-4b63-af1b-7cd919f3220d" providerId="ADAL" clId="{BA51245E-5C5F-48AD-A813-B2B965679857}" dt="2021-09-21T18:55:46.575" v="1718" actId="1076"/>
          <ac:spMkLst>
            <pc:docMk/>
            <pc:sldMk cId="3372218444" sldId="277"/>
            <ac:spMk id="73" creationId="{C8B884FF-458A-AB49-9137-28BEFBD9187B}"/>
          </ac:spMkLst>
        </pc:spChg>
        <pc:grpChg chg="mod">
          <ac:chgData name="Kim Dixon" userId="94c3f094-9e9a-4b63-af1b-7cd919f3220d" providerId="ADAL" clId="{BA51245E-5C5F-48AD-A813-B2B965679857}" dt="2021-09-21T18:56:16.480" v="1724" actId="1076"/>
          <ac:grpSpMkLst>
            <pc:docMk/>
            <pc:sldMk cId="3372218444" sldId="277"/>
            <ac:grpSpMk id="32" creationId="{A5F7B2DB-E853-9947-A80A-AB5DCBEBEB00}"/>
          </ac:grpSpMkLst>
        </pc:grpChg>
        <pc:picChg chg="mod">
          <ac:chgData name="Kim Dixon" userId="94c3f094-9e9a-4b63-af1b-7cd919f3220d" providerId="ADAL" clId="{BA51245E-5C5F-48AD-A813-B2B965679857}" dt="2021-09-21T18:56:21.180" v="1725" actId="1076"/>
          <ac:picMkLst>
            <pc:docMk/>
            <pc:sldMk cId="3372218444" sldId="277"/>
            <ac:picMk id="41" creationId="{9371FDC7-BF47-F446-809C-FCBD309CFBF2}"/>
          </ac:picMkLst>
        </pc:picChg>
      </pc:sldChg>
      <pc:sldChg chg="modSp add mod">
        <pc:chgData name="Kim Dixon" userId="94c3f094-9e9a-4b63-af1b-7cd919f3220d" providerId="ADAL" clId="{BA51245E-5C5F-48AD-A813-B2B965679857}" dt="2021-09-21T18:58:04.699" v="1738" actId="14826"/>
        <pc:sldMkLst>
          <pc:docMk/>
          <pc:sldMk cId="763423284" sldId="278"/>
        </pc:sldMkLst>
        <pc:spChg chg="mod">
          <ac:chgData name="Kim Dixon" userId="94c3f094-9e9a-4b63-af1b-7cd919f3220d" providerId="ADAL" clId="{BA51245E-5C5F-48AD-A813-B2B965679857}" dt="2021-09-21T18:57:24.782" v="1732" actId="14100"/>
          <ac:spMkLst>
            <pc:docMk/>
            <pc:sldMk cId="763423284" sldId="278"/>
            <ac:spMk id="45" creationId="{AE56834C-45A0-E149-82CD-16E8CA91B707}"/>
          </ac:spMkLst>
        </pc:spChg>
        <pc:spChg chg="mod">
          <ac:chgData name="Kim Dixon" userId="94c3f094-9e9a-4b63-af1b-7cd919f3220d" providerId="ADAL" clId="{BA51245E-5C5F-48AD-A813-B2B965679857}" dt="2021-09-21T18:58:04.699" v="1738" actId="14826"/>
          <ac:spMkLst>
            <pc:docMk/>
            <pc:sldMk cId="763423284" sldId="278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8:58:04.699" v="1738" actId="14826"/>
          <ac:grpSpMkLst>
            <pc:docMk/>
            <pc:sldMk cId="763423284" sldId="278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8:58:04.699" v="1738" actId="14826"/>
          <ac:picMkLst>
            <pc:docMk/>
            <pc:sldMk cId="763423284" sldId="278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8:58:04.699" v="1738" actId="14826"/>
          <ac:picMkLst>
            <pc:docMk/>
            <pc:sldMk cId="763423284" sldId="278"/>
            <ac:picMk id="12" creationId="{41DCBD58-9E0D-0B4B-87FC-F94D40E27E52}"/>
          </ac:picMkLst>
        </pc:picChg>
      </pc:sldChg>
      <pc:sldChg chg="modSp add">
        <pc:chgData name="Kim Dixon" userId="94c3f094-9e9a-4b63-af1b-7cd919f3220d" providerId="ADAL" clId="{BA51245E-5C5F-48AD-A813-B2B965679857}" dt="2021-09-21T18:58:33.456" v="1741" actId="14826"/>
        <pc:sldMkLst>
          <pc:docMk/>
          <pc:sldMk cId="487931687" sldId="279"/>
        </pc:sldMkLst>
        <pc:spChg chg="mod">
          <ac:chgData name="Kim Dixon" userId="94c3f094-9e9a-4b63-af1b-7cd919f3220d" providerId="ADAL" clId="{BA51245E-5C5F-48AD-A813-B2B965679857}" dt="2021-09-21T18:58:33.456" v="1741" actId="14826"/>
          <ac:spMkLst>
            <pc:docMk/>
            <pc:sldMk cId="487931687" sldId="279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8:58:33.456" v="1741" actId="14826"/>
          <ac:grpSpMkLst>
            <pc:docMk/>
            <pc:sldMk cId="487931687" sldId="279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8:58:33.456" v="1741" actId="14826"/>
          <ac:picMkLst>
            <pc:docMk/>
            <pc:sldMk cId="487931687" sldId="279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8:58:33.456" v="1741" actId="14826"/>
          <ac:picMkLst>
            <pc:docMk/>
            <pc:sldMk cId="487931687" sldId="279"/>
            <ac:picMk id="12" creationId="{41DCBD58-9E0D-0B4B-87FC-F94D40E27E52}"/>
          </ac:picMkLst>
        </pc:picChg>
      </pc:sldChg>
      <pc:sldChg chg="modSp add mod">
        <pc:chgData name="Kim Dixon" userId="94c3f094-9e9a-4b63-af1b-7cd919f3220d" providerId="ADAL" clId="{BA51245E-5C5F-48AD-A813-B2B965679857}" dt="2021-09-21T19:24:17.509" v="1912" actId="255"/>
        <pc:sldMkLst>
          <pc:docMk/>
          <pc:sldMk cId="1774532279" sldId="280"/>
        </pc:sldMkLst>
        <pc:spChg chg="mod">
          <ac:chgData name="Kim Dixon" userId="94c3f094-9e9a-4b63-af1b-7cd919f3220d" providerId="ADAL" clId="{BA51245E-5C5F-48AD-A813-B2B965679857}" dt="2021-09-21T19:24:17.509" v="1912" actId="255"/>
          <ac:spMkLst>
            <pc:docMk/>
            <pc:sldMk cId="1774532279" sldId="280"/>
            <ac:spMk id="42" creationId="{5DFCF6CE-25FB-421D-AF41-085FE7F0C81D}"/>
          </ac:spMkLst>
        </pc:spChg>
        <pc:spChg chg="mod">
          <ac:chgData name="Kim Dixon" userId="94c3f094-9e9a-4b63-af1b-7cd919f3220d" providerId="ADAL" clId="{BA51245E-5C5F-48AD-A813-B2B965679857}" dt="2021-09-21T18:59:19.510" v="1744" actId="14826"/>
          <ac:spMkLst>
            <pc:docMk/>
            <pc:sldMk cId="1774532279" sldId="280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8:59:19.510" v="1744" actId="14826"/>
          <ac:grpSpMkLst>
            <pc:docMk/>
            <pc:sldMk cId="1774532279" sldId="280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8:59:19.510" v="1744" actId="14826"/>
          <ac:picMkLst>
            <pc:docMk/>
            <pc:sldMk cId="1774532279" sldId="280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8:59:19.510" v="1744" actId="14826"/>
          <ac:picMkLst>
            <pc:docMk/>
            <pc:sldMk cId="1774532279" sldId="280"/>
            <ac:picMk id="12" creationId="{41DCBD58-9E0D-0B4B-87FC-F94D40E27E52}"/>
          </ac:picMkLst>
        </pc:picChg>
      </pc:sldChg>
      <pc:sldChg chg="modSp add del">
        <pc:chgData name="Kim Dixon" userId="94c3f094-9e9a-4b63-af1b-7cd919f3220d" providerId="ADAL" clId="{BA51245E-5C5F-48AD-A813-B2B965679857}" dt="2021-09-21T19:23:23.378" v="1911" actId="47"/>
        <pc:sldMkLst>
          <pc:docMk/>
          <pc:sldMk cId="67584603" sldId="281"/>
        </pc:sldMkLst>
        <pc:spChg chg="mod">
          <ac:chgData name="Kim Dixon" userId="94c3f094-9e9a-4b63-af1b-7cd919f3220d" providerId="ADAL" clId="{BA51245E-5C5F-48AD-A813-B2B965679857}" dt="2021-09-21T18:59:36.464" v="1746" actId="14826"/>
          <ac:spMkLst>
            <pc:docMk/>
            <pc:sldMk cId="67584603" sldId="281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8:59:36.464" v="1746" actId="14826"/>
          <ac:grpSpMkLst>
            <pc:docMk/>
            <pc:sldMk cId="67584603" sldId="281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8:59:36.464" v="1746" actId="14826"/>
          <ac:picMkLst>
            <pc:docMk/>
            <pc:sldMk cId="67584603" sldId="281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8:59:36.464" v="1746" actId="14826"/>
          <ac:picMkLst>
            <pc:docMk/>
            <pc:sldMk cId="67584603" sldId="281"/>
            <ac:picMk id="12" creationId="{41DCBD58-9E0D-0B4B-87FC-F94D40E27E52}"/>
          </ac:picMkLst>
        </pc:picChg>
      </pc:sldChg>
      <pc:sldChg chg="modSp add">
        <pc:chgData name="Kim Dixon" userId="94c3f094-9e9a-4b63-af1b-7cd919f3220d" providerId="ADAL" clId="{BA51245E-5C5F-48AD-A813-B2B965679857}" dt="2021-09-21T19:00:24.475" v="1750" actId="14826"/>
        <pc:sldMkLst>
          <pc:docMk/>
          <pc:sldMk cId="1503937972" sldId="282"/>
        </pc:sldMkLst>
        <pc:spChg chg="mod">
          <ac:chgData name="Kim Dixon" userId="94c3f094-9e9a-4b63-af1b-7cd919f3220d" providerId="ADAL" clId="{BA51245E-5C5F-48AD-A813-B2B965679857}" dt="2021-09-21T19:00:24.475" v="1750" actId="14826"/>
          <ac:spMkLst>
            <pc:docMk/>
            <pc:sldMk cId="1503937972" sldId="282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9:00:24.475" v="1750" actId="14826"/>
          <ac:grpSpMkLst>
            <pc:docMk/>
            <pc:sldMk cId="1503937972" sldId="282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9:00:24.475" v="1750" actId="14826"/>
          <ac:picMkLst>
            <pc:docMk/>
            <pc:sldMk cId="1503937972" sldId="282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9:00:24.475" v="1750" actId="14826"/>
          <ac:picMkLst>
            <pc:docMk/>
            <pc:sldMk cId="1503937972" sldId="282"/>
            <ac:picMk id="12" creationId="{41DCBD58-9E0D-0B4B-87FC-F94D40E27E52}"/>
          </ac:picMkLst>
        </pc:picChg>
      </pc:sldChg>
      <pc:sldChg chg="modSp add mod modNotesTx">
        <pc:chgData name="Kim Dixon" userId="94c3f094-9e9a-4b63-af1b-7cd919f3220d" providerId="ADAL" clId="{BA51245E-5C5F-48AD-A813-B2B965679857}" dt="2021-09-21T19:02:05.739" v="1830" actId="313"/>
        <pc:sldMkLst>
          <pc:docMk/>
          <pc:sldMk cId="642411215" sldId="283"/>
        </pc:sldMkLst>
        <pc:spChg chg="mod">
          <ac:chgData name="Kim Dixon" userId="94c3f094-9e9a-4b63-af1b-7cd919f3220d" providerId="ADAL" clId="{BA51245E-5C5F-48AD-A813-B2B965679857}" dt="2021-09-21T19:01:17.519" v="1753" actId="14826"/>
          <ac:spMkLst>
            <pc:docMk/>
            <pc:sldMk cId="642411215" sldId="283"/>
            <ac:spMk id="57" creationId="{38F3973A-BEF7-FF41-BE41-FDDCB13702D1}"/>
          </ac:spMkLst>
        </pc:spChg>
        <pc:grpChg chg="mod">
          <ac:chgData name="Kim Dixon" userId="94c3f094-9e9a-4b63-af1b-7cd919f3220d" providerId="ADAL" clId="{BA51245E-5C5F-48AD-A813-B2B965679857}" dt="2021-09-21T19:01:17.519" v="1753" actId="14826"/>
          <ac:grpSpMkLst>
            <pc:docMk/>
            <pc:sldMk cId="642411215" sldId="283"/>
            <ac:grpSpMk id="16" creationId="{7CC33E7D-7808-724E-AB9C-9741131973F6}"/>
          </ac:grpSpMkLst>
        </pc:grpChg>
        <pc:picChg chg="mod">
          <ac:chgData name="Kim Dixon" userId="94c3f094-9e9a-4b63-af1b-7cd919f3220d" providerId="ADAL" clId="{BA51245E-5C5F-48AD-A813-B2B965679857}" dt="2021-09-21T19:01:17.519" v="1753" actId="14826"/>
          <ac:picMkLst>
            <pc:docMk/>
            <pc:sldMk cId="642411215" sldId="283"/>
            <ac:picMk id="5" creationId="{77EB35D4-6259-E247-B660-A15737550723}"/>
          </ac:picMkLst>
        </pc:picChg>
        <pc:picChg chg="mod">
          <ac:chgData name="Kim Dixon" userId="94c3f094-9e9a-4b63-af1b-7cd919f3220d" providerId="ADAL" clId="{BA51245E-5C5F-48AD-A813-B2B965679857}" dt="2021-09-21T19:01:28.549" v="1754" actId="1076"/>
          <ac:picMkLst>
            <pc:docMk/>
            <pc:sldMk cId="642411215" sldId="283"/>
            <ac:picMk id="12" creationId="{41DCBD58-9E0D-0B4B-87FC-F94D40E27E52}"/>
          </ac:picMkLst>
        </pc:picChg>
      </pc:sldChg>
      <pc:sldChg chg="modSp add mod">
        <pc:chgData name="Kim Dixon" userId="94c3f094-9e9a-4b63-af1b-7cd919f3220d" providerId="ADAL" clId="{BA51245E-5C5F-48AD-A813-B2B965679857}" dt="2021-09-21T19:06:36.573" v="1876" actId="1076"/>
        <pc:sldMkLst>
          <pc:docMk/>
          <pc:sldMk cId="504288205" sldId="284"/>
        </pc:sldMkLst>
        <pc:picChg chg="mod">
          <ac:chgData name="Kim Dixon" userId="94c3f094-9e9a-4b63-af1b-7cd919f3220d" providerId="ADAL" clId="{BA51245E-5C5F-48AD-A813-B2B965679857}" dt="2021-09-21T19:06:36.573" v="1876" actId="1076"/>
          <ac:picMkLst>
            <pc:docMk/>
            <pc:sldMk cId="504288205" sldId="284"/>
            <ac:picMk id="3" creationId="{E1780263-6EED-7E4C-BA7E-B46B593128A6}"/>
          </ac:picMkLst>
        </pc:picChg>
      </pc:sldChg>
      <pc:sldChg chg="modSp add">
        <pc:chgData name="Kim Dixon" userId="94c3f094-9e9a-4b63-af1b-7cd919f3220d" providerId="ADAL" clId="{BA51245E-5C5F-48AD-A813-B2B965679857}" dt="2021-09-21T19:06:56.049" v="1878" actId="14826"/>
        <pc:sldMkLst>
          <pc:docMk/>
          <pc:sldMk cId="2424007099" sldId="285"/>
        </pc:sldMkLst>
        <pc:picChg chg="mod">
          <ac:chgData name="Kim Dixon" userId="94c3f094-9e9a-4b63-af1b-7cd919f3220d" providerId="ADAL" clId="{BA51245E-5C5F-48AD-A813-B2B965679857}" dt="2021-09-21T19:06:56.049" v="1878" actId="14826"/>
          <ac:picMkLst>
            <pc:docMk/>
            <pc:sldMk cId="2424007099" sldId="285"/>
            <ac:picMk id="3" creationId="{E1780263-6EED-7E4C-BA7E-B46B593128A6}"/>
          </ac:picMkLst>
        </pc:picChg>
      </pc:sldChg>
      <pc:sldChg chg="modSp add mod">
        <pc:chgData name="Kim Dixon" userId="94c3f094-9e9a-4b63-af1b-7cd919f3220d" providerId="ADAL" clId="{BA51245E-5C5F-48AD-A813-B2B965679857}" dt="2021-09-21T19:08:32.586" v="1888" actId="1076"/>
        <pc:sldMkLst>
          <pc:docMk/>
          <pc:sldMk cId="3945888733" sldId="286"/>
        </pc:sldMkLst>
        <pc:picChg chg="mod">
          <ac:chgData name="Kim Dixon" userId="94c3f094-9e9a-4b63-af1b-7cd919f3220d" providerId="ADAL" clId="{BA51245E-5C5F-48AD-A813-B2B965679857}" dt="2021-09-21T19:08:32.586" v="1888" actId="1076"/>
          <ac:picMkLst>
            <pc:docMk/>
            <pc:sldMk cId="3945888733" sldId="286"/>
            <ac:picMk id="15" creationId="{6627A664-4160-544B-8A60-F23B3461A81D}"/>
          </ac:picMkLst>
        </pc:picChg>
      </pc:sldChg>
      <pc:sldChg chg="add del">
        <pc:chgData name="Kim Dixon" userId="94c3f094-9e9a-4b63-af1b-7cd919f3220d" providerId="ADAL" clId="{BA51245E-5C5F-48AD-A813-B2B965679857}" dt="2021-09-21T19:09:00.735" v="1890" actId="47"/>
        <pc:sldMkLst>
          <pc:docMk/>
          <pc:sldMk cId="2575397946" sldId="287"/>
        </pc:sldMkLst>
      </pc:sldChg>
      <pc:sldChg chg="modSp add mod">
        <pc:chgData name="Kim Dixon" userId="94c3f094-9e9a-4b63-af1b-7cd919f3220d" providerId="ADAL" clId="{BA51245E-5C5F-48AD-A813-B2B965679857}" dt="2021-09-21T19:22:52.065" v="1910" actId="1076"/>
        <pc:sldMkLst>
          <pc:docMk/>
          <pc:sldMk cId="2887761154" sldId="287"/>
        </pc:sldMkLst>
        <pc:spChg chg="mod">
          <ac:chgData name="Kim Dixon" userId="94c3f094-9e9a-4b63-af1b-7cd919f3220d" providerId="ADAL" clId="{BA51245E-5C5F-48AD-A813-B2B965679857}" dt="2021-09-21T19:22:12.926" v="1902" actId="122"/>
          <ac:spMkLst>
            <pc:docMk/>
            <pc:sldMk cId="2887761154" sldId="287"/>
            <ac:spMk id="9" creationId="{E730F635-D5D2-6A49-A97F-35D8E9375D3D}"/>
          </ac:spMkLst>
        </pc:spChg>
        <pc:spChg chg="mod">
          <ac:chgData name="Kim Dixon" userId="94c3f094-9e9a-4b63-af1b-7cd919f3220d" providerId="ADAL" clId="{BA51245E-5C5F-48AD-A813-B2B965679857}" dt="2021-09-21T19:22:22.319" v="1904" actId="14100"/>
          <ac:spMkLst>
            <pc:docMk/>
            <pc:sldMk cId="2887761154" sldId="287"/>
            <ac:spMk id="10" creationId="{FA9F2F8F-551A-EA48-B204-7CAA832425E1}"/>
          </ac:spMkLst>
        </pc:spChg>
        <pc:spChg chg="mod">
          <ac:chgData name="Kim Dixon" userId="94c3f094-9e9a-4b63-af1b-7cd919f3220d" providerId="ADAL" clId="{BA51245E-5C5F-48AD-A813-B2B965679857}" dt="2021-09-21T19:22:37.181" v="1907" actId="113"/>
          <ac:spMkLst>
            <pc:docMk/>
            <pc:sldMk cId="2887761154" sldId="287"/>
            <ac:spMk id="33" creationId="{625856DE-06D0-0748-87A2-7B2EA3B87331}"/>
          </ac:spMkLst>
        </pc:spChg>
        <pc:spChg chg="mod">
          <ac:chgData name="Kim Dixon" userId="94c3f094-9e9a-4b63-af1b-7cd919f3220d" providerId="ADAL" clId="{BA51245E-5C5F-48AD-A813-B2B965679857}" dt="2021-09-21T19:21:49.978" v="1897" actId="1076"/>
          <ac:spMkLst>
            <pc:docMk/>
            <pc:sldMk cId="2887761154" sldId="287"/>
            <ac:spMk id="70" creationId="{19C8874E-51BD-7044-BF8A-69F473A60140}"/>
          </ac:spMkLst>
        </pc:spChg>
        <pc:spChg chg="mod">
          <ac:chgData name="Kim Dixon" userId="94c3f094-9e9a-4b63-af1b-7cd919f3220d" providerId="ADAL" clId="{BA51245E-5C5F-48AD-A813-B2B965679857}" dt="2021-09-21T19:21:44.803" v="1896" actId="1076"/>
          <ac:spMkLst>
            <pc:docMk/>
            <pc:sldMk cId="2887761154" sldId="287"/>
            <ac:spMk id="71" creationId="{172486B5-8D43-1241-BAD4-09F7972F1838}"/>
          </ac:spMkLst>
        </pc:spChg>
        <pc:spChg chg="mod">
          <ac:chgData name="Kim Dixon" userId="94c3f094-9e9a-4b63-af1b-7cd919f3220d" providerId="ADAL" clId="{BA51245E-5C5F-48AD-A813-B2B965679857}" dt="2021-09-21T19:22:52.065" v="1910" actId="1076"/>
          <ac:spMkLst>
            <pc:docMk/>
            <pc:sldMk cId="2887761154" sldId="287"/>
            <ac:spMk id="73" creationId="{C8B884FF-458A-AB49-9137-28BEFBD9187B}"/>
          </ac:spMkLst>
        </pc:spChg>
        <pc:grpChg chg="mod">
          <ac:chgData name="Kim Dixon" userId="94c3f094-9e9a-4b63-af1b-7cd919f3220d" providerId="ADAL" clId="{BA51245E-5C5F-48AD-A813-B2B965679857}" dt="2021-09-21T19:22:10.425" v="1901" actId="14100"/>
          <ac:grpSpMkLst>
            <pc:docMk/>
            <pc:sldMk cId="2887761154" sldId="287"/>
            <ac:grpSpMk id="84" creationId="{E59AFCCF-B0C8-1243-A655-DA8A37BFD33A}"/>
          </ac:grpSpMkLst>
        </pc:grpChg>
        <pc:picChg chg="mod">
          <ac:chgData name="Kim Dixon" userId="94c3f094-9e9a-4b63-af1b-7cd919f3220d" providerId="ADAL" clId="{BA51245E-5C5F-48AD-A813-B2B965679857}" dt="2021-09-21T19:22:45.828" v="1909" actId="1076"/>
          <ac:picMkLst>
            <pc:docMk/>
            <pc:sldMk cId="2887761154" sldId="287"/>
            <ac:picMk id="15" creationId="{6627A664-4160-544B-8A60-F23B3461A81D}"/>
          </ac:picMkLst>
        </pc:picChg>
      </pc:sldChg>
    </pc:docChg>
  </pc:docChgLst>
  <pc:docChgLst>
    <pc:chgData name="Kim Dixon" userId="S::kdixon@fhi360.org::94c3f094-9e9a-4b63-af1b-7cd919f3220d" providerId="AD" clId="Web-{16506F9A-5D9E-9E42-BFCE-368E5656151B}"/>
    <pc:docChg chg="modSld">
      <pc:chgData name="Kim Dixon" userId="S::kdixon@fhi360.org::94c3f094-9e9a-4b63-af1b-7cd919f3220d" providerId="AD" clId="Web-{16506F9A-5D9E-9E42-BFCE-368E5656151B}" dt="2022-02-07T15:07:47.396" v="82" actId="20577"/>
      <pc:docMkLst>
        <pc:docMk/>
      </pc:docMkLst>
      <pc:sldChg chg="delSp modSp">
        <pc:chgData name="Kim Dixon" userId="S::kdixon@fhi360.org::94c3f094-9e9a-4b63-af1b-7cd919f3220d" providerId="AD" clId="Web-{16506F9A-5D9E-9E42-BFCE-368E5656151B}" dt="2022-02-07T15:06:49.615" v="73"/>
        <pc:sldMkLst>
          <pc:docMk/>
          <pc:sldMk cId="812650883" sldId="259"/>
        </pc:sldMkLst>
        <pc:spChg chg="mod">
          <ac:chgData name="Kim Dixon" userId="S::kdixon@fhi360.org::94c3f094-9e9a-4b63-af1b-7cd919f3220d" providerId="AD" clId="Web-{16506F9A-5D9E-9E42-BFCE-368E5656151B}" dt="2022-02-07T15:06:49.615" v="73"/>
          <ac:spMkLst>
            <pc:docMk/>
            <pc:sldMk cId="812650883" sldId="259"/>
            <ac:spMk id="10" creationId="{FA9F2F8F-551A-EA48-B204-7CAA832425E1}"/>
          </ac:spMkLst>
        </pc:spChg>
        <pc:spChg chg="mod">
          <ac:chgData name="Kim Dixon" userId="S::kdixon@fhi360.org::94c3f094-9e9a-4b63-af1b-7cd919f3220d" providerId="AD" clId="Web-{16506F9A-5D9E-9E42-BFCE-368E5656151B}" dt="2022-02-07T15:06:35.099" v="71" actId="20577"/>
          <ac:spMkLst>
            <pc:docMk/>
            <pc:sldMk cId="812650883" sldId="259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5:01:23.756" v="12"/>
          <ac:grpSpMkLst>
            <pc:docMk/>
            <pc:sldMk cId="812650883" sldId="259"/>
            <ac:grpSpMk id="48" creationId="{1F276864-48A9-483A-86F7-04CBF6B77194}"/>
          </ac:grpSpMkLst>
        </pc:grpChg>
        <pc:grpChg chg="del">
          <ac:chgData name="Kim Dixon" userId="S::kdixon@fhi360.org::94c3f094-9e9a-4b63-af1b-7cd919f3220d" providerId="AD" clId="Web-{16506F9A-5D9E-9E42-BFCE-368E5656151B}" dt="2022-02-07T15:01:45.194" v="13"/>
          <ac:grpSpMkLst>
            <pc:docMk/>
            <pc:sldMk cId="812650883" sldId="259"/>
            <ac:grpSpMk id="49" creationId="{7CA705C6-7891-40D6-ACAD-A9E397B3BBE0}"/>
          </ac:grpSpMkLst>
        </pc:grpChg>
        <pc:picChg chg="del">
          <ac:chgData name="Kim Dixon" userId="S::kdixon@fhi360.org::94c3f094-9e9a-4b63-af1b-7cd919f3220d" providerId="AD" clId="Web-{16506F9A-5D9E-9E42-BFCE-368E5656151B}" dt="2022-02-07T15:01:45.194" v="13"/>
          <ac:picMkLst>
            <pc:docMk/>
            <pc:sldMk cId="812650883" sldId="259"/>
            <ac:picMk id="55" creationId="{C1ED64F5-5697-4340-8FB9-782D900FBB3B}"/>
          </ac:picMkLst>
        </pc:picChg>
        <pc:picChg chg="del">
          <ac:chgData name="Kim Dixon" userId="S::kdixon@fhi360.org::94c3f094-9e9a-4b63-af1b-7cd919f3220d" providerId="AD" clId="Web-{16506F9A-5D9E-9E42-BFCE-368E5656151B}" dt="2022-02-07T15:01:23.756" v="12"/>
          <ac:picMkLst>
            <pc:docMk/>
            <pc:sldMk cId="812650883" sldId="259"/>
            <ac:picMk id="59" creationId="{0548B667-05F3-43E7-BBFE-EF1E4C7AFD78}"/>
          </ac:picMkLst>
        </pc:picChg>
      </pc:sldChg>
      <pc:sldChg chg="delSp modSp">
        <pc:chgData name="Kim Dixon" userId="S::kdixon@fhi360.org::94c3f094-9e9a-4b63-af1b-7cd919f3220d" providerId="AD" clId="Web-{16506F9A-5D9E-9E42-BFCE-368E5656151B}" dt="2022-02-07T15:05:35.318" v="62" actId="20577"/>
        <pc:sldMkLst>
          <pc:docMk/>
          <pc:sldMk cId="1734337361" sldId="263"/>
        </pc:sldMkLst>
        <pc:spChg chg="mod">
          <ac:chgData name="Kim Dixon" userId="S::kdixon@fhi360.org::94c3f094-9e9a-4b63-af1b-7cd919f3220d" providerId="AD" clId="Web-{16506F9A-5D9E-9E42-BFCE-368E5656151B}" dt="2022-02-07T15:05:35.318" v="62" actId="20577"/>
          <ac:spMkLst>
            <pc:docMk/>
            <pc:sldMk cId="1734337361" sldId="263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4:57:16.554" v="8"/>
          <ac:grpSpMkLst>
            <pc:docMk/>
            <pc:sldMk cId="1734337361" sldId="263"/>
            <ac:grpSpMk id="29" creationId="{5ACE10F9-8B26-284E-8962-CC86E32C2F6B}"/>
          </ac:grpSpMkLst>
        </pc:grpChg>
        <pc:grpChg chg="del">
          <ac:chgData name="Kim Dixon" userId="S::kdixon@fhi360.org::94c3f094-9e9a-4b63-af1b-7cd919f3220d" providerId="AD" clId="Web-{16506F9A-5D9E-9E42-BFCE-368E5656151B}" dt="2022-02-07T14:57:21.007" v="9"/>
          <ac:grpSpMkLst>
            <pc:docMk/>
            <pc:sldMk cId="1734337361" sldId="263"/>
            <ac:grpSpMk id="31" creationId="{2B443A53-FD9F-5F4F-8BBC-8146675D6771}"/>
          </ac:grpSpMkLst>
        </pc:grpChg>
        <pc:picChg chg="del">
          <ac:chgData name="Kim Dixon" userId="S::kdixon@fhi360.org::94c3f094-9e9a-4b63-af1b-7cd919f3220d" providerId="AD" clId="Web-{16506F9A-5D9E-9E42-BFCE-368E5656151B}" dt="2022-02-07T14:57:21.007" v="9"/>
          <ac:picMkLst>
            <pc:docMk/>
            <pc:sldMk cId="1734337361" sldId="263"/>
            <ac:picMk id="36" creationId="{1BC2D3D1-8930-DC4A-A67E-B19668A65A7D}"/>
          </ac:picMkLst>
        </pc:picChg>
        <pc:picChg chg="del">
          <ac:chgData name="Kim Dixon" userId="S::kdixon@fhi360.org::94c3f094-9e9a-4b63-af1b-7cd919f3220d" providerId="AD" clId="Web-{16506F9A-5D9E-9E42-BFCE-368E5656151B}" dt="2022-02-07T14:57:16.554" v="8"/>
          <ac:picMkLst>
            <pc:docMk/>
            <pc:sldMk cId="1734337361" sldId="263"/>
            <ac:picMk id="40" creationId="{68333511-6999-6948-B596-F1AFBD4994B8}"/>
          </ac:picMkLst>
        </pc:picChg>
      </pc:sldChg>
      <pc:sldChg chg="modSp">
        <pc:chgData name="Kim Dixon" userId="S::kdixon@fhi360.org::94c3f094-9e9a-4b63-af1b-7cd919f3220d" providerId="AD" clId="Web-{16506F9A-5D9E-9E42-BFCE-368E5656151B}" dt="2022-02-07T15:03:49.537" v="29" actId="1076"/>
        <pc:sldMkLst>
          <pc:docMk/>
          <pc:sldMk cId="3372218444" sldId="277"/>
        </pc:sldMkLst>
        <pc:spChg chg="mod">
          <ac:chgData name="Kim Dixon" userId="S::kdixon@fhi360.org::94c3f094-9e9a-4b63-af1b-7cd919f3220d" providerId="AD" clId="Web-{16506F9A-5D9E-9E42-BFCE-368E5656151B}" dt="2022-02-07T15:02:37.491" v="27" actId="14100"/>
          <ac:spMkLst>
            <pc:docMk/>
            <pc:sldMk cId="3372218444" sldId="277"/>
            <ac:spMk id="33" creationId="{625856DE-06D0-0748-87A2-7B2EA3B87331}"/>
          </ac:spMkLst>
        </pc:spChg>
        <pc:spChg chg="mod">
          <ac:chgData name="Kim Dixon" userId="S::kdixon@fhi360.org::94c3f094-9e9a-4b63-af1b-7cd919f3220d" providerId="AD" clId="Web-{16506F9A-5D9E-9E42-BFCE-368E5656151B}" dt="2022-02-07T15:03:45.928" v="28" actId="1076"/>
          <ac:spMkLst>
            <pc:docMk/>
            <pc:sldMk cId="3372218444" sldId="277"/>
            <ac:spMk id="42" creationId="{5DFCF6CE-25FB-421D-AF41-085FE7F0C81D}"/>
          </ac:spMkLst>
        </pc:spChg>
        <pc:spChg chg="mod">
          <ac:chgData name="Kim Dixon" userId="S::kdixon@fhi360.org::94c3f094-9e9a-4b63-af1b-7cd919f3220d" providerId="AD" clId="Web-{16506F9A-5D9E-9E42-BFCE-368E5656151B}" dt="2022-02-07T15:03:49.537" v="29" actId="1076"/>
          <ac:spMkLst>
            <pc:docMk/>
            <pc:sldMk cId="3372218444" sldId="277"/>
            <ac:spMk id="73" creationId="{C8B884FF-458A-AB49-9137-28BEFBD9187B}"/>
          </ac:spMkLst>
        </pc:spChg>
      </pc:sldChg>
      <pc:sldChg chg="modSp">
        <pc:chgData name="Kim Dixon" userId="S::kdixon@fhi360.org::94c3f094-9e9a-4b63-af1b-7cd919f3220d" providerId="AD" clId="Web-{16506F9A-5D9E-9E42-BFCE-368E5656151B}" dt="2022-02-07T15:04:28.178" v="34" actId="1076"/>
        <pc:sldMkLst>
          <pc:docMk/>
          <pc:sldMk cId="763423284" sldId="278"/>
        </pc:sldMkLst>
        <pc:spChg chg="mod">
          <ac:chgData name="Kim Dixon" userId="S::kdixon@fhi360.org::94c3f094-9e9a-4b63-af1b-7cd919f3220d" providerId="AD" clId="Web-{16506F9A-5D9E-9E42-BFCE-368E5656151B}" dt="2022-02-07T15:04:28.178" v="34" actId="1076"/>
          <ac:spMkLst>
            <pc:docMk/>
            <pc:sldMk cId="763423284" sldId="278"/>
            <ac:spMk id="33" creationId="{625856DE-06D0-0748-87A2-7B2EA3B87331}"/>
          </ac:spMkLst>
        </pc:spChg>
      </pc:sldChg>
      <pc:sldChg chg="delSp modSp">
        <pc:chgData name="Kim Dixon" userId="S::kdixon@fhi360.org::94c3f094-9e9a-4b63-af1b-7cd919f3220d" providerId="AD" clId="Web-{16506F9A-5D9E-9E42-BFCE-368E5656151B}" dt="2022-02-07T15:04:43.131" v="39" actId="14100"/>
        <pc:sldMkLst>
          <pc:docMk/>
          <pc:sldMk cId="487931687" sldId="279"/>
        </pc:sldMkLst>
        <pc:spChg chg="mod">
          <ac:chgData name="Kim Dixon" userId="S::kdixon@fhi360.org::94c3f094-9e9a-4b63-af1b-7cd919f3220d" providerId="AD" clId="Web-{16506F9A-5D9E-9E42-BFCE-368E5656151B}" dt="2022-02-07T15:04:43.131" v="39" actId="14100"/>
          <ac:spMkLst>
            <pc:docMk/>
            <pc:sldMk cId="487931687" sldId="279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4:46:15.899" v="0"/>
          <ac:grpSpMkLst>
            <pc:docMk/>
            <pc:sldMk cId="487931687" sldId="279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16506F9A-5D9E-9E42-BFCE-368E5656151B}" dt="2022-02-07T14:46:23.243" v="1"/>
          <ac:grpSpMkLst>
            <pc:docMk/>
            <pc:sldMk cId="487931687" sldId="279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16506F9A-5D9E-9E42-BFCE-368E5656151B}" dt="2022-02-07T14:46:23.243" v="1"/>
          <ac:picMkLst>
            <pc:docMk/>
            <pc:sldMk cId="487931687" sldId="279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16506F9A-5D9E-9E42-BFCE-368E5656151B}" dt="2022-02-07T14:46:15.899" v="0"/>
          <ac:picMkLst>
            <pc:docMk/>
            <pc:sldMk cId="487931687" sldId="279"/>
            <ac:picMk id="49" creationId="{F4DD4A37-30FA-184B-B83D-89FABDD093B3}"/>
          </ac:picMkLst>
        </pc:picChg>
      </pc:sldChg>
      <pc:sldChg chg="delSp modSp">
        <pc:chgData name="Kim Dixon" userId="S::kdixon@fhi360.org::94c3f094-9e9a-4b63-af1b-7cd919f3220d" providerId="AD" clId="Web-{16506F9A-5D9E-9E42-BFCE-368E5656151B}" dt="2022-02-07T15:04:53.212" v="41" actId="20577"/>
        <pc:sldMkLst>
          <pc:docMk/>
          <pc:sldMk cId="1774532279" sldId="280"/>
        </pc:sldMkLst>
        <pc:spChg chg="mod">
          <ac:chgData name="Kim Dixon" userId="S::kdixon@fhi360.org::94c3f094-9e9a-4b63-af1b-7cd919f3220d" providerId="AD" clId="Web-{16506F9A-5D9E-9E42-BFCE-368E5656151B}" dt="2022-02-07T15:04:53.212" v="41" actId="20577"/>
          <ac:spMkLst>
            <pc:docMk/>
            <pc:sldMk cId="1774532279" sldId="280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4:46:34.977" v="2"/>
          <ac:grpSpMkLst>
            <pc:docMk/>
            <pc:sldMk cId="1774532279" sldId="280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16506F9A-5D9E-9E42-BFCE-368E5656151B}" dt="2022-02-07T14:46:47.508" v="3"/>
          <ac:grpSpMkLst>
            <pc:docMk/>
            <pc:sldMk cId="1774532279" sldId="280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16506F9A-5D9E-9E42-BFCE-368E5656151B}" dt="2022-02-07T14:46:47.508" v="3"/>
          <ac:picMkLst>
            <pc:docMk/>
            <pc:sldMk cId="1774532279" sldId="280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16506F9A-5D9E-9E42-BFCE-368E5656151B}" dt="2022-02-07T14:46:34.977" v="2"/>
          <ac:picMkLst>
            <pc:docMk/>
            <pc:sldMk cId="1774532279" sldId="280"/>
            <ac:picMk id="49" creationId="{F4DD4A37-30FA-184B-B83D-89FABDD093B3}"/>
          </ac:picMkLst>
        </pc:picChg>
      </pc:sldChg>
      <pc:sldChg chg="delSp modSp">
        <pc:chgData name="Kim Dixon" userId="S::kdixon@fhi360.org::94c3f094-9e9a-4b63-af1b-7cd919f3220d" providerId="AD" clId="Web-{16506F9A-5D9E-9E42-BFCE-368E5656151B}" dt="2022-02-07T15:05:05.662" v="45" actId="14100"/>
        <pc:sldMkLst>
          <pc:docMk/>
          <pc:sldMk cId="1503937972" sldId="282"/>
        </pc:sldMkLst>
        <pc:spChg chg="mod">
          <ac:chgData name="Kim Dixon" userId="S::kdixon@fhi360.org::94c3f094-9e9a-4b63-af1b-7cd919f3220d" providerId="AD" clId="Web-{16506F9A-5D9E-9E42-BFCE-368E5656151B}" dt="2022-02-07T15:05:05.662" v="45" actId="14100"/>
          <ac:spMkLst>
            <pc:docMk/>
            <pc:sldMk cId="1503937972" sldId="282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4:56:26.085" v="4"/>
          <ac:grpSpMkLst>
            <pc:docMk/>
            <pc:sldMk cId="1503937972" sldId="282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16506F9A-5D9E-9E42-BFCE-368E5656151B}" dt="2022-02-07T14:56:44.226" v="5"/>
          <ac:grpSpMkLst>
            <pc:docMk/>
            <pc:sldMk cId="1503937972" sldId="282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16506F9A-5D9E-9E42-BFCE-368E5656151B}" dt="2022-02-07T14:56:44.226" v="5"/>
          <ac:picMkLst>
            <pc:docMk/>
            <pc:sldMk cId="1503937972" sldId="282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16506F9A-5D9E-9E42-BFCE-368E5656151B}" dt="2022-02-07T14:56:26.085" v="4"/>
          <ac:picMkLst>
            <pc:docMk/>
            <pc:sldMk cId="1503937972" sldId="282"/>
            <ac:picMk id="49" creationId="{F4DD4A37-30FA-184B-B83D-89FABDD093B3}"/>
          </ac:picMkLst>
        </pc:picChg>
      </pc:sldChg>
      <pc:sldChg chg="delSp modSp">
        <pc:chgData name="Kim Dixon" userId="S::kdixon@fhi360.org::94c3f094-9e9a-4b63-af1b-7cd919f3220d" providerId="AD" clId="Web-{16506F9A-5D9E-9E42-BFCE-368E5656151B}" dt="2022-02-07T15:05:21.349" v="54" actId="14100"/>
        <pc:sldMkLst>
          <pc:docMk/>
          <pc:sldMk cId="642411215" sldId="283"/>
        </pc:sldMkLst>
        <pc:spChg chg="mod">
          <ac:chgData name="Kim Dixon" userId="S::kdixon@fhi360.org::94c3f094-9e9a-4b63-af1b-7cd919f3220d" providerId="AD" clId="Web-{16506F9A-5D9E-9E42-BFCE-368E5656151B}" dt="2022-02-07T15:05:21.349" v="54" actId="14100"/>
          <ac:spMkLst>
            <pc:docMk/>
            <pc:sldMk cId="642411215" sldId="283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4:56:55.179" v="6"/>
          <ac:grpSpMkLst>
            <pc:docMk/>
            <pc:sldMk cId="642411215" sldId="283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16506F9A-5D9E-9E42-BFCE-368E5656151B}" dt="2022-02-07T14:57:07.241" v="7"/>
          <ac:grpSpMkLst>
            <pc:docMk/>
            <pc:sldMk cId="642411215" sldId="283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16506F9A-5D9E-9E42-BFCE-368E5656151B}" dt="2022-02-07T14:57:07.241" v="7"/>
          <ac:picMkLst>
            <pc:docMk/>
            <pc:sldMk cId="642411215" sldId="283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16506F9A-5D9E-9E42-BFCE-368E5656151B}" dt="2022-02-07T14:56:55.179" v="6"/>
          <ac:picMkLst>
            <pc:docMk/>
            <pc:sldMk cId="642411215" sldId="283"/>
            <ac:picMk id="49" creationId="{F4DD4A37-30FA-184B-B83D-89FABDD093B3}"/>
          </ac:picMkLst>
        </pc:picChg>
      </pc:sldChg>
      <pc:sldChg chg="modSp">
        <pc:chgData name="Kim Dixon" userId="S::kdixon@fhi360.org::94c3f094-9e9a-4b63-af1b-7cd919f3220d" providerId="AD" clId="Web-{16506F9A-5D9E-9E42-BFCE-368E5656151B}" dt="2022-02-07T15:05:52.771" v="65" actId="20577"/>
        <pc:sldMkLst>
          <pc:docMk/>
          <pc:sldMk cId="504288205" sldId="284"/>
        </pc:sldMkLst>
        <pc:spChg chg="mod">
          <ac:chgData name="Kim Dixon" userId="S::kdixon@fhi360.org::94c3f094-9e9a-4b63-af1b-7cd919f3220d" providerId="AD" clId="Web-{16506F9A-5D9E-9E42-BFCE-368E5656151B}" dt="2022-02-07T15:05:52.771" v="65" actId="20577"/>
          <ac:spMkLst>
            <pc:docMk/>
            <pc:sldMk cId="504288205" sldId="284"/>
            <ac:spMk id="33" creationId="{625856DE-06D0-0748-87A2-7B2EA3B87331}"/>
          </ac:spMkLst>
        </pc:spChg>
      </pc:sldChg>
      <pc:sldChg chg="delSp modSp">
        <pc:chgData name="Kim Dixon" userId="S::kdixon@fhi360.org::94c3f094-9e9a-4b63-af1b-7cd919f3220d" providerId="AD" clId="Web-{16506F9A-5D9E-9E42-BFCE-368E5656151B}" dt="2022-02-07T15:06:15.693" v="67" actId="20577"/>
        <pc:sldMkLst>
          <pc:docMk/>
          <pc:sldMk cId="2424007099" sldId="285"/>
        </pc:sldMkLst>
        <pc:spChg chg="mod">
          <ac:chgData name="Kim Dixon" userId="S::kdixon@fhi360.org::94c3f094-9e9a-4b63-af1b-7cd919f3220d" providerId="AD" clId="Web-{16506F9A-5D9E-9E42-BFCE-368E5656151B}" dt="2022-02-07T15:06:15.693" v="67" actId="20577"/>
          <ac:spMkLst>
            <pc:docMk/>
            <pc:sldMk cId="2424007099" sldId="285"/>
            <ac:spMk id="33" creationId="{625856DE-06D0-0748-87A2-7B2EA3B87331}"/>
          </ac:spMkLst>
        </pc:spChg>
        <pc:grpChg chg="del">
          <ac:chgData name="Kim Dixon" userId="S::kdixon@fhi360.org::94c3f094-9e9a-4b63-af1b-7cd919f3220d" providerId="AD" clId="Web-{16506F9A-5D9E-9E42-BFCE-368E5656151B}" dt="2022-02-07T15:01:03.428" v="10"/>
          <ac:grpSpMkLst>
            <pc:docMk/>
            <pc:sldMk cId="2424007099" sldId="285"/>
            <ac:grpSpMk id="29" creationId="{5ACE10F9-8B26-284E-8962-CC86E32C2F6B}"/>
          </ac:grpSpMkLst>
        </pc:grpChg>
        <pc:grpChg chg="del">
          <ac:chgData name="Kim Dixon" userId="S::kdixon@fhi360.org::94c3f094-9e9a-4b63-af1b-7cd919f3220d" providerId="AD" clId="Web-{16506F9A-5D9E-9E42-BFCE-368E5656151B}" dt="2022-02-07T15:01:06.522" v="11"/>
          <ac:grpSpMkLst>
            <pc:docMk/>
            <pc:sldMk cId="2424007099" sldId="285"/>
            <ac:grpSpMk id="31" creationId="{2B443A53-FD9F-5F4F-8BBC-8146675D6771}"/>
          </ac:grpSpMkLst>
        </pc:grpChg>
        <pc:picChg chg="del">
          <ac:chgData name="Kim Dixon" userId="S::kdixon@fhi360.org::94c3f094-9e9a-4b63-af1b-7cd919f3220d" providerId="AD" clId="Web-{16506F9A-5D9E-9E42-BFCE-368E5656151B}" dt="2022-02-07T15:01:06.522" v="11"/>
          <ac:picMkLst>
            <pc:docMk/>
            <pc:sldMk cId="2424007099" sldId="285"/>
            <ac:picMk id="36" creationId="{1BC2D3D1-8930-DC4A-A67E-B19668A65A7D}"/>
          </ac:picMkLst>
        </pc:picChg>
        <pc:picChg chg="del">
          <ac:chgData name="Kim Dixon" userId="S::kdixon@fhi360.org::94c3f094-9e9a-4b63-af1b-7cd919f3220d" providerId="AD" clId="Web-{16506F9A-5D9E-9E42-BFCE-368E5656151B}" dt="2022-02-07T15:01:03.428" v="10"/>
          <ac:picMkLst>
            <pc:docMk/>
            <pc:sldMk cId="2424007099" sldId="285"/>
            <ac:picMk id="40" creationId="{68333511-6999-6948-B596-F1AFBD4994B8}"/>
          </ac:picMkLst>
        </pc:picChg>
      </pc:sldChg>
      <pc:sldChg chg="modSp">
        <pc:chgData name="Kim Dixon" userId="S::kdixon@fhi360.org::94c3f094-9e9a-4b63-af1b-7cd919f3220d" providerId="AD" clId="Web-{16506F9A-5D9E-9E42-BFCE-368E5656151B}" dt="2022-02-07T15:07:21.724" v="80" actId="14100"/>
        <pc:sldMkLst>
          <pc:docMk/>
          <pc:sldMk cId="3945888733" sldId="286"/>
        </pc:sldMkLst>
        <pc:spChg chg="mod">
          <ac:chgData name="Kim Dixon" userId="S::kdixon@fhi360.org::94c3f094-9e9a-4b63-af1b-7cd919f3220d" providerId="AD" clId="Web-{16506F9A-5D9E-9E42-BFCE-368E5656151B}" dt="2022-02-07T15:07:18.365" v="79"/>
          <ac:spMkLst>
            <pc:docMk/>
            <pc:sldMk cId="3945888733" sldId="286"/>
            <ac:spMk id="10" creationId="{FA9F2F8F-551A-EA48-B204-7CAA832425E1}"/>
          </ac:spMkLst>
        </pc:spChg>
        <pc:spChg chg="mod">
          <ac:chgData name="Kim Dixon" userId="S::kdixon@fhi360.org::94c3f094-9e9a-4b63-af1b-7cd919f3220d" providerId="AD" clId="Web-{16506F9A-5D9E-9E42-BFCE-368E5656151B}" dt="2022-02-07T15:07:21.724" v="80" actId="14100"/>
          <ac:spMkLst>
            <pc:docMk/>
            <pc:sldMk cId="3945888733" sldId="286"/>
            <ac:spMk id="33" creationId="{625856DE-06D0-0748-87A2-7B2EA3B87331}"/>
          </ac:spMkLst>
        </pc:spChg>
      </pc:sldChg>
      <pc:sldChg chg="modSp">
        <pc:chgData name="Kim Dixon" userId="S::kdixon@fhi360.org::94c3f094-9e9a-4b63-af1b-7cd919f3220d" providerId="AD" clId="Web-{16506F9A-5D9E-9E42-BFCE-368E5656151B}" dt="2022-02-07T15:07:47.396" v="82" actId="20577"/>
        <pc:sldMkLst>
          <pc:docMk/>
          <pc:sldMk cId="2887761154" sldId="287"/>
        </pc:sldMkLst>
        <pc:spChg chg="mod">
          <ac:chgData name="Kim Dixon" userId="S::kdixon@fhi360.org::94c3f094-9e9a-4b63-af1b-7cd919f3220d" providerId="AD" clId="Web-{16506F9A-5D9E-9E42-BFCE-368E5656151B}" dt="2022-02-07T15:07:47.396" v="82" actId="20577"/>
          <ac:spMkLst>
            <pc:docMk/>
            <pc:sldMk cId="2887761154" sldId="287"/>
            <ac:spMk id="33" creationId="{625856DE-06D0-0748-87A2-7B2EA3B87331}"/>
          </ac:spMkLst>
        </pc:spChg>
      </pc:sldChg>
    </pc:docChg>
  </pc:docChgLst>
  <pc:docChgLst>
    <pc:chgData name="Kay Garcia" userId="60090a31-9793-432d-bbd3-644785c35bd0" providerId="ADAL" clId="{B921F776-A75E-4172-8D55-0ED2875C59AB}"/>
    <pc:docChg chg="undo custSel modSld">
      <pc:chgData name="Kay Garcia" userId="60090a31-9793-432d-bbd3-644785c35bd0" providerId="ADAL" clId="{B921F776-A75E-4172-8D55-0ED2875C59AB}" dt="2021-08-05T03:43:44.681" v="49" actId="1038"/>
      <pc:docMkLst>
        <pc:docMk/>
      </pc:docMkLst>
      <pc:sldChg chg="addSp delSp modSp mod">
        <pc:chgData name="Kay Garcia" userId="60090a31-9793-432d-bbd3-644785c35bd0" providerId="ADAL" clId="{B921F776-A75E-4172-8D55-0ED2875C59AB}" dt="2021-08-05T03:43:44.681" v="49" actId="1038"/>
        <pc:sldMkLst>
          <pc:docMk/>
          <pc:sldMk cId="4015114439" sldId="256"/>
        </pc:sldMkLst>
        <pc:spChg chg="mod">
          <ac:chgData name="Kay Garcia" userId="60090a31-9793-432d-bbd3-644785c35bd0" providerId="ADAL" clId="{B921F776-A75E-4172-8D55-0ED2875C59AB}" dt="2021-08-05T03:41:46.220" v="8" actId="404"/>
          <ac:spMkLst>
            <pc:docMk/>
            <pc:sldMk cId="4015114439" sldId="256"/>
            <ac:spMk id="9" creationId="{E730F635-D5D2-6A49-A97F-35D8E9375D3D}"/>
          </ac:spMkLst>
        </pc:spChg>
        <pc:spChg chg="mod">
          <ac:chgData name="Kay Garcia" userId="60090a31-9793-432d-bbd3-644785c35bd0" providerId="ADAL" clId="{B921F776-A75E-4172-8D55-0ED2875C59AB}" dt="2021-08-05T03:41:34.987" v="7" actId="12788"/>
          <ac:spMkLst>
            <pc:docMk/>
            <pc:sldMk cId="4015114439" sldId="256"/>
            <ac:spMk id="10" creationId="{FA9F2F8F-551A-EA48-B204-7CAA832425E1}"/>
          </ac:spMkLst>
        </pc:spChg>
        <pc:spChg chg="mod">
          <ac:chgData name="Kay Garcia" userId="60090a31-9793-432d-bbd3-644785c35bd0" providerId="ADAL" clId="{B921F776-A75E-4172-8D55-0ED2875C59AB}" dt="2021-08-05T03:41:34.987" v="7" actId="12788"/>
          <ac:spMkLst>
            <pc:docMk/>
            <pc:sldMk cId="4015114439" sldId="256"/>
            <ac:spMk id="33" creationId="{625856DE-06D0-0748-87A2-7B2EA3B87331}"/>
          </ac:spMkLst>
        </pc:spChg>
        <pc:spChg chg="mod">
          <ac:chgData name="Kay Garcia" userId="60090a31-9793-432d-bbd3-644785c35bd0" providerId="ADAL" clId="{B921F776-A75E-4172-8D55-0ED2875C59AB}" dt="2021-08-05T03:41:06.294" v="1" actId="58"/>
          <ac:spMkLst>
            <pc:docMk/>
            <pc:sldMk cId="4015114439" sldId="256"/>
            <ac:spMk id="40" creationId="{DC16AC30-97FD-3242-8C3B-763517B6D9B2}"/>
          </ac:spMkLst>
        </pc:spChg>
        <pc:spChg chg="mod topLvl">
          <ac:chgData name="Kay Garcia" userId="60090a31-9793-432d-bbd3-644785c35bd0" providerId="ADAL" clId="{B921F776-A75E-4172-8D55-0ED2875C59AB}" dt="2021-08-05T03:43:43.011" v="43" actId="164"/>
          <ac:spMkLst>
            <pc:docMk/>
            <pc:sldMk cId="4015114439" sldId="256"/>
            <ac:spMk id="42" creationId="{26D30F7D-1F9F-4547-A9B0-C3F055948C9A}"/>
          </ac:spMkLst>
        </pc:spChg>
        <pc:spChg chg="mod topLvl">
          <ac:chgData name="Kay Garcia" userId="60090a31-9793-432d-bbd3-644785c35bd0" providerId="ADAL" clId="{B921F776-A75E-4172-8D55-0ED2875C59AB}" dt="2021-08-05T03:43:36.986" v="42" actId="12788"/>
          <ac:spMkLst>
            <pc:docMk/>
            <pc:sldMk cId="4015114439" sldId="256"/>
            <ac:spMk id="43" creationId="{396E2F4F-A9DB-1945-A4AF-B8D8B3BB7B77}"/>
          </ac:spMkLst>
        </pc:spChg>
        <pc:spChg chg="mod topLvl">
          <ac:chgData name="Kay Garcia" userId="60090a31-9793-432d-bbd3-644785c35bd0" providerId="ADAL" clId="{B921F776-A75E-4172-8D55-0ED2875C59AB}" dt="2021-08-05T03:43:36.986" v="42" actId="12788"/>
          <ac:spMkLst>
            <pc:docMk/>
            <pc:sldMk cId="4015114439" sldId="256"/>
            <ac:spMk id="46" creationId="{9B864643-5998-2047-A22D-230A3CEA737C}"/>
          </ac:spMkLst>
        </pc:spChg>
        <pc:spChg chg="mod topLvl">
          <ac:chgData name="Kay Garcia" userId="60090a31-9793-432d-bbd3-644785c35bd0" providerId="ADAL" clId="{B921F776-A75E-4172-8D55-0ED2875C59AB}" dt="2021-08-05T03:43:36.986" v="42" actId="12788"/>
          <ac:spMkLst>
            <pc:docMk/>
            <pc:sldMk cId="4015114439" sldId="256"/>
            <ac:spMk id="54" creationId="{C032846D-36EE-1B41-BAF0-A42B321659B6}"/>
          </ac:spMkLst>
        </pc:spChg>
        <pc:spChg chg="mod">
          <ac:chgData name="Kay Garcia" userId="60090a31-9793-432d-bbd3-644785c35bd0" providerId="ADAL" clId="{B921F776-A75E-4172-8D55-0ED2875C59AB}" dt="2021-08-05T03:43:23.735" v="40" actId="14100"/>
          <ac:spMkLst>
            <pc:docMk/>
            <pc:sldMk cId="4015114439" sldId="256"/>
            <ac:spMk id="73" creationId="{C8B884FF-458A-AB49-9137-28BEFBD9187B}"/>
          </ac:spMkLst>
        </pc:spChg>
        <pc:spChg chg="mod">
          <ac:chgData name="Kay Garcia" userId="60090a31-9793-432d-bbd3-644785c35bd0" providerId="ADAL" clId="{B921F776-A75E-4172-8D55-0ED2875C59AB}" dt="2021-08-05T03:41:06.294" v="1" actId="58"/>
          <ac:spMkLst>
            <pc:docMk/>
            <pc:sldMk cId="4015114439" sldId="256"/>
            <ac:spMk id="97" creationId="{BD9AEBC8-EFB4-244A-9EC8-189D7CE29B3B}"/>
          </ac:spMkLst>
        </pc:spChg>
        <pc:grpChg chg="del">
          <ac:chgData name="Kay Garcia" userId="60090a31-9793-432d-bbd3-644785c35bd0" providerId="ADAL" clId="{B921F776-A75E-4172-8D55-0ED2875C59AB}" dt="2021-08-05T03:42:12.980" v="9" actId="165"/>
          <ac:grpSpMkLst>
            <pc:docMk/>
            <pc:sldMk cId="4015114439" sldId="256"/>
            <ac:grpSpMk id="2" creationId="{7866069F-EC21-174D-BD5A-45EA028BBE8D}"/>
          </ac:grpSpMkLst>
        </pc:grpChg>
        <pc:grpChg chg="add mod">
          <ac:chgData name="Kay Garcia" userId="60090a31-9793-432d-bbd3-644785c35bd0" providerId="ADAL" clId="{B921F776-A75E-4172-8D55-0ED2875C59AB}" dt="2021-08-05T03:43:43.011" v="43" actId="164"/>
          <ac:grpSpMkLst>
            <pc:docMk/>
            <pc:sldMk cId="4015114439" sldId="256"/>
            <ac:grpSpMk id="3" creationId="{6A1F1D0A-C429-48BA-BEC1-CD4D12A9BCAC}"/>
          </ac:grpSpMkLst>
        </pc:grpChg>
        <pc:grpChg chg="add mod">
          <ac:chgData name="Kay Garcia" userId="60090a31-9793-432d-bbd3-644785c35bd0" providerId="ADAL" clId="{B921F776-A75E-4172-8D55-0ED2875C59AB}" dt="2021-08-05T03:43:43.011" v="43" actId="164"/>
          <ac:grpSpMkLst>
            <pc:docMk/>
            <pc:sldMk cId="4015114439" sldId="256"/>
            <ac:grpSpMk id="4" creationId="{7A9FC9AD-8EAD-4BC1-B2E6-9A45CA8D0A54}"/>
          </ac:grpSpMkLst>
        </pc:grpChg>
        <pc:grpChg chg="add mod">
          <ac:chgData name="Kay Garcia" userId="60090a31-9793-432d-bbd3-644785c35bd0" providerId="ADAL" clId="{B921F776-A75E-4172-8D55-0ED2875C59AB}" dt="2021-08-05T03:43:43.011" v="43" actId="164"/>
          <ac:grpSpMkLst>
            <pc:docMk/>
            <pc:sldMk cId="4015114439" sldId="256"/>
            <ac:grpSpMk id="7" creationId="{25764EF7-A079-4999-AC48-434A1A71E417}"/>
          </ac:grpSpMkLst>
        </pc:grpChg>
        <pc:grpChg chg="add mod">
          <ac:chgData name="Kay Garcia" userId="60090a31-9793-432d-bbd3-644785c35bd0" providerId="ADAL" clId="{B921F776-A75E-4172-8D55-0ED2875C59AB}" dt="2021-08-05T03:43:44.681" v="49" actId="1038"/>
          <ac:grpSpMkLst>
            <pc:docMk/>
            <pc:sldMk cId="4015114439" sldId="256"/>
            <ac:grpSpMk id="8" creationId="{F1E8ED3D-DEEF-4C35-9BAF-5966F536B87B}"/>
          </ac:grpSpMkLst>
        </pc:grpChg>
        <pc:grpChg chg="mod">
          <ac:chgData name="Kay Garcia" userId="60090a31-9793-432d-bbd3-644785c35bd0" providerId="ADAL" clId="{B921F776-A75E-4172-8D55-0ED2875C59AB}" dt="2021-08-05T03:41:34.987" v="7" actId="12788"/>
          <ac:grpSpMkLst>
            <pc:docMk/>
            <pc:sldMk cId="4015114439" sldId="256"/>
            <ac:grpSpMk id="84" creationId="{E59AFCCF-B0C8-1243-A655-DA8A37BFD33A}"/>
          </ac:grpSpMkLst>
        </pc:grpChg>
        <pc:picChg chg="mod topLvl">
          <ac:chgData name="Kay Garcia" userId="60090a31-9793-432d-bbd3-644785c35bd0" providerId="ADAL" clId="{B921F776-A75E-4172-8D55-0ED2875C59AB}" dt="2021-08-05T03:43:36.986" v="42" actId="12788"/>
          <ac:picMkLst>
            <pc:docMk/>
            <pc:sldMk cId="4015114439" sldId="256"/>
            <ac:picMk id="44" creationId="{5E1265C9-46A2-6043-B94B-F8F0803B82A4}"/>
          </ac:picMkLst>
        </pc:picChg>
        <pc:picChg chg="mod topLvl">
          <ac:chgData name="Kay Garcia" userId="60090a31-9793-432d-bbd3-644785c35bd0" providerId="ADAL" clId="{B921F776-A75E-4172-8D55-0ED2875C59AB}" dt="2021-08-05T03:43:36.986" v="42" actId="12788"/>
          <ac:picMkLst>
            <pc:docMk/>
            <pc:sldMk cId="4015114439" sldId="256"/>
            <ac:picMk id="51" creationId="{40B04E3F-7AF5-A941-BE55-A01BF7418D60}"/>
          </ac:picMkLst>
        </pc:picChg>
        <pc:picChg chg="mod topLvl">
          <ac:chgData name="Kay Garcia" userId="60090a31-9793-432d-bbd3-644785c35bd0" providerId="ADAL" clId="{B921F776-A75E-4172-8D55-0ED2875C59AB}" dt="2021-08-05T03:43:36.986" v="42" actId="12788"/>
          <ac:picMkLst>
            <pc:docMk/>
            <pc:sldMk cId="4015114439" sldId="256"/>
            <ac:picMk id="56" creationId="{FF691DF2-C3B8-BF42-940E-1E73E41FDDA4}"/>
          </ac:picMkLst>
        </pc:picChg>
      </pc:sldChg>
    </pc:docChg>
  </pc:docChgLst>
  <pc:docChgLst>
    <pc:chgData name="Kim Dixon" userId="S::kdixon@fhi360.org::94c3f094-9e9a-4b63-af1b-7cd919f3220d" providerId="AD" clId="Web-{268291B1-200A-58E3-23B3-D7ED51007F83}"/>
    <pc:docChg chg="modSld">
      <pc:chgData name="Kim Dixon" userId="S::kdixon@fhi360.org::94c3f094-9e9a-4b63-af1b-7cd919f3220d" providerId="AD" clId="Web-{268291B1-200A-58E3-23B3-D7ED51007F83}" dt="2021-09-21T22:10:42.550" v="4" actId="14100"/>
      <pc:docMkLst>
        <pc:docMk/>
      </pc:docMkLst>
      <pc:sldChg chg="modSp">
        <pc:chgData name="Kim Dixon" userId="S::kdixon@fhi360.org::94c3f094-9e9a-4b63-af1b-7cd919f3220d" providerId="AD" clId="Web-{268291B1-200A-58E3-23B3-D7ED51007F83}" dt="2021-09-21T22:08:15.165" v="0" actId="1076"/>
        <pc:sldMkLst>
          <pc:docMk/>
          <pc:sldMk cId="763423284" sldId="278"/>
        </pc:sldMkLst>
        <pc:spChg chg="mod">
          <ac:chgData name="Kim Dixon" userId="S::kdixon@fhi360.org::94c3f094-9e9a-4b63-af1b-7cd919f3220d" providerId="AD" clId="Web-{268291B1-200A-58E3-23B3-D7ED51007F83}" dt="2021-09-21T22:08:15.165" v="0" actId="1076"/>
          <ac:spMkLst>
            <pc:docMk/>
            <pc:sldMk cId="763423284" sldId="278"/>
            <ac:spMk id="73" creationId="{C8B884FF-458A-AB49-9137-28BEFBD9187B}"/>
          </ac:spMkLst>
        </pc:spChg>
      </pc:sldChg>
      <pc:sldChg chg="modSp">
        <pc:chgData name="Kim Dixon" userId="S::kdixon@fhi360.org::94c3f094-9e9a-4b63-af1b-7cd919f3220d" providerId="AD" clId="Web-{268291B1-200A-58E3-23B3-D7ED51007F83}" dt="2021-09-21T22:09:40.639" v="2" actId="1076"/>
        <pc:sldMkLst>
          <pc:docMk/>
          <pc:sldMk cId="1774532279" sldId="280"/>
        </pc:sldMkLst>
        <pc:spChg chg="mod">
          <ac:chgData name="Kim Dixon" userId="S::kdixon@fhi360.org::94c3f094-9e9a-4b63-af1b-7cd919f3220d" providerId="AD" clId="Web-{268291B1-200A-58E3-23B3-D7ED51007F83}" dt="2021-09-21T22:09:40.639" v="2" actId="1076"/>
          <ac:spMkLst>
            <pc:docMk/>
            <pc:sldMk cId="1774532279" sldId="280"/>
            <ac:spMk id="73" creationId="{C8B884FF-458A-AB49-9137-28BEFBD9187B}"/>
          </ac:spMkLst>
        </pc:spChg>
      </pc:sldChg>
      <pc:sldChg chg="modSp">
        <pc:chgData name="Kim Dixon" userId="S::kdixon@fhi360.org::94c3f094-9e9a-4b63-af1b-7cd919f3220d" providerId="AD" clId="Web-{268291B1-200A-58E3-23B3-D7ED51007F83}" dt="2021-09-21T22:10:42.550" v="4" actId="14100"/>
        <pc:sldMkLst>
          <pc:docMk/>
          <pc:sldMk cId="2887761154" sldId="287"/>
        </pc:sldMkLst>
        <pc:spChg chg="mod">
          <ac:chgData name="Kim Dixon" userId="S::kdixon@fhi360.org::94c3f094-9e9a-4b63-af1b-7cd919f3220d" providerId="AD" clId="Web-{268291B1-200A-58E3-23B3-D7ED51007F83}" dt="2021-09-21T22:10:42.550" v="4" actId="14100"/>
          <ac:spMkLst>
            <pc:docMk/>
            <pc:sldMk cId="2887761154" sldId="287"/>
            <ac:spMk id="73" creationId="{C8B884FF-458A-AB49-9137-28BEFBD9187B}"/>
          </ac:spMkLst>
        </pc:spChg>
      </pc:sldChg>
    </pc:docChg>
  </pc:docChgLst>
  <pc:docChgLst>
    <pc:chgData name="Kim Dixon" userId="S::kdixon@fhi360.org::94c3f094-9e9a-4b63-af1b-7cd919f3220d" providerId="AD" clId="Web-{33ACA45A-D62D-9C19-C7EF-36F7F823F30C}"/>
    <pc:docChg chg="modSld">
      <pc:chgData name="Kim Dixon" userId="S::kdixon@fhi360.org::94c3f094-9e9a-4b63-af1b-7cd919f3220d" providerId="AD" clId="Web-{33ACA45A-D62D-9C19-C7EF-36F7F823F30C}" dt="2021-11-11T15:06:06.240" v="3"/>
      <pc:docMkLst>
        <pc:docMk/>
      </pc:docMkLst>
      <pc:sldChg chg="delSp">
        <pc:chgData name="Kim Dixon" userId="S::kdixon@fhi360.org::94c3f094-9e9a-4b63-af1b-7cd919f3220d" providerId="AD" clId="Web-{33ACA45A-D62D-9C19-C7EF-36F7F823F30C}" dt="2021-11-11T15:05:24.302" v="1"/>
        <pc:sldMkLst>
          <pc:docMk/>
          <pc:sldMk cId="3372218444" sldId="277"/>
        </pc:sldMkLst>
        <pc:grpChg chg="del">
          <ac:chgData name="Kim Dixon" userId="S::kdixon@fhi360.org::94c3f094-9e9a-4b63-af1b-7cd919f3220d" providerId="AD" clId="Web-{33ACA45A-D62D-9C19-C7EF-36F7F823F30C}" dt="2021-11-11T15:05:20.599" v="0"/>
          <ac:grpSpMkLst>
            <pc:docMk/>
            <pc:sldMk cId="3372218444" sldId="277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33ACA45A-D62D-9C19-C7EF-36F7F823F30C}" dt="2021-11-11T15:05:24.302" v="1"/>
          <ac:grpSpMkLst>
            <pc:docMk/>
            <pc:sldMk cId="3372218444" sldId="277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33ACA45A-D62D-9C19-C7EF-36F7F823F30C}" dt="2021-11-11T15:05:24.302" v="1"/>
          <ac:picMkLst>
            <pc:docMk/>
            <pc:sldMk cId="3372218444" sldId="277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33ACA45A-D62D-9C19-C7EF-36F7F823F30C}" dt="2021-11-11T15:05:20.599" v="0"/>
          <ac:picMkLst>
            <pc:docMk/>
            <pc:sldMk cId="3372218444" sldId="277"/>
            <ac:picMk id="49" creationId="{F4DD4A37-30FA-184B-B83D-89FABDD093B3}"/>
          </ac:picMkLst>
        </pc:picChg>
      </pc:sldChg>
      <pc:sldChg chg="delSp">
        <pc:chgData name="Kim Dixon" userId="S::kdixon@fhi360.org::94c3f094-9e9a-4b63-af1b-7cd919f3220d" providerId="AD" clId="Web-{33ACA45A-D62D-9C19-C7EF-36F7F823F30C}" dt="2021-11-11T15:06:06.240" v="3"/>
        <pc:sldMkLst>
          <pc:docMk/>
          <pc:sldMk cId="763423284" sldId="278"/>
        </pc:sldMkLst>
        <pc:grpChg chg="del">
          <ac:chgData name="Kim Dixon" userId="S::kdixon@fhi360.org::94c3f094-9e9a-4b63-af1b-7cd919f3220d" providerId="AD" clId="Web-{33ACA45A-D62D-9C19-C7EF-36F7F823F30C}" dt="2021-11-11T15:06:00.740" v="2"/>
          <ac:grpSpMkLst>
            <pc:docMk/>
            <pc:sldMk cId="763423284" sldId="278"/>
            <ac:grpSpMk id="35" creationId="{6BA6C86C-194B-874E-A07F-B750CEAE4F18}"/>
          </ac:grpSpMkLst>
        </pc:grpChg>
        <pc:grpChg chg="del">
          <ac:chgData name="Kim Dixon" userId="S::kdixon@fhi360.org::94c3f094-9e9a-4b63-af1b-7cd919f3220d" providerId="AD" clId="Web-{33ACA45A-D62D-9C19-C7EF-36F7F823F30C}" dt="2021-11-11T15:06:06.240" v="3"/>
          <ac:grpSpMkLst>
            <pc:docMk/>
            <pc:sldMk cId="763423284" sldId="278"/>
            <ac:grpSpMk id="37" creationId="{D269C4AE-4F7A-B54E-B07A-1404E4442B5C}"/>
          </ac:grpSpMkLst>
        </pc:grpChg>
        <pc:picChg chg="del">
          <ac:chgData name="Kim Dixon" userId="S::kdixon@fhi360.org::94c3f094-9e9a-4b63-af1b-7cd919f3220d" providerId="AD" clId="Web-{33ACA45A-D62D-9C19-C7EF-36F7F823F30C}" dt="2021-11-11T15:06:06.240" v="3"/>
          <ac:picMkLst>
            <pc:docMk/>
            <pc:sldMk cId="763423284" sldId="278"/>
            <ac:picMk id="39" creationId="{000CA136-856A-8245-B8A5-ED44C1FF58D7}"/>
          </ac:picMkLst>
        </pc:picChg>
        <pc:picChg chg="del">
          <ac:chgData name="Kim Dixon" userId="S::kdixon@fhi360.org::94c3f094-9e9a-4b63-af1b-7cd919f3220d" providerId="AD" clId="Web-{33ACA45A-D62D-9C19-C7EF-36F7F823F30C}" dt="2021-11-11T15:06:00.740" v="2"/>
          <ac:picMkLst>
            <pc:docMk/>
            <pc:sldMk cId="763423284" sldId="278"/>
            <ac:picMk id="49" creationId="{F4DD4A37-30FA-184B-B83D-89FABDD093B3}"/>
          </ac:picMkLst>
        </pc:picChg>
      </pc:sldChg>
    </pc:docChg>
  </pc:docChgLst>
  <pc:docChgLst>
    <pc:chgData name="Kim Dixon" userId="S::kdixon@fhi360.org::94c3f094-9e9a-4b63-af1b-7cd919f3220d" providerId="AD" clId="Web-{EEC3F4D1-A74D-AC6C-995B-D19CA397C017}"/>
    <pc:docChg chg="modSld">
      <pc:chgData name="Kim Dixon" userId="S::kdixon@fhi360.org::94c3f094-9e9a-4b63-af1b-7cd919f3220d" providerId="AD" clId="Web-{EEC3F4D1-A74D-AC6C-995B-D19CA397C017}" dt="2022-02-07T00:02:03.492" v="11"/>
      <pc:docMkLst>
        <pc:docMk/>
      </pc:docMkLst>
      <pc:sldChg chg="delSp modSp">
        <pc:chgData name="Kim Dixon" userId="S::kdixon@fhi360.org::94c3f094-9e9a-4b63-af1b-7cd919f3220d" providerId="AD" clId="Web-{EEC3F4D1-A74D-AC6C-995B-D19CA397C017}" dt="2022-02-07T00:01:47.428" v="10" actId="1076"/>
        <pc:sldMkLst>
          <pc:docMk/>
          <pc:sldMk cId="3372218444" sldId="277"/>
        </pc:sldMkLst>
        <pc:spChg chg="del topLvl">
          <ac:chgData name="Kim Dixon" userId="S::kdixon@fhi360.org::94c3f094-9e9a-4b63-af1b-7cd919f3220d" providerId="AD" clId="Web-{EEC3F4D1-A74D-AC6C-995B-D19CA397C017}" dt="2022-02-07T00:01:04.660" v="3"/>
          <ac:spMkLst>
            <pc:docMk/>
            <pc:sldMk cId="3372218444" sldId="277"/>
            <ac:spMk id="30" creationId="{5092DCEE-1723-FF44-B479-9D08DE0D7A9B}"/>
          </ac:spMkLst>
        </pc:spChg>
        <pc:spChg chg="mod topLvl">
          <ac:chgData name="Kim Dixon" userId="S::kdixon@fhi360.org::94c3f094-9e9a-4b63-af1b-7cd919f3220d" providerId="AD" clId="Web-{EEC3F4D1-A74D-AC6C-995B-D19CA397C017}" dt="2022-02-07T00:01:23.427" v="8" actId="1076"/>
          <ac:spMkLst>
            <pc:docMk/>
            <pc:sldMk cId="3372218444" sldId="277"/>
            <ac:spMk id="31" creationId="{2837365A-5744-D843-881B-8313B80C7DEC}"/>
          </ac:spMkLst>
        </pc:spChg>
        <pc:grpChg chg="mod">
          <ac:chgData name="Kim Dixon" userId="S::kdixon@fhi360.org::94c3f094-9e9a-4b63-af1b-7cd919f3220d" providerId="AD" clId="Web-{EEC3F4D1-A74D-AC6C-995B-D19CA397C017}" dt="2022-02-07T00:01:47.428" v="10" actId="1076"/>
          <ac:grpSpMkLst>
            <pc:docMk/>
            <pc:sldMk cId="3372218444" sldId="277"/>
            <ac:grpSpMk id="16" creationId="{7CC33E7D-7808-724E-AB9C-9741131973F6}"/>
          </ac:grpSpMkLst>
        </pc:grpChg>
        <pc:grpChg chg="del">
          <ac:chgData name="Kim Dixon" userId="S::kdixon@fhi360.org::94c3f094-9e9a-4b63-af1b-7cd919f3220d" providerId="AD" clId="Web-{EEC3F4D1-A74D-AC6C-995B-D19CA397C017}" dt="2022-02-07T00:01:04.660" v="3"/>
          <ac:grpSpMkLst>
            <pc:docMk/>
            <pc:sldMk cId="3372218444" sldId="277"/>
            <ac:grpSpMk id="29" creationId="{697CDF4C-C7A7-DE4D-A56C-26A368914897}"/>
          </ac:grpSpMkLst>
        </pc:grpChg>
      </pc:sldChg>
      <pc:sldChg chg="delSp">
        <pc:chgData name="Kim Dixon" userId="S::kdixon@fhi360.org::94c3f094-9e9a-4b63-af1b-7cd919f3220d" providerId="AD" clId="Web-{EEC3F4D1-A74D-AC6C-995B-D19CA397C017}" dt="2022-02-07T00:02:03.492" v="11"/>
        <pc:sldMkLst>
          <pc:docMk/>
          <pc:sldMk cId="763423284" sldId="278"/>
        </pc:sldMkLst>
        <pc:grpChg chg="del">
          <ac:chgData name="Kim Dixon" userId="S::kdixon@fhi360.org::94c3f094-9e9a-4b63-af1b-7cd919f3220d" providerId="AD" clId="Web-{EEC3F4D1-A74D-AC6C-995B-D19CA397C017}" dt="2022-02-07T00:02:03.492" v="11"/>
          <ac:grpSpMkLst>
            <pc:docMk/>
            <pc:sldMk cId="763423284" sldId="278"/>
            <ac:grpSpMk id="29" creationId="{697CDF4C-C7A7-DE4D-A56C-26A368914897}"/>
          </ac:grpSpMkLst>
        </pc:grpChg>
      </pc:sldChg>
    </pc:docChg>
  </pc:docChgLst>
  <pc:docChgLst>
    <pc:chgData name="Kim Dixon" userId="94c3f094-9e9a-4b63-af1b-7cd919f3220d" providerId="ADAL" clId="{98126B7B-528C-4880-ACB4-CEE4AF190486}"/>
    <pc:docChg chg="custSel modSld">
      <pc:chgData name="Kim Dixon" userId="94c3f094-9e9a-4b63-af1b-7cd919f3220d" providerId="ADAL" clId="{98126B7B-528C-4880-ACB4-CEE4AF190486}" dt="2021-08-26T00:33:54.980" v="49" actId="478"/>
      <pc:docMkLst>
        <pc:docMk/>
      </pc:docMkLst>
      <pc:sldChg chg="modSp mod">
        <pc:chgData name="Kim Dixon" userId="94c3f094-9e9a-4b63-af1b-7cd919f3220d" providerId="ADAL" clId="{98126B7B-528C-4880-ACB4-CEE4AF190486}" dt="2021-08-24T22:43:16.131" v="13" actId="20577"/>
        <pc:sldMkLst>
          <pc:docMk/>
          <pc:sldMk cId="4015114439" sldId="256"/>
        </pc:sldMkLst>
        <pc:spChg chg="mod">
          <ac:chgData name="Kim Dixon" userId="94c3f094-9e9a-4b63-af1b-7cd919f3220d" providerId="ADAL" clId="{98126B7B-528C-4880-ACB4-CEE4AF190486}" dt="2021-08-24T22:43:16.131" v="13" actId="20577"/>
          <ac:spMkLst>
            <pc:docMk/>
            <pc:sldMk cId="4015114439" sldId="256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3:31.934" v="14"/>
        <pc:sldMkLst>
          <pc:docMk/>
          <pc:sldMk cId="2186530917" sldId="257"/>
        </pc:sldMkLst>
        <pc:spChg chg="mod">
          <ac:chgData name="Kim Dixon" userId="94c3f094-9e9a-4b63-af1b-7cd919f3220d" providerId="ADAL" clId="{98126B7B-528C-4880-ACB4-CEE4AF190486}" dt="2021-08-24T22:43:31.934" v="14"/>
          <ac:spMkLst>
            <pc:docMk/>
            <pc:sldMk cId="2186530917" sldId="257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4:10.259" v="18"/>
        <pc:sldMkLst>
          <pc:docMk/>
          <pc:sldMk cId="1080474694" sldId="258"/>
        </pc:sldMkLst>
        <pc:spChg chg="mod">
          <ac:chgData name="Kim Dixon" userId="94c3f094-9e9a-4b63-af1b-7cd919f3220d" providerId="ADAL" clId="{98126B7B-528C-4880-ACB4-CEE4AF190486}" dt="2021-08-24T22:44:10.259" v="18"/>
          <ac:spMkLst>
            <pc:docMk/>
            <pc:sldMk cId="1080474694" sldId="258"/>
            <ac:spMk id="73" creationId="{C8B884FF-458A-AB49-9137-28BEFBD9187B}"/>
          </ac:spMkLst>
        </pc:spChg>
      </pc:sldChg>
      <pc:sldChg chg="delSp modSp mod">
        <pc:chgData name="Kim Dixon" userId="94c3f094-9e9a-4b63-af1b-7cd919f3220d" providerId="ADAL" clId="{98126B7B-528C-4880-ACB4-CEE4AF190486}" dt="2021-08-26T00:33:54.980" v="49" actId="478"/>
        <pc:sldMkLst>
          <pc:docMk/>
          <pc:sldMk cId="812650883" sldId="259"/>
        </pc:sldMkLst>
        <pc:spChg chg="mod">
          <ac:chgData name="Kim Dixon" userId="94c3f094-9e9a-4b63-af1b-7cd919f3220d" providerId="ADAL" clId="{98126B7B-528C-4880-ACB4-CEE4AF190486}" dt="2021-08-24T22:44:28.948" v="20"/>
          <ac:spMkLst>
            <pc:docMk/>
            <pc:sldMk cId="812650883" sldId="259"/>
            <ac:spMk id="73" creationId="{C8B884FF-458A-AB49-9137-28BEFBD9187B}"/>
          </ac:spMkLst>
        </pc:spChg>
        <pc:grpChg chg="del">
          <ac:chgData name="Kim Dixon" userId="94c3f094-9e9a-4b63-af1b-7cd919f3220d" providerId="ADAL" clId="{98126B7B-528C-4880-ACB4-CEE4AF190486}" dt="2021-08-26T00:33:54.980" v="49" actId="478"/>
          <ac:grpSpMkLst>
            <pc:docMk/>
            <pc:sldMk cId="812650883" sldId="259"/>
            <ac:grpSpMk id="13" creationId="{B70A63F4-12F1-BD4E-BA09-D8E116B0C404}"/>
          </ac:grpSpMkLst>
        </pc:grpChg>
      </pc:sldChg>
      <pc:sldChg chg="modSp mod">
        <pc:chgData name="Kim Dixon" userId="94c3f094-9e9a-4b63-af1b-7cd919f3220d" providerId="ADAL" clId="{98126B7B-528C-4880-ACB4-CEE4AF190486}" dt="2021-08-24T22:43:38.073" v="15"/>
        <pc:sldMkLst>
          <pc:docMk/>
          <pc:sldMk cId="2895745601" sldId="260"/>
        </pc:sldMkLst>
        <pc:spChg chg="mod">
          <ac:chgData name="Kim Dixon" userId="94c3f094-9e9a-4b63-af1b-7cd919f3220d" providerId="ADAL" clId="{98126B7B-528C-4880-ACB4-CEE4AF190486}" dt="2021-08-24T22:43:38.073" v="15"/>
          <ac:spMkLst>
            <pc:docMk/>
            <pc:sldMk cId="2895745601" sldId="260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3:45.884" v="16"/>
        <pc:sldMkLst>
          <pc:docMk/>
          <pc:sldMk cId="2775147732" sldId="261"/>
        </pc:sldMkLst>
        <pc:spChg chg="mod">
          <ac:chgData name="Kim Dixon" userId="94c3f094-9e9a-4b63-af1b-7cd919f3220d" providerId="ADAL" clId="{98126B7B-528C-4880-ACB4-CEE4AF190486}" dt="2021-08-24T22:43:45.884" v="16"/>
          <ac:spMkLst>
            <pc:docMk/>
            <pc:sldMk cId="2775147732" sldId="261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3:56.612" v="17"/>
        <pc:sldMkLst>
          <pc:docMk/>
          <pc:sldMk cId="4237641559" sldId="262"/>
        </pc:sldMkLst>
        <pc:spChg chg="mod">
          <ac:chgData name="Kim Dixon" userId="94c3f094-9e9a-4b63-af1b-7cd919f3220d" providerId="ADAL" clId="{98126B7B-528C-4880-ACB4-CEE4AF190486}" dt="2021-08-24T22:43:56.612" v="17"/>
          <ac:spMkLst>
            <pc:docMk/>
            <pc:sldMk cId="4237641559" sldId="262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4:43.978" v="22"/>
        <pc:sldMkLst>
          <pc:docMk/>
          <pc:sldMk cId="1734337361" sldId="263"/>
        </pc:sldMkLst>
        <pc:spChg chg="mod">
          <ac:chgData name="Kim Dixon" userId="94c3f094-9e9a-4b63-af1b-7cd919f3220d" providerId="ADAL" clId="{98126B7B-528C-4880-ACB4-CEE4AF190486}" dt="2021-08-24T22:44:43.978" v="22"/>
          <ac:spMkLst>
            <pc:docMk/>
            <pc:sldMk cId="1734337361" sldId="263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4:22.419" v="19"/>
        <pc:sldMkLst>
          <pc:docMk/>
          <pc:sldMk cId="2799635133" sldId="264"/>
        </pc:sldMkLst>
        <pc:spChg chg="mod">
          <ac:chgData name="Kim Dixon" userId="94c3f094-9e9a-4b63-af1b-7cd919f3220d" providerId="ADAL" clId="{98126B7B-528C-4880-ACB4-CEE4AF190486}" dt="2021-08-24T22:44:22.419" v="19"/>
          <ac:spMkLst>
            <pc:docMk/>
            <pc:sldMk cId="2799635133" sldId="264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4T22:44:37.781" v="21"/>
        <pc:sldMkLst>
          <pc:docMk/>
          <pc:sldMk cId="2711704094" sldId="265"/>
        </pc:sldMkLst>
        <pc:spChg chg="mod">
          <ac:chgData name="Kim Dixon" userId="94c3f094-9e9a-4b63-af1b-7cd919f3220d" providerId="ADAL" clId="{98126B7B-528C-4880-ACB4-CEE4AF190486}" dt="2021-08-24T22:44:37.781" v="21"/>
          <ac:spMkLst>
            <pc:docMk/>
            <pc:sldMk cId="2711704094" sldId="265"/>
            <ac:spMk id="73" creationId="{C8B884FF-458A-AB49-9137-28BEFBD9187B}"/>
          </ac:spMkLst>
        </pc:spChg>
      </pc:sldChg>
      <pc:sldChg chg="modSp mod">
        <pc:chgData name="Kim Dixon" userId="94c3f094-9e9a-4b63-af1b-7cd919f3220d" providerId="ADAL" clId="{98126B7B-528C-4880-ACB4-CEE4AF190486}" dt="2021-08-26T00:31:50.959" v="48" actId="20577"/>
        <pc:sldMkLst>
          <pc:docMk/>
          <pc:sldMk cId="173815457" sldId="273"/>
        </pc:sldMkLst>
        <pc:spChg chg="mod">
          <ac:chgData name="Kim Dixon" userId="94c3f094-9e9a-4b63-af1b-7cd919f3220d" providerId="ADAL" clId="{98126B7B-528C-4880-ACB4-CEE4AF190486}" dt="2021-08-26T00:31:50.959" v="48" actId="20577"/>
          <ac:spMkLst>
            <pc:docMk/>
            <pc:sldMk cId="173815457" sldId="273"/>
            <ac:spMk id="24" creationId="{2AE686B9-7CF9-4959-8236-9E4785BDEA6D}"/>
          </ac:spMkLst>
        </pc:spChg>
      </pc:sldChg>
    </pc:docChg>
  </pc:docChgLst>
  <pc:docChgLst>
    <pc:chgData name="Kim Dixon" userId="S::kdixon@fhi360.org::94c3f094-9e9a-4b63-af1b-7cd919f3220d" providerId="AD" clId="Web-{65DD8F97-6EE9-D058-D4D4-00CBA8C78B3E}"/>
    <pc:docChg chg="addSld delSld modSld">
      <pc:chgData name="Kim Dixon" userId="S::kdixon@fhi360.org::94c3f094-9e9a-4b63-af1b-7cd919f3220d" providerId="AD" clId="Web-{65DD8F97-6EE9-D058-D4D4-00CBA8C78B3E}" dt="2022-02-07T00:07:22.598" v="39"/>
      <pc:docMkLst>
        <pc:docMk/>
      </pc:docMkLst>
      <pc:sldChg chg="addSp delSp modSp">
        <pc:chgData name="Kim Dixon" userId="S::kdixon@fhi360.org::94c3f094-9e9a-4b63-af1b-7cd919f3220d" providerId="AD" clId="Web-{65DD8F97-6EE9-D058-D4D4-00CBA8C78B3E}" dt="2022-02-07T00:06:08.158" v="27" actId="1076"/>
        <pc:sldMkLst>
          <pc:docMk/>
          <pc:sldMk cId="812650883" sldId="259"/>
        </pc:sldMkLst>
        <pc:spChg chg="add mod">
          <ac:chgData name="Kim Dixon" userId="S::kdixon@fhi360.org::94c3f094-9e9a-4b63-af1b-7cd919f3220d" providerId="AD" clId="Web-{65DD8F97-6EE9-D058-D4D4-00CBA8C78B3E}" dt="2022-02-07T00:06:08.158" v="27" actId="1076"/>
          <ac:spMkLst>
            <pc:docMk/>
            <pc:sldMk cId="812650883" sldId="259"/>
            <ac:spMk id="2" creationId="{1AF3B147-F2BD-45E7-A363-FB247E128437}"/>
          </ac:spMkLst>
        </pc:spChg>
        <pc:grpChg chg="del">
          <ac:chgData name="Kim Dixon" userId="S::kdixon@fhi360.org::94c3f094-9e9a-4b63-af1b-7cd919f3220d" providerId="AD" clId="Web-{65DD8F97-6EE9-D058-D4D4-00CBA8C78B3E}" dt="2022-02-07T00:06:03.283" v="25"/>
          <ac:grpSpMkLst>
            <pc:docMk/>
            <pc:sldMk cId="812650883" sldId="259"/>
            <ac:grpSpMk id="61" creationId="{927C2A39-3A4F-BB4D-8F78-9F5E57362366}"/>
          </ac:grpSpMkLst>
        </pc:grpChg>
      </pc:sldChg>
      <pc:sldChg chg="addSp delSp modSp">
        <pc:chgData name="Kim Dixon" userId="S::kdixon@fhi360.org::94c3f094-9e9a-4b63-af1b-7cd919f3220d" providerId="AD" clId="Web-{65DD8F97-6EE9-D058-D4D4-00CBA8C78B3E}" dt="2022-02-07T00:04:56.125" v="15" actId="1076"/>
        <pc:sldMkLst>
          <pc:docMk/>
          <pc:sldMk cId="1734337361" sldId="263"/>
        </pc:sldMkLst>
        <pc:spChg chg="add mod">
          <ac:chgData name="Kim Dixon" userId="S::kdixon@fhi360.org::94c3f094-9e9a-4b63-af1b-7cd919f3220d" providerId="AD" clId="Web-{65DD8F97-6EE9-D058-D4D4-00CBA8C78B3E}" dt="2022-02-07T00:04:56.125" v="15" actId="1076"/>
          <ac:spMkLst>
            <pc:docMk/>
            <pc:sldMk cId="1734337361" sldId="263"/>
            <ac:spMk id="2" creationId="{E11A480D-E3A3-49A1-8388-9E56EB766FA2}"/>
          </ac:spMkLst>
        </pc:spChg>
        <pc:grpChg chg="del">
          <ac:chgData name="Kim Dixon" userId="S::kdixon@fhi360.org::94c3f094-9e9a-4b63-af1b-7cd919f3220d" providerId="AD" clId="Web-{65DD8F97-6EE9-D058-D4D4-00CBA8C78B3E}" dt="2022-02-07T00:04:49.531" v="13"/>
          <ac:grpSpMkLst>
            <pc:docMk/>
            <pc:sldMk cId="1734337361" sldId="263"/>
            <ac:grpSpMk id="61" creationId="{927C2A39-3A4F-BB4D-8F78-9F5E57362366}"/>
          </ac:grpSpMkLst>
        </pc:grpChg>
      </pc:sldChg>
      <pc:sldChg chg="addSp modSp">
        <pc:chgData name="Kim Dixon" userId="S::kdixon@fhi360.org::94c3f094-9e9a-4b63-af1b-7cd919f3220d" providerId="AD" clId="Web-{65DD8F97-6EE9-D058-D4D4-00CBA8C78B3E}" dt="2022-02-07T00:03:39.013" v="3" actId="20577"/>
        <pc:sldMkLst>
          <pc:docMk/>
          <pc:sldMk cId="763423284" sldId="278"/>
        </pc:sldMkLst>
        <pc:spChg chg="add mod">
          <ac:chgData name="Kim Dixon" userId="S::kdixon@fhi360.org::94c3f094-9e9a-4b63-af1b-7cd919f3220d" providerId="AD" clId="Web-{65DD8F97-6EE9-D058-D4D4-00CBA8C78B3E}" dt="2022-02-07T00:03:39.013" v="3" actId="20577"/>
          <ac:spMkLst>
            <pc:docMk/>
            <pc:sldMk cId="763423284" sldId="278"/>
            <ac:spMk id="2" creationId="{C32D5A99-63A2-449A-AAB6-B1B4F179C47C}"/>
          </ac:spMkLst>
        </pc:spChg>
      </pc:sldChg>
      <pc:sldChg chg="addSp delSp">
        <pc:chgData name="Kim Dixon" userId="S::kdixon@fhi360.org::94c3f094-9e9a-4b63-af1b-7cd919f3220d" providerId="AD" clId="Web-{65DD8F97-6EE9-D058-D4D4-00CBA8C78B3E}" dt="2022-02-07T00:03:58.592" v="5"/>
        <pc:sldMkLst>
          <pc:docMk/>
          <pc:sldMk cId="487931687" sldId="279"/>
        </pc:sldMkLst>
        <pc:spChg chg="add">
          <ac:chgData name="Kim Dixon" userId="S::kdixon@fhi360.org::94c3f094-9e9a-4b63-af1b-7cd919f3220d" providerId="AD" clId="Web-{65DD8F97-6EE9-D058-D4D4-00CBA8C78B3E}" dt="2022-02-07T00:03:58.592" v="5"/>
          <ac:spMkLst>
            <pc:docMk/>
            <pc:sldMk cId="487931687" sldId="279"/>
            <ac:spMk id="2" creationId="{23A8B64C-2435-4E25-8281-8AD57B63F59A}"/>
          </ac:spMkLst>
        </pc:spChg>
        <pc:grpChg chg="del">
          <ac:chgData name="Kim Dixon" userId="S::kdixon@fhi360.org::94c3f094-9e9a-4b63-af1b-7cd919f3220d" providerId="AD" clId="Web-{65DD8F97-6EE9-D058-D4D4-00CBA8C78B3E}" dt="2022-02-07T00:03:55.342" v="4"/>
          <ac:grpSpMkLst>
            <pc:docMk/>
            <pc:sldMk cId="487931687" sldId="279"/>
            <ac:grpSpMk id="29" creationId="{697CDF4C-C7A7-DE4D-A56C-26A368914897}"/>
          </ac:grpSpMkLst>
        </pc:grpChg>
      </pc:sldChg>
      <pc:sldChg chg="addSp delSp">
        <pc:chgData name="Kim Dixon" userId="S::kdixon@fhi360.org::94c3f094-9e9a-4b63-af1b-7cd919f3220d" providerId="AD" clId="Web-{65DD8F97-6EE9-D058-D4D4-00CBA8C78B3E}" dt="2022-02-07T00:04:16.311" v="8"/>
        <pc:sldMkLst>
          <pc:docMk/>
          <pc:sldMk cId="1774532279" sldId="280"/>
        </pc:sldMkLst>
        <pc:spChg chg="add">
          <ac:chgData name="Kim Dixon" userId="S::kdixon@fhi360.org::94c3f094-9e9a-4b63-af1b-7cd919f3220d" providerId="AD" clId="Web-{65DD8F97-6EE9-D058-D4D4-00CBA8C78B3E}" dt="2022-02-07T00:04:16.311" v="8"/>
          <ac:spMkLst>
            <pc:docMk/>
            <pc:sldMk cId="1774532279" sldId="280"/>
            <ac:spMk id="2" creationId="{FA9A6F27-915B-45E3-BB3A-9E6DB89F0B9C}"/>
          </ac:spMkLst>
        </pc:spChg>
        <pc:spChg chg="del topLvl">
          <ac:chgData name="Kim Dixon" userId="S::kdixon@fhi360.org::94c3f094-9e9a-4b63-af1b-7cd919f3220d" providerId="AD" clId="Web-{65DD8F97-6EE9-D058-D4D4-00CBA8C78B3E}" dt="2022-02-07T00:04:11.342" v="6"/>
          <ac:spMkLst>
            <pc:docMk/>
            <pc:sldMk cId="1774532279" sldId="280"/>
            <ac:spMk id="30" creationId="{5092DCEE-1723-FF44-B479-9D08DE0D7A9B}"/>
          </ac:spMkLst>
        </pc:spChg>
        <pc:spChg chg="del topLvl">
          <ac:chgData name="Kim Dixon" userId="S::kdixon@fhi360.org::94c3f094-9e9a-4b63-af1b-7cd919f3220d" providerId="AD" clId="Web-{65DD8F97-6EE9-D058-D4D4-00CBA8C78B3E}" dt="2022-02-07T00:04:15.061" v="7"/>
          <ac:spMkLst>
            <pc:docMk/>
            <pc:sldMk cId="1774532279" sldId="280"/>
            <ac:spMk id="31" creationId="{2837365A-5744-D843-881B-8313B80C7DEC}"/>
          </ac:spMkLst>
        </pc:spChg>
        <pc:grpChg chg="del">
          <ac:chgData name="Kim Dixon" userId="S::kdixon@fhi360.org::94c3f094-9e9a-4b63-af1b-7cd919f3220d" providerId="AD" clId="Web-{65DD8F97-6EE9-D058-D4D4-00CBA8C78B3E}" dt="2022-02-07T00:04:11.342" v="6"/>
          <ac:grpSpMkLst>
            <pc:docMk/>
            <pc:sldMk cId="1774532279" sldId="280"/>
            <ac:grpSpMk id="29" creationId="{697CDF4C-C7A7-DE4D-A56C-26A368914897}"/>
          </ac:grpSpMkLst>
        </pc:grpChg>
      </pc:sldChg>
      <pc:sldChg chg="addSp delSp">
        <pc:chgData name="Kim Dixon" userId="S::kdixon@fhi360.org::94c3f094-9e9a-4b63-af1b-7cd919f3220d" providerId="AD" clId="Web-{65DD8F97-6EE9-D058-D4D4-00CBA8C78B3E}" dt="2022-02-07T00:04:27.624" v="10"/>
        <pc:sldMkLst>
          <pc:docMk/>
          <pc:sldMk cId="1503937972" sldId="282"/>
        </pc:sldMkLst>
        <pc:spChg chg="add">
          <ac:chgData name="Kim Dixon" userId="S::kdixon@fhi360.org::94c3f094-9e9a-4b63-af1b-7cd919f3220d" providerId="AD" clId="Web-{65DD8F97-6EE9-D058-D4D4-00CBA8C78B3E}" dt="2022-02-07T00:04:27.624" v="10"/>
          <ac:spMkLst>
            <pc:docMk/>
            <pc:sldMk cId="1503937972" sldId="282"/>
            <ac:spMk id="2" creationId="{DE3D17BA-D1EF-4CF1-8CDF-1028528D2435}"/>
          </ac:spMkLst>
        </pc:spChg>
        <pc:grpChg chg="del">
          <ac:chgData name="Kim Dixon" userId="S::kdixon@fhi360.org::94c3f094-9e9a-4b63-af1b-7cd919f3220d" providerId="AD" clId="Web-{65DD8F97-6EE9-D058-D4D4-00CBA8C78B3E}" dt="2022-02-07T00:04:26.577" v="9"/>
          <ac:grpSpMkLst>
            <pc:docMk/>
            <pc:sldMk cId="1503937972" sldId="282"/>
            <ac:grpSpMk id="29" creationId="{697CDF4C-C7A7-DE4D-A56C-26A368914897}"/>
          </ac:grpSpMkLst>
        </pc:grpChg>
      </pc:sldChg>
      <pc:sldChg chg="addSp delSp">
        <pc:chgData name="Kim Dixon" userId="S::kdixon@fhi360.org::94c3f094-9e9a-4b63-af1b-7cd919f3220d" providerId="AD" clId="Web-{65DD8F97-6EE9-D058-D4D4-00CBA8C78B3E}" dt="2022-02-07T00:04:39.249" v="12"/>
        <pc:sldMkLst>
          <pc:docMk/>
          <pc:sldMk cId="642411215" sldId="283"/>
        </pc:sldMkLst>
        <pc:spChg chg="add">
          <ac:chgData name="Kim Dixon" userId="S::kdixon@fhi360.org::94c3f094-9e9a-4b63-af1b-7cd919f3220d" providerId="AD" clId="Web-{65DD8F97-6EE9-D058-D4D4-00CBA8C78B3E}" dt="2022-02-07T00:04:39.249" v="12"/>
          <ac:spMkLst>
            <pc:docMk/>
            <pc:sldMk cId="642411215" sldId="283"/>
            <ac:spMk id="2" creationId="{AE6446D5-BDDA-4007-967F-01B8599085F2}"/>
          </ac:spMkLst>
        </pc:spChg>
        <pc:grpChg chg="del">
          <ac:chgData name="Kim Dixon" userId="S::kdixon@fhi360.org::94c3f094-9e9a-4b63-af1b-7cd919f3220d" providerId="AD" clId="Web-{65DD8F97-6EE9-D058-D4D4-00CBA8C78B3E}" dt="2022-02-07T00:04:36.906" v="11"/>
          <ac:grpSpMkLst>
            <pc:docMk/>
            <pc:sldMk cId="642411215" sldId="283"/>
            <ac:grpSpMk id="29" creationId="{697CDF4C-C7A7-DE4D-A56C-26A368914897}"/>
          </ac:grpSpMkLst>
        </pc:grpChg>
      </pc:sldChg>
      <pc:sldChg chg="addSp delSp modSp">
        <pc:chgData name="Kim Dixon" userId="S::kdixon@fhi360.org::94c3f094-9e9a-4b63-af1b-7cd919f3220d" providerId="AD" clId="Web-{65DD8F97-6EE9-D058-D4D4-00CBA8C78B3E}" dt="2022-02-07T00:05:33.454" v="21"/>
        <pc:sldMkLst>
          <pc:docMk/>
          <pc:sldMk cId="504288205" sldId="284"/>
        </pc:sldMkLst>
        <pc:spChg chg="add mod">
          <ac:chgData name="Kim Dixon" userId="S::kdixon@fhi360.org::94c3f094-9e9a-4b63-af1b-7cd919f3220d" providerId="AD" clId="Web-{65DD8F97-6EE9-D058-D4D4-00CBA8C78B3E}" dt="2022-02-07T00:05:10.547" v="18" actId="1076"/>
          <ac:spMkLst>
            <pc:docMk/>
            <pc:sldMk cId="504288205" sldId="284"/>
            <ac:spMk id="2" creationId="{EC2D538F-6548-4C6C-BA7E-0E5BE4A83055}"/>
          </ac:spMkLst>
        </pc:spChg>
        <pc:grpChg chg="del">
          <ac:chgData name="Kim Dixon" userId="S::kdixon@fhi360.org::94c3f094-9e9a-4b63-af1b-7cd919f3220d" providerId="AD" clId="Web-{65DD8F97-6EE9-D058-D4D4-00CBA8C78B3E}" dt="2022-02-07T00:05:22.798" v="19"/>
          <ac:grpSpMkLst>
            <pc:docMk/>
            <pc:sldMk cId="504288205" sldId="284"/>
            <ac:grpSpMk id="29" creationId="{5ACE10F9-8B26-284E-8962-CC86E32C2F6B}"/>
          </ac:grpSpMkLst>
        </pc:grpChg>
        <pc:grpChg chg="del">
          <ac:chgData name="Kim Dixon" userId="S::kdixon@fhi360.org::94c3f094-9e9a-4b63-af1b-7cd919f3220d" providerId="AD" clId="Web-{65DD8F97-6EE9-D058-D4D4-00CBA8C78B3E}" dt="2022-02-07T00:05:33.454" v="21"/>
          <ac:grpSpMkLst>
            <pc:docMk/>
            <pc:sldMk cId="504288205" sldId="284"/>
            <ac:grpSpMk id="30" creationId="{BB77CCC5-9979-FB48-8692-39F2C1F2D6D0}"/>
          </ac:grpSpMkLst>
        </pc:grpChg>
        <pc:grpChg chg="del">
          <ac:chgData name="Kim Dixon" userId="S::kdixon@fhi360.org::94c3f094-9e9a-4b63-af1b-7cd919f3220d" providerId="AD" clId="Web-{65DD8F97-6EE9-D058-D4D4-00CBA8C78B3E}" dt="2022-02-07T00:05:26.860" v="20"/>
          <ac:grpSpMkLst>
            <pc:docMk/>
            <pc:sldMk cId="504288205" sldId="284"/>
            <ac:grpSpMk id="31" creationId="{2B443A53-FD9F-5F4F-8BBC-8146675D6771}"/>
          </ac:grpSpMkLst>
        </pc:grpChg>
        <pc:grpChg chg="del">
          <ac:chgData name="Kim Dixon" userId="S::kdixon@fhi360.org::94c3f094-9e9a-4b63-af1b-7cd919f3220d" providerId="AD" clId="Web-{65DD8F97-6EE9-D058-D4D4-00CBA8C78B3E}" dt="2022-02-07T00:05:04.094" v="16"/>
          <ac:grpSpMkLst>
            <pc:docMk/>
            <pc:sldMk cId="504288205" sldId="284"/>
            <ac:grpSpMk id="61" creationId="{927C2A39-3A4F-BB4D-8F78-9F5E57362366}"/>
          </ac:grpSpMkLst>
        </pc:grpChg>
        <pc:picChg chg="del">
          <ac:chgData name="Kim Dixon" userId="S::kdixon@fhi360.org::94c3f094-9e9a-4b63-af1b-7cd919f3220d" providerId="AD" clId="Web-{65DD8F97-6EE9-D058-D4D4-00CBA8C78B3E}" dt="2022-02-07T00:05:26.860" v="20"/>
          <ac:picMkLst>
            <pc:docMk/>
            <pc:sldMk cId="504288205" sldId="284"/>
            <ac:picMk id="36" creationId="{1BC2D3D1-8930-DC4A-A67E-B19668A65A7D}"/>
          </ac:picMkLst>
        </pc:picChg>
        <pc:picChg chg="del">
          <ac:chgData name="Kim Dixon" userId="S::kdixon@fhi360.org::94c3f094-9e9a-4b63-af1b-7cd919f3220d" providerId="AD" clId="Web-{65DD8F97-6EE9-D058-D4D4-00CBA8C78B3E}" dt="2022-02-07T00:05:33.454" v="21"/>
          <ac:picMkLst>
            <pc:docMk/>
            <pc:sldMk cId="504288205" sldId="284"/>
            <ac:picMk id="38" creationId="{DB6DBE52-F624-2749-9F68-E627CCCF04A1}"/>
          </ac:picMkLst>
        </pc:picChg>
        <pc:picChg chg="del">
          <ac:chgData name="Kim Dixon" userId="S::kdixon@fhi360.org::94c3f094-9e9a-4b63-af1b-7cd919f3220d" providerId="AD" clId="Web-{65DD8F97-6EE9-D058-D4D4-00CBA8C78B3E}" dt="2022-02-07T00:05:22.798" v="19"/>
          <ac:picMkLst>
            <pc:docMk/>
            <pc:sldMk cId="504288205" sldId="284"/>
            <ac:picMk id="40" creationId="{68333511-6999-6948-B596-F1AFBD4994B8}"/>
          </ac:picMkLst>
        </pc:picChg>
      </pc:sldChg>
      <pc:sldChg chg="addSp delSp modSp">
        <pc:chgData name="Kim Dixon" userId="S::kdixon@fhi360.org::94c3f094-9e9a-4b63-af1b-7cd919f3220d" providerId="AD" clId="Web-{65DD8F97-6EE9-D058-D4D4-00CBA8C78B3E}" dt="2022-02-07T00:05:56.892" v="24" actId="1076"/>
        <pc:sldMkLst>
          <pc:docMk/>
          <pc:sldMk cId="2424007099" sldId="285"/>
        </pc:sldMkLst>
        <pc:spChg chg="add mod">
          <ac:chgData name="Kim Dixon" userId="S::kdixon@fhi360.org::94c3f094-9e9a-4b63-af1b-7cd919f3220d" providerId="AD" clId="Web-{65DD8F97-6EE9-D058-D4D4-00CBA8C78B3E}" dt="2022-02-07T00:05:56.892" v="24" actId="1076"/>
          <ac:spMkLst>
            <pc:docMk/>
            <pc:sldMk cId="2424007099" sldId="285"/>
            <ac:spMk id="2" creationId="{F14A70C7-B70B-4AFE-A2F3-33D2648EBF3B}"/>
          </ac:spMkLst>
        </pc:spChg>
        <pc:grpChg chg="del">
          <ac:chgData name="Kim Dixon" userId="S::kdixon@fhi360.org::94c3f094-9e9a-4b63-af1b-7cd919f3220d" providerId="AD" clId="Web-{65DD8F97-6EE9-D058-D4D4-00CBA8C78B3E}" dt="2022-02-07T00:05:50.830" v="22"/>
          <ac:grpSpMkLst>
            <pc:docMk/>
            <pc:sldMk cId="2424007099" sldId="285"/>
            <ac:grpSpMk id="61" creationId="{927C2A39-3A4F-BB4D-8F78-9F5E57362366}"/>
          </ac:grpSpMkLst>
        </pc:grpChg>
      </pc:sldChg>
      <pc:sldChg chg="addSp delSp modSp">
        <pc:chgData name="Kim Dixon" userId="S::kdixon@fhi360.org::94c3f094-9e9a-4b63-af1b-7cd919f3220d" providerId="AD" clId="Web-{65DD8F97-6EE9-D058-D4D4-00CBA8C78B3E}" dt="2022-02-07T00:07:22.598" v="39"/>
        <pc:sldMkLst>
          <pc:docMk/>
          <pc:sldMk cId="3945888733" sldId="286"/>
        </pc:sldMkLst>
        <pc:spChg chg="add mod">
          <ac:chgData name="Kim Dixon" userId="S::kdixon@fhi360.org::94c3f094-9e9a-4b63-af1b-7cd919f3220d" providerId="AD" clId="Web-{65DD8F97-6EE9-D058-D4D4-00CBA8C78B3E}" dt="2022-02-07T00:06:18.862" v="30" actId="1076"/>
          <ac:spMkLst>
            <pc:docMk/>
            <pc:sldMk cId="3945888733" sldId="286"/>
            <ac:spMk id="2" creationId="{685580C8-6C91-4C7E-8450-747903D1B1D4}"/>
          </ac:spMkLst>
        </pc:spChg>
        <pc:grpChg chg="del">
          <ac:chgData name="Kim Dixon" userId="S::kdixon@fhi360.org::94c3f094-9e9a-4b63-af1b-7cd919f3220d" providerId="AD" clId="Web-{65DD8F97-6EE9-D058-D4D4-00CBA8C78B3E}" dt="2022-02-07T00:07:07.129" v="37"/>
          <ac:grpSpMkLst>
            <pc:docMk/>
            <pc:sldMk cId="3945888733" sldId="286"/>
            <ac:grpSpMk id="48" creationId="{1F276864-48A9-483A-86F7-04CBF6B77194}"/>
          </ac:grpSpMkLst>
        </pc:grpChg>
        <pc:grpChg chg="del">
          <ac:chgData name="Kim Dixon" userId="S::kdixon@fhi360.org::94c3f094-9e9a-4b63-af1b-7cd919f3220d" providerId="AD" clId="Web-{65DD8F97-6EE9-D058-D4D4-00CBA8C78B3E}" dt="2022-02-07T00:07:22.598" v="39"/>
          <ac:grpSpMkLst>
            <pc:docMk/>
            <pc:sldMk cId="3945888733" sldId="286"/>
            <ac:grpSpMk id="49" creationId="{7CA705C6-7891-40D6-ACAD-A9E397B3BBE0}"/>
          </ac:grpSpMkLst>
        </pc:grpChg>
        <pc:grpChg chg="del">
          <ac:chgData name="Kim Dixon" userId="S::kdixon@fhi360.org::94c3f094-9e9a-4b63-af1b-7cd919f3220d" providerId="AD" clId="Web-{65DD8F97-6EE9-D058-D4D4-00CBA8C78B3E}" dt="2022-02-07T00:07:10.863" v="38"/>
          <ac:grpSpMkLst>
            <pc:docMk/>
            <pc:sldMk cId="3945888733" sldId="286"/>
            <ac:grpSpMk id="50" creationId="{BBD183F7-8842-4DED-AAE4-E1C5021AB6EC}"/>
          </ac:grpSpMkLst>
        </pc:grpChg>
        <pc:grpChg chg="del">
          <ac:chgData name="Kim Dixon" userId="S::kdixon@fhi360.org::94c3f094-9e9a-4b63-af1b-7cd919f3220d" providerId="AD" clId="Web-{65DD8F97-6EE9-D058-D4D4-00CBA8C78B3E}" dt="2022-02-07T00:06:14.408" v="28"/>
          <ac:grpSpMkLst>
            <pc:docMk/>
            <pc:sldMk cId="3945888733" sldId="286"/>
            <ac:grpSpMk id="61" creationId="{927C2A39-3A4F-BB4D-8F78-9F5E57362366}"/>
          </ac:grpSpMkLst>
        </pc:grpChg>
        <pc:picChg chg="del">
          <ac:chgData name="Kim Dixon" userId="S::kdixon@fhi360.org::94c3f094-9e9a-4b63-af1b-7cd919f3220d" providerId="AD" clId="Web-{65DD8F97-6EE9-D058-D4D4-00CBA8C78B3E}" dt="2022-02-07T00:07:10.863" v="38"/>
          <ac:picMkLst>
            <pc:docMk/>
            <pc:sldMk cId="3945888733" sldId="286"/>
            <ac:picMk id="52" creationId="{2FC81E57-E6C9-4AEA-88BB-8C9E890D1046}"/>
          </ac:picMkLst>
        </pc:picChg>
        <pc:picChg chg="del">
          <ac:chgData name="Kim Dixon" userId="S::kdixon@fhi360.org::94c3f094-9e9a-4b63-af1b-7cd919f3220d" providerId="AD" clId="Web-{65DD8F97-6EE9-D058-D4D4-00CBA8C78B3E}" dt="2022-02-07T00:07:22.598" v="39"/>
          <ac:picMkLst>
            <pc:docMk/>
            <pc:sldMk cId="3945888733" sldId="286"/>
            <ac:picMk id="55" creationId="{C1ED64F5-5697-4340-8FB9-782D900FBB3B}"/>
          </ac:picMkLst>
        </pc:picChg>
        <pc:picChg chg="del">
          <ac:chgData name="Kim Dixon" userId="S::kdixon@fhi360.org::94c3f094-9e9a-4b63-af1b-7cd919f3220d" providerId="AD" clId="Web-{65DD8F97-6EE9-D058-D4D4-00CBA8C78B3E}" dt="2022-02-07T00:07:07.129" v="37"/>
          <ac:picMkLst>
            <pc:docMk/>
            <pc:sldMk cId="3945888733" sldId="286"/>
            <ac:picMk id="59" creationId="{0548B667-05F3-43E7-BBFE-EF1E4C7AFD78}"/>
          </ac:picMkLst>
        </pc:picChg>
      </pc:sldChg>
      <pc:sldChg chg="addSp delSp modSp">
        <pc:chgData name="Kim Dixon" userId="S::kdixon@fhi360.org::94c3f094-9e9a-4b63-af1b-7cd919f3220d" providerId="AD" clId="Web-{65DD8F97-6EE9-D058-D4D4-00CBA8C78B3E}" dt="2022-02-07T00:06:56.753" v="36"/>
        <pc:sldMkLst>
          <pc:docMk/>
          <pc:sldMk cId="2887761154" sldId="287"/>
        </pc:sldMkLst>
        <pc:spChg chg="add mod">
          <ac:chgData name="Kim Dixon" userId="S::kdixon@fhi360.org::94c3f094-9e9a-4b63-af1b-7cd919f3220d" providerId="AD" clId="Web-{65DD8F97-6EE9-D058-D4D4-00CBA8C78B3E}" dt="2022-02-07T00:06:31.675" v="33" actId="1076"/>
          <ac:spMkLst>
            <pc:docMk/>
            <pc:sldMk cId="2887761154" sldId="287"/>
            <ac:spMk id="2" creationId="{80F69115-9C1E-4B39-9728-BAFA59A48062}"/>
          </ac:spMkLst>
        </pc:spChg>
        <pc:grpChg chg="del">
          <ac:chgData name="Kim Dixon" userId="S::kdixon@fhi360.org::94c3f094-9e9a-4b63-af1b-7cd919f3220d" providerId="AD" clId="Web-{65DD8F97-6EE9-D058-D4D4-00CBA8C78B3E}" dt="2022-02-07T00:06:40.222" v="34"/>
          <ac:grpSpMkLst>
            <pc:docMk/>
            <pc:sldMk cId="2887761154" sldId="287"/>
            <ac:grpSpMk id="48" creationId="{1F276864-48A9-483A-86F7-04CBF6B77194}"/>
          </ac:grpSpMkLst>
        </pc:grpChg>
        <pc:grpChg chg="del">
          <ac:chgData name="Kim Dixon" userId="S::kdixon@fhi360.org::94c3f094-9e9a-4b63-af1b-7cd919f3220d" providerId="AD" clId="Web-{65DD8F97-6EE9-D058-D4D4-00CBA8C78B3E}" dt="2022-02-07T00:06:48.441" v="35"/>
          <ac:grpSpMkLst>
            <pc:docMk/>
            <pc:sldMk cId="2887761154" sldId="287"/>
            <ac:grpSpMk id="49" creationId="{7CA705C6-7891-40D6-ACAD-A9E397B3BBE0}"/>
          </ac:grpSpMkLst>
        </pc:grpChg>
        <pc:grpChg chg="del">
          <ac:chgData name="Kim Dixon" userId="S::kdixon@fhi360.org::94c3f094-9e9a-4b63-af1b-7cd919f3220d" providerId="AD" clId="Web-{65DD8F97-6EE9-D058-D4D4-00CBA8C78B3E}" dt="2022-02-07T00:06:56.753" v="36"/>
          <ac:grpSpMkLst>
            <pc:docMk/>
            <pc:sldMk cId="2887761154" sldId="287"/>
            <ac:grpSpMk id="50" creationId="{BBD183F7-8842-4DED-AAE4-E1C5021AB6EC}"/>
          </ac:grpSpMkLst>
        </pc:grpChg>
        <pc:grpChg chg="del">
          <ac:chgData name="Kim Dixon" userId="S::kdixon@fhi360.org::94c3f094-9e9a-4b63-af1b-7cd919f3220d" providerId="AD" clId="Web-{65DD8F97-6EE9-D058-D4D4-00CBA8C78B3E}" dt="2022-02-07T00:06:25.643" v="31"/>
          <ac:grpSpMkLst>
            <pc:docMk/>
            <pc:sldMk cId="2887761154" sldId="287"/>
            <ac:grpSpMk id="61" creationId="{927C2A39-3A4F-BB4D-8F78-9F5E57362366}"/>
          </ac:grpSpMkLst>
        </pc:grpChg>
        <pc:picChg chg="del">
          <ac:chgData name="Kim Dixon" userId="S::kdixon@fhi360.org::94c3f094-9e9a-4b63-af1b-7cd919f3220d" providerId="AD" clId="Web-{65DD8F97-6EE9-D058-D4D4-00CBA8C78B3E}" dt="2022-02-07T00:06:56.753" v="36"/>
          <ac:picMkLst>
            <pc:docMk/>
            <pc:sldMk cId="2887761154" sldId="287"/>
            <ac:picMk id="52" creationId="{2FC81E57-E6C9-4AEA-88BB-8C9E890D1046}"/>
          </ac:picMkLst>
        </pc:picChg>
        <pc:picChg chg="del">
          <ac:chgData name="Kim Dixon" userId="S::kdixon@fhi360.org::94c3f094-9e9a-4b63-af1b-7cd919f3220d" providerId="AD" clId="Web-{65DD8F97-6EE9-D058-D4D4-00CBA8C78B3E}" dt="2022-02-07T00:06:48.441" v="35"/>
          <ac:picMkLst>
            <pc:docMk/>
            <pc:sldMk cId="2887761154" sldId="287"/>
            <ac:picMk id="55" creationId="{C1ED64F5-5697-4340-8FB9-782D900FBB3B}"/>
          </ac:picMkLst>
        </pc:picChg>
        <pc:picChg chg="del">
          <ac:chgData name="Kim Dixon" userId="S::kdixon@fhi360.org::94c3f094-9e9a-4b63-af1b-7cd919f3220d" providerId="AD" clId="Web-{65DD8F97-6EE9-D058-D4D4-00CBA8C78B3E}" dt="2022-02-07T00:06:40.222" v="34"/>
          <ac:picMkLst>
            <pc:docMk/>
            <pc:sldMk cId="2887761154" sldId="287"/>
            <ac:picMk id="59" creationId="{0548B667-05F3-43E7-BBFE-EF1E4C7AFD78}"/>
          </ac:picMkLst>
        </pc:picChg>
      </pc:sldChg>
      <pc:sldChg chg="add del replId">
        <pc:chgData name="Kim Dixon" userId="S::kdixon@fhi360.org::94c3f094-9e9a-4b63-af1b-7cd919f3220d" providerId="AD" clId="Web-{65DD8F97-6EE9-D058-D4D4-00CBA8C78B3E}" dt="2022-02-07T00:03:03.622" v="1"/>
        <pc:sldMkLst>
          <pc:docMk/>
          <pc:sldMk cId="74898701" sldId="28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1BD6F-C1CC-9040-AD56-064C2991AFF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79E9D-BAD4-064B-B7C3-2A38E6AD8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6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531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679E9D-BAD4-064B-B7C3-2A38E6AD8FD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16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679E9D-BAD4-064B-B7C3-2A38E6AD8FD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00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679E9D-BAD4-064B-B7C3-2A38E6AD8FD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28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32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2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797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505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poster includes an image of a deaf man signing the word “email”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916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036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5065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79E9D-BAD4-064B-B7C3-2A38E6AD8F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16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2ED6DD-94AE-294C-A6B8-3E3B778221F0}"/>
              </a:ext>
            </a:extLst>
          </p:cNvPr>
          <p:cNvSpPr/>
          <p:nvPr userDrawn="1"/>
        </p:nvSpPr>
        <p:spPr>
          <a:xfrm>
            <a:off x="0" y="-13251"/>
            <a:ext cx="10693400" cy="214967"/>
          </a:xfrm>
          <a:prstGeom prst="rect">
            <a:avLst/>
          </a:prstGeom>
          <a:solidFill>
            <a:srgbClr val="6CB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8F276B-87B7-E64F-A472-74DA74EA5D2D}"/>
              </a:ext>
            </a:extLst>
          </p:cNvPr>
          <p:cNvGrpSpPr/>
          <p:nvPr userDrawn="1"/>
        </p:nvGrpSpPr>
        <p:grpSpPr>
          <a:xfrm>
            <a:off x="8399873" y="-8811"/>
            <a:ext cx="1747413" cy="1365021"/>
            <a:chOff x="8653358" y="137529"/>
            <a:chExt cx="1747413" cy="13650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63DF000-CDAD-C641-8CBB-26870DF50DEB}"/>
                </a:ext>
              </a:extLst>
            </p:cNvPr>
            <p:cNvSpPr/>
            <p:nvPr/>
          </p:nvSpPr>
          <p:spPr>
            <a:xfrm>
              <a:off x="8653358" y="137529"/>
              <a:ext cx="1747413" cy="1365021"/>
            </a:xfrm>
            <a:prstGeom prst="rect">
              <a:avLst/>
            </a:prstGeom>
            <a:solidFill>
              <a:srgbClr val="0095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E250DE8-D59C-0C49-8692-034A10766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58926" y="691179"/>
              <a:ext cx="1313776" cy="5839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402775C-FB5C-D940-A910-8E6A89F106CD}"/>
              </a:ext>
            </a:extLst>
          </p:cNvPr>
          <p:cNvSpPr/>
          <p:nvPr userDrawn="1"/>
        </p:nvSpPr>
        <p:spPr>
          <a:xfrm>
            <a:off x="0" y="14749671"/>
            <a:ext cx="10693400" cy="337930"/>
          </a:xfrm>
          <a:prstGeom prst="rect">
            <a:avLst/>
          </a:prstGeom>
          <a:solidFill>
            <a:srgbClr val="6CB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AF1472A-45BE-6B44-B3B1-78CD4F697BC5}"/>
              </a:ext>
            </a:extLst>
          </p:cNvPr>
          <p:cNvGrpSpPr/>
          <p:nvPr/>
        </p:nvGrpSpPr>
        <p:grpSpPr>
          <a:xfrm>
            <a:off x="0" y="3842771"/>
            <a:ext cx="10722781" cy="4023413"/>
            <a:chOff x="0" y="3915078"/>
            <a:chExt cx="10722781" cy="40234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CAF21D3-22EA-D24C-BB5E-AEF48FB85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915078"/>
              <a:ext cx="10717058" cy="318449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B3E964-5F8B-9243-AD77-99E4E08E1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23" y="5127746"/>
              <a:ext cx="10717058" cy="28107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878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13" y="2172339"/>
            <a:ext cx="5415945" cy="10721977"/>
          </a:xfrm>
        </p:spPr>
        <p:txBody>
          <a:bodyPr anchor="t"/>
          <a:lstStyle>
            <a:lvl1pPr marL="0" indent="0">
              <a:buNone/>
              <a:defRPr sz="3719"/>
            </a:lvl1pPr>
            <a:lvl2pPr marL="531515" indent="0">
              <a:buNone/>
              <a:defRPr sz="3256"/>
            </a:lvl2pPr>
            <a:lvl3pPr marL="1063030" indent="0">
              <a:buNone/>
              <a:defRPr sz="2789"/>
            </a:lvl3pPr>
            <a:lvl4pPr marL="1594548" indent="0">
              <a:buNone/>
              <a:defRPr sz="2325"/>
            </a:lvl4pPr>
            <a:lvl5pPr marL="2126063" indent="0">
              <a:buNone/>
              <a:defRPr sz="2325"/>
            </a:lvl5pPr>
            <a:lvl6pPr marL="2657578" indent="0">
              <a:buNone/>
              <a:defRPr sz="2325"/>
            </a:lvl6pPr>
            <a:lvl7pPr marL="3189093" indent="0">
              <a:buNone/>
              <a:defRPr sz="2325"/>
            </a:lvl7pPr>
            <a:lvl8pPr marL="3720607" indent="0">
              <a:buNone/>
              <a:defRPr sz="2325"/>
            </a:lvl8pPr>
            <a:lvl9pPr marL="4252126" indent="0">
              <a:buNone/>
              <a:defRPr sz="23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65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9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5876" y="803276"/>
            <a:ext cx="2306793" cy="1278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500" y="803276"/>
            <a:ext cx="6786648" cy="127860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5" y="2469198"/>
            <a:ext cx="9093441" cy="5252719"/>
          </a:xfrm>
        </p:spPr>
        <p:txBody>
          <a:bodyPr anchor="b"/>
          <a:lstStyle>
            <a:lvl1pPr algn="ctr"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270" y="7924487"/>
            <a:ext cx="8023624" cy="3642676"/>
          </a:xfrm>
        </p:spPr>
        <p:txBody>
          <a:bodyPr/>
          <a:lstStyle>
            <a:lvl1pPr marL="0" indent="0" algn="ctr">
              <a:buNone/>
              <a:defRPr sz="2789"/>
            </a:lvl1pPr>
            <a:lvl2pPr marL="531515" indent="0" algn="ctr">
              <a:buNone/>
              <a:defRPr sz="2325"/>
            </a:lvl2pPr>
            <a:lvl3pPr marL="1063030" indent="0" algn="ctr">
              <a:buNone/>
              <a:defRPr sz="2093"/>
            </a:lvl3pPr>
            <a:lvl4pPr marL="1594548" indent="0" algn="ctr">
              <a:buNone/>
              <a:defRPr sz="1862"/>
            </a:lvl4pPr>
            <a:lvl5pPr marL="2126063" indent="0" algn="ctr">
              <a:buNone/>
              <a:defRPr sz="1862"/>
            </a:lvl5pPr>
            <a:lvl6pPr marL="2657578" indent="0" algn="ctr">
              <a:buNone/>
              <a:defRPr sz="1862"/>
            </a:lvl6pPr>
            <a:lvl7pPr marL="3189093" indent="0" algn="ctr">
              <a:buNone/>
              <a:defRPr sz="1862"/>
            </a:lvl7pPr>
            <a:lvl8pPr marL="3720607" indent="0" algn="ctr">
              <a:buNone/>
              <a:defRPr sz="1862"/>
            </a:lvl8pPr>
            <a:lvl9pPr marL="4252126" indent="0" algn="ctr">
              <a:buNone/>
              <a:defRPr sz="186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5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929" y="3761428"/>
            <a:ext cx="9227167" cy="6276023"/>
          </a:xfrm>
        </p:spPr>
        <p:txBody>
          <a:bodyPr anchor="b"/>
          <a:lstStyle>
            <a:lvl1pPr>
              <a:defRPr sz="6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929" y="10096824"/>
            <a:ext cx="9227167" cy="3300412"/>
          </a:xfrm>
        </p:spPr>
        <p:txBody>
          <a:bodyPr/>
          <a:lstStyle>
            <a:lvl1pPr marL="0" indent="0">
              <a:buNone/>
              <a:defRPr sz="2789">
                <a:solidFill>
                  <a:schemeClr val="tx1"/>
                </a:solidFill>
              </a:defRPr>
            </a:lvl1pPr>
            <a:lvl2pPr marL="531515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030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54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4pPr>
            <a:lvl5pPr marL="212606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5pPr>
            <a:lvl6pPr marL="2657578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6pPr>
            <a:lvl7pPr marL="3189093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7pPr>
            <a:lvl8pPr marL="3720607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8pPr>
            <a:lvl9pPr marL="4252126" indent="0">
              <a:buNone/>
              <a:defRPr sz="18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4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500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5945" y="4016376"/>
            <a:ext cx="4546718" cy="95729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0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803278"/>
            <a:ext cx="9227167" cy="2916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97" y="3698558"/>
            <a:ext cx="4525822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897" y="5511165"/>
            <a:ext cx="4525822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5947" y="3698558"/>
            <a:ext cx="4548114" cy="1812607"/>
          </a:xfrm>
        </p:spPr>
        <p:txBody>
          <a:bodyPr anchor="b"/>
          <a:lstStyle>
            <a:lvl1pPr marL="0" indent="0">
              <a:buNone/>
              <a:defRPr sz="2789" b="1"/>
            </a:lvl1pPr>
            <a:lvl2pPr marL="531515" indent="0">
              <a:buNone/>
              <a:defRPr sz="2325" b="1"/>
            </a:lvl2pPr>
            <a:lvl3pPr marL="1063030" indent="0">
              <a:buNone/>
              <a:defRPr sz="2093" b="1"/>
            </a:lvl3pPr>
            <a:lvl4pPr marL="1594548" indent="0">
              <a:buNone/>
              <a:defRPr sz="1862" b="1"/>
            </a:lvl4pPr>
            <a:lvl5pPr marL="2126063" indent="0">
              <a:buNone/>
              <a:defRPr sz="1862" b="1"/>
            </a:lvl5pPr>
            <a:lvl6pPr marL="2657578" indent="0">
              <a:buNone/>
              <a:defRPr sz="1862" b="1"/>
            </a:lvl6pPr>
            <a:lvl7pPr marL="3189093" indent="0">
              <a:buNone/>
              <a:defRPr sz="1862" b="1"/>
            </a:lvl7pPr>
            <a:lvl8pPr marL="3720607" indent="0">
              <a:buNone/>
              <a:defRPr sz="1862" b="1"/>
            </a:lvl8pPr>
            <a:lvl9pPr marL="4252126" indent="0">
              <a:buNone/>
              <a:defRPr sz="18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5947" y="5511165"/>
            <a:ext cx="4548114" cy="8106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1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8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2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93" y="1005844"/>
            <a:ext cx="3450437" cy="3520439"/>
          </a:xfrm>
        </p:spPr>
        <p:txBody>
          <a:bodyPr anchor="b"/>
          <a:lstStyle>
            <a:lvl1pPr>
              <a:defRPr sz="371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13" y="2172339"/>
            <a:ext cx="5415945" cy="10721977"/>
          </a:xfrm>
        </p:spPr>
        <p:txBody>
          <a:bodyPr/>
          <a:lstStyle>
            <a:lvl1pPr>
              <a:defRPr sz="3719"/>
            </a:lvl1pPr>
            <a:lvl2pPr>
              <a:defRPr sz="3256"/>
            </a:lvl2pPr>
            <a:lvl3pPr>
              <a:defRPr sz="2789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893" y="4526282"/>
            <a:ext cx="3450437" cy="8385495"/>
          </a:xfrm>
        </p:spPr>
        <p:txBody>
          <a:bodyPr/>
          <a:lstStyle>
            <a:lvl1pPr marL="0" indent="0">
              <a:buNone/>
              <a:defRPr sz="1862"/>
            </a:lvl1pPr>
            <a:lvl2pPr marL="531515" indent="0">
              <a:buNone/>
              <a:defRPr sz="1626"/>
            </a:lvl2pPr>
            <a:lvl3pPr marL="1063030" indent="0">
              <a:buNone/>
              <a:defRPr sz="1394"/>
            </a:lvl3pPr>
            <a:lvl4pPr marL="1594548" indent="0">
              <a:buNone/>
              <a:defRPr sz="1163"/>
            </a:lvl4pPr>
            <a:lvl5pPr marL="2126063" indent="0">
              <a:buNone/>
              <a:defRPr sz="1163"/>
            </a:lvl5pPr>
            <a:lvl6pPr marL="2657578" indent="0">
              <a:buNone/>
              <a:defRPr sz="1163"/>
            </a:lvl6pPr>
            <a:lvl7pPr marL="3189093" indent="0">
              <a:buNone/>
              <a:defRPr sz="1163"/>
            </a:lvl7pPr>
            <a:lvl8pPr marL="3720607" indent="0">
              <a:buNone/>
              <a:defRPr sz="1163"/>
            </a:lvl8pPr>
            <a:lvl9pPr marL="4252126" indent="0">
              <a:buNone/>
              <a:defRPr sz="11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4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24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69848" rtl="0" eaLnBrk="1" latinLnBrk="0" hangingPunct="1">
        <a:lnSpc>
          <a:spcPct val="90000"/>
        </a:lnSpc>
        <a:spcBef>
          <a:spcPct val="0"/>
        </a:spcBef>
        <a:buNone/>
        <a:defRPr sz="5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462" indent="-267462" algn="l" defTabSz="1069848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80238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502" y="803278"/>
            <a:ext cx="9227167" cy="291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502" y="4016376"/>
            <a:ext cx="9227167" cy="9572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500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771" y="13983973"/>
            <a:ext cx="3610629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5577" y="13983973"/>
            <a:ext cx="2407086" cy="8032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1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1063030" rtl="0" eaLnBrk="1" latinLnBrk="0" hangingPunct="1">
        <a:lnSpc>
          <a:spcPct val="90000"/>
        </a:lnSpc>
        <a:spcBef>
          <a:spcPct val="0"/>
        </a:spcBef>
        <a:buNone/>
        <a:defRPr sz="51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59" indent="-265759" algn="l" defTabSz="1063030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27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789" kern="1200">
          <a:solidFill>
            <a:schemeClr val="tx1"/>
          </a:solidFill>
          <a:latin typeface="+mn-lt"/>
          <a:ea typeface="+mn-ea"/>
          <a:cs typeface="+mn-cs"/>
        </a:defRPr>
      </a:lvl2pPr>
      <a:lvl3pPr marL="1328789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304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1818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33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485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367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7882" indent="-265759" algn="l" defTabSz="10630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15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030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54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06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578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093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0607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126" algn="l" defTabSz="1063030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22.png"/><Relationship Id="rId9" Type="http://schemas.openxmlformats.org/officeDocument/2006/relationships/hyperlink" Target="http://www.fhi360.org/anonreportregistry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hyperlink" Target="http://www.fhi360.org/anonreportregistr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23.png"/><Relationship Id="rId4" Type="http://schemas.openxmlformats.org/officeDocument/2006/relationships/image" Target="../media/image10.svg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hyperlink" Target="http://www.fhi360.org/anonreportregistry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hyperlink" Target="http://www.fhi360.org/anonreportregistr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25.png"/><Relationship Id="rId4" Type="http://schemas.openxmlformats.org/officeDocument/2006/relationships/image" Target="../media/image10.svg"/><Relationship Id="rId9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hi360.org/anonreportregistry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10" Type="http://schemas.openxmlformats.org/officeDocument/2006/relationships/image" Target="../media/image28.svg"/><Relationship Id="rId4" Type="http://schemas.openxmlformats.org/officeDocument/2006/relationships/image" Target="../media/image9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hi360.org/anonreportregistry" TargetMode="External"/><Relationship Id="rId3" Type="http://schemas.openxmlformats.org/officeDocument/2006/relationships/image" Target="../media/image29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hi360.org/anonreportregistry" TargetMode="External"/><Relationship Id="rId3" Type="http://schemas.openxmlformats.org/officeDocument/2006/relationships/image" Target="../media/image30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hyperlink" Target="http://www.fhi360.org/anonreportregistry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hyperlink" Target="http://www.fhi360.org/anonreportregistry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17.png"/><Relationship Id="rId9" Type="http://schemas.openxmlformats.org/officeDocument/2006/relationships/hyperlink" Target="http://www.fhi360.org/anonreportregistry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hyperlink" Target="http://www.fhi360.org/anonreportregistry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4.sv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20.png"/><Relationship Id="rId9" Type="http://schemas.openxmlformats.org/officeDocument/2006/relationships/hyperlink" Target="http://www.fhi360.org/anonreportregist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31" y="1"/>
            <a:ext cx="10355040" cy="3044156"/>
          </a:xfrm>
        </p:spPr>
        <p:txBody>
          <a:bodyPr>
            <a:normAutofit/>
          </a:bodyPr>
          <a:lstStyle/>
          <a:p>
            <a:r>
              <a:rPr lang="en-US" sz="4794" dirty="0"/>
              <a:t>INSTRUCTIONS FOR EDITING AND PRINTING SAFEGUARDING POSTERS AND POCKET CARD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631" y="3044157"/>
            <a:ext cx="9923786" cy="9572945"/>
          </a:xfrm>
        </p:spPr>
        <p:txBody>
          <a:bodyPr>
            <a:normAutofit fontScale="92500"/>
          </a:bodyPr>
          <a:lstStyle/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Download all poster and pocket card templates and collection of people images to your computer or a folder on your shared drive.</a:t>
            </a:r>
            <a:endParaRPr lang="en-US" sz="3995" dirty="0"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Open PowerPoint (PPT) and choose the poster or pocket card template you want to edit.</a:t>
            </a:r>
            <a:endParaRPr lang="en-US" sz="3995" dirty="0"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Use the instructions on the next two pages to change people images.</a:t>
            </a:r>
            <a:endParaRPr lang="en-US" sz="3995" dirty="0"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 text to enter any local FHI 360 reporting mechanisms for your country or project (e.g., local project helpline, </a:t>
            </a:r>
            <a:r>
              <a:rPr lang="en-US" sz="3596" u="sng" dirty="0">
                <a:solidFill>
                  <a:srgbClr val="0563C1"/>
                </a:solidFill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FHI 360’s in-country hotline number</a:t>
            </a: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use the pull-down menu on our reporting website to determine if your country has an in-country hotline number. If not, use a </a:t>
            </a:r>
            <a:r>
              <a:rPr lang="en-US" sz="3596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local project-level reporting </a:t>
            </a: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line if one is set up)</a:t>
            </a:r>
            <a:endParaRPr lang="en-US" sz="3995" dirty="0"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endParaRPr lang="en-US" sz="3596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684943" indent="-684943">
              <a:spcBef>
                <a:spcPts val="0"/>
              </a:spcBef>
              <a:buFont typeface="+mj-lt"/>
              <a:buAutoNum type="arabicPeriod"/>
              <a:tabLst>
                <a:tab pos="14612112" algn="l"/>
              </a:tabLst>
            </a:pPr>
            <a:r>
              <a:rPr lang="en-US" sz="3596" dirty="0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When finished editing, save your document. Follow-printing tips at the end of these instructions.</a:t>
            </a:r>
            <a:endParaRPr lang="en-US" sz="3995" dirty="0"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56764"/>
            <a:ext cx="13078448" cy="6877806"/>
            <a:chOff x="-1415358" y="7856764"/>
            <a:chExt cx="13078448" cy="6877806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7"/>
              <a:ext cx="3887936" cy="685879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7775153" y="7856764"/>
              <a:ext cx="3887937" cy="6853563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57714"/>
            <a:chOff x="1222900" y="9015258"/>
            <a:chExt cx="8252364" cy="17577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2823177" y="10126641"/>
              <a:ext cx="474065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91421" y="3627525"/>
            <a:ext cx="3799317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200934" y="10489601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78417" y="12183303"/>
            <a:ext cx="4452300" cy="161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1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1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1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446D5-BDDA-4007-967F-01B8599085F2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42411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318734" y="8190794"/>
            <a:ext cx="7661486" cy="1369727"/>
            <a:chOff x="326867" y="9015258"/>
            <a:chExt cx="7661486" cy="13697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1096452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326867" y="10046431"/>
              <a:ext cx="7661486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318734" y="3547315"/>
            <a:ext cx="377200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569602"/>
            <a:ext cx="6075567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667569" y="9651326"/>
            <a:ext cx="6963816" cy="1688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7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83195B6-CAD3-3543-A8A5-0D553311CB9D}"/>
              </a:ext>
            </a:extLst>
          </p:cNvPr>
          <p:cNvGrpSpPr/>
          <p:nvPr/>
        </p:nvGrpSpPr>
        <p:grpSpPr>
          <a:xfrm>
            <a:off x="705254" y="11458064"/>
            <a:ext cx="6987714" cy="2663945"/>
            <a:chOff x="-366699" y="10850915"/>
            <a:chExt cx="5901803" cy="26639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9BA9F8C-7B89-D740-8A9C-09D1E93170B5}"/>
                </a:ext>
              </a:extLst>
            </p:cNvPr>
            <p:cNvGrpSpPr/>
            <p:nvPr/>
          </p:nvGrpSpPr>
          <p:grpSpPr>
            <a:xfrm>
              <a:off x="-366699" y="11281435"/>
              <a:ext cx="5901803" cy="2233425"/>
              <a:chOff x="4379406" y="10959101"/>
              <a:chExt cx="5901803" cy="223342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55C388F-9AB5-254B-B24C-BB1697598550}"/>
                  </a:ext>
                </a:extLst>
              </p:cNvPr>
              <p:cNvSpPr txBox="1"/>
              <p:nvPr/>
            </p:nvSpPr>
            <p:spPr>
              <a:xfrm>
                <a:off x="4379406" y="10959101"/>
                <a:ext cx="5750164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Anonymously online: </a:t>
                </a:r>
                <a:r>
                  <a:rPr kumimoji="0" lang="en-US" sz="1800" b="0" i="0" u="none" strike="noStrike" kern="1200" cap="none" spc="2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www.fhi360.org/</a:t>
                </a:r>
                <a:r>
                  <a:rPr kumimoji="0" lang="en-US" sz="1800" b="0" i="0" u="none" strike="noStrike" kern="1200" cap="none" spc="20" normalizeH="0" baseline="0" noProof="0" dirty="0" err="1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anonreportregistry</a:t>
                </a:r>
                <a:endPara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009BA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B77CCC5-9979-FB48-8692-39F2C1F2D6D0}"/>
                  </a:ext>
                </a:extLst>
              </p:cNvPr>
              <p:cNvGrpSpPr/>
              <p:nvPr/>
            </p:nvGrpSpPr>
            <p:grpSpPr>
              <a:xfrm>
                <a:off x="4440303" y="11855237"/>
                <a:ext cx="5840906" cy="1337289"/>
                <a:chOff x="4224729" y="11855237"/>
                <a:chExt cx="5840906" cy="1337289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8679C30-1D06-DD41-94B1-EB051076FBB8}"/>
                    </a:ext>
                  </a:extLst>
                </p:cNvPr>
                <p:cNvSpPr txBox="1"/>
                <p:nvPr/>
              </p:nvSpPr>
              <p:spPr>
                <a:xfrm>
                  <a:off x="4224729" y="11855237"/>
                  <a:ext cx="5840906" cy="1337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5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U.S. Toll-free: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1-800-461-9330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BAFA6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 | </a:t>
                  </a: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Skype: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+1-800-461-9330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International Collect: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+1-720-514-4400</a:t>
                  </a:r>
                  <a:b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</a:b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(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Call your </a:t>
                  </a:r>
                  <a:r>
                    <a:rPr kumimoji="0" lang="en-US" sz="1400" b="0" i="1" u="sng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local operator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. Tell operator to </a:t>
                  </a:r>
                  <a:r>
                    <a:rPr kumimoji="0" lang="en-US" sz="1400" b="0" i="1" u="sng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place a collect call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 to the United States. Give this number to the operator:  </a:t>
                  </a:r>
                  <a:r>
                    <a:rPr kumimoji="0" lang="en-US" sz="1400" b="0" i="1" u="none" strike="noStrike" kern="1200" cap="none" spc="7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Medium" panose="020B0603020102020204" pitchFamily="34" charset="0"/>
                      <a:ea typeface="+mn-ea"/>
                      <a:cs typeface="+mn-cs"/>
                    </a:rPr>
                    <a:t>1-720-514-4400. 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When asked for your name, say </a:t>
                  </a:r>
                  <a:r>
                    <a:rPr kumimoji="0" lang="en-US" sz="1400" b="1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“FHI 360”)</a:t>
                  </a: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endParaRPr>
                </a:p>
              </p:txBody>
            </p:sp>
            <p:pic>
              <p:nvPicPr>
                <p:cNvPr id="38" name="Graphic 37" descr="Receiver with solid fill">
                  <a:extLst>
                    <a:ext uri="{FF2B5EF4-FFF2-40B4-BE49-F238E27FC236}">
                      <a16:creationId xmlns:a16="http://schemas.microsoft.com/office/drawing/2014/main" id="{DB6DBE52-F624-2749-9F68-E627CCCF04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51428" y="11894229"/>
                  <a:ext cx="291245" cy="291245"/>
                </a:xfrm>
                <a:prstGeom prst="rect">
                  <a:avLst/>
                </a:prstGeom>
              </p:spPr>
            </p:pic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D7CB510-1406-C446-9180-303CD5D909B6}"/>
                  </a:ext>
                </a:extLst>
              </p:cNvPr>
              <p:cNvSpPr txBox="1"/>
              <p:nvPr/>
            </p:nvSpPr>
            <p:spPr>
              <a:xfrm>
                <a:off x="4966511" y="11411176"/>
                <a:ext cx="4792339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Confidentially by email: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compliance@fhi360.org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AC60C8-62FF-BB4B-AA52-F04950555AF9}"/>
                </a:ext>
              </a:extLst>
            </p:cNvPr>
            <p:cNvSpPr txBox="1"/>
            <p:nvPr/>
          </p:nvSpPr>
          <p:spPr>
            <a:xfrm>
              <a:off x="557073" y="10850915"/>
              <a:ext cx="4115156" cy="36933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REPORTING: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1780263-6EED-7E4C-BA7E-B46B593128A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225981" y="8103657"/>
            <a:ext cx="3905845" cy="6885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1A480D-E3A3-49A1-8388-9E56EB766FA2}"/>
              </a:ext>
            </a:extLst>
          </p:cNvPr>
          <p:cNvSpPr txBox="1"/>
          <p:nvPr/>
        </p:nvSpPr>
        <p:spPr>
          <a:xfrm>
            <a:off x="872612" y="14107646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34337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318734" y="8190794"/>
            <a:ext cx="7661486" cy="1369727"/>
            <a:chOff x="326867" y="9015258"/>
            <a:chExt cx="7661486" cy="13697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1096452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326867" y="10046431"/>
              <a:ext cx="7661486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318734" y="3547315"/>
            <a:ext cx="377200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569602"/>
            <a:ext cx="6075567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667569" y="9651326"/>
            <a:ext cx="6963816" cy="1688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7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83195B6-CAD3-3543-A8A5-0D553311CB9D}"/>
              </a:ext>
            </a:extLst>
          </p:cNvPr>
          <p:cNvGrpSpPr/>
          <p:nvPr/>
        </p:nvGrpSpPr>
        <p:grpSpPr>
          <a:xfrm>
            <a:off x="705254" y="11458064"/>
            <a:ext cx="6987714" cy="2663945"/>
            <a:chOff x="-366699" y="10850915"/>
            <a:chExt cx="5901803" cy="26639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9BA9F8C-7B89-D740-8A9C-09D1E93170B5}"/>
                </a:ext>
              </a:extLst>
            </p:cNvPr>
            <p:cNvGrpSpPr/>
            <p:nvPr/>
          </p:nvGrpSpPr>
          <p:grpSpPr>
            <a:xfrm>
              <a:off x="-366699" y="11281435"/>
              <a:ext cx="5901803" cy="2233425"/>
              <a:chOff x="4379406" y="10959101"/>
              <a:chExt cx="5901803" cy="223342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55C388F-9AB5-254B-B24C-BB1697598550}"/>
                  </a:ext>
                </a:extLst>
              </p:cNvPr>
              <p:cNvSpPr txBox="1"/>
              <p:nvPr/>
            </p:nvSpPr>
            <p:spPr>
              <a:xfrm>
                <a:off x="4379406" y="10959101"/>
                <a:ext cx="5750164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Anonymously online: </a:t>
                </a:r>
                <a:r>
                  <a:rPr kumimoji="0" lang="en-US" sz="1800" b="0" i="0" u="none" strike="noStrike" kern="1200" cap="none" spc="2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www.fhi360.org/</a:t>
                </a:r>
                <a:r>
                  <a:rPr kumimoji="0" lang="en-US" sz="1800" b="0" i="0" u="none" strike="noStrike" kern="1200" cap="none" spc="20" normalizeH="0" baseline="0" noProof="0" dirty="0" err="1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anonreportregistry</a:t>
                </a:r>
                <a:endPara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009BA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8679C30-1D06-DD41-94B1-EB051076FBB8}"/>
                  </a:ext>
                </a:extLst>
              </p:cNvPr>
              <p:cNvSpPr txBox="1"/>
              <p:nvPr/>
            </p:nvSpPr>
            <p:spPr>
              <a:xfrm>
                <a:off x="4440303" y="11855237"/>
                <a:ext cx="5840906" cy="1337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U.S. Toll-free: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1-800-461-9330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ABAFA6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 | 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Skype: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+1-800-461-9330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International Collect: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+1-720-514-4400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</a:b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(</a:t>
                </a:r>
                <a:r>
                  <a:rPr kumimoji="0" lang="en-US" sz="1400" b="0" i="1" u="none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Call your </a:t>
                </a:r>
                <a:r>
                  <a:rPr kumimoji="0" lang="en-US" sz="1400" b="0" i="1" u="sng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local operator</a:t>
                </a:r>
                <a:r>
                  <a:rPr kumimoji="0" lang="en-US" sz="1400" b="0" i="1" u="none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. Tell operator to </a:t>
                </a:r>
                <a:r>
                  <a:rPr kumimoji="0" lang="en-US" sz="1400" b="0" i="1" u="sng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place a collect call</a:t>
                </a:r>
                <a:r>
                  <a:rPr kumimoji="0" lang="en-US" sz="1400" b="0" i="1" u="none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 to the United States. Give this number to the operator:  </a:t>
                </a:r>
                <a:r>
                  <a:rPr kumimoji="0" lang="en-US" sz="1400" b="0" i="1" u="none" strike="noStrike" kern="1200" cap="none" spc="7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Medium" panose="020B0603020102020204" pitchFamily="34" charset="0"/>
                    <a:ea typeface="+mn-ea"/>
                    <a:cs typeface="+mn-cs"/>
                  </a:rPr>
                  <a:t>1-720-514-4400. </a:t>
                </a:r>
                <a:r>
                  <a:rPr kumimoji="0" lang="en-US" sz="1400" b="0" i="1" u="none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When asked for your name, say </a:t>
                </a:r>
                <a:r>
                  <a:rPr kumimoji="0" lang="en-US" sz="1400" b="1" i="1" u="none" strike="noStrike" kern="1200" cap="none" spc="-14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ea typeface="+mn-ea"/>
                    <a:cs typeface="+mn-cs"/>
                  </a:rPr>
                  <a:t>“FHI 360”)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D7CB510-1406-C446-9180-303CD5D909B6}"/>
                  </a:ext>
                </a:extLst>
              </p:cNvPr>
              <p:cNvSpPr txBox="1"/>
              <p:nvPr/>
            </p:nvSpPr>
            <p:spPr>
              <a:xfrm>
                <a:off x="4966511" y="11411176"/>
                <a:ext cx="4792339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Confidentially by email: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compliance@fhi360.org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AC60C8-62FF-BB4B-AA52-F04950555AF9}"/>
                </a:ext>
              </a:extLst>
            </p:cNvPr>
            <p:cNvSpPr txBox="1"/>
            <p:nvPr/>
          </p:nvSpPr>
          <p:spPr>
            <a:xfrm>
              <a:off x="557073" y="10850915"/>
              <a:ext cx="4115156" cy="36933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REPORTING: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1780263-6EED-7E4C-BA7E-B46B593128A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225981" y="7897530"/>
            <a:ext cx="3905844" cy="6885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2D538F-6548-4C6C-BA7E-0E5BE4A83055}"/>
              </a:ext>
            </a:extLst>
          </p:cNvPr>
          <p:cNvSpPr txBox="1"/>
          <p:nvPr/>
        </p:nvSpPr>
        <p:spPr>
          <a:xfrm>
            <a:off x="828677" y="14261377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04288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318734" y="8190794"/>
            <a:ext cx="7661486" cy="1369727"/>
            <a:chOff x="326867" y="9015258"/>
            <a:chExt cx="7661486" cy="13697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1096452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326867" y="10046431"/>
              <a:ext cx="7661486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318734" y="3547315"/>
            <a:ext cx="3772004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569602"/>
            <a:ext cx="6075567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667569" y="9651326"/>
            <a:ext cx="6963816" cy="1688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7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83195B6-CAD3-3543-A8A5-0D553311CB9D}"/>
              </a:ext>
            </a:extLst>
          </p:cNvPr>
          <p:cNvGrpSpPr/>
          <p:nvPr/>
        </p:nvGrpSpPr>
        <p:grpSpPr>
          <a:xfrm>
            <a:off x="705254" y="11458064"/>
            <a:ext cx="6987714" cy="2663945"/>
            <a:chOff x="-366699" y="10850915"/>
            <a:chExt cx="5901803" cy="26639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9BA9F8C-7B89-D740-8A9C-09D1E93170B5}"/>
                </a:ext>
              </a:extLst>
            </p:cNvPr>
            <p:cNvGrpSpPr/>
            <p:nvPr/>
          </p:nvGrpSpPr>
          <p:grpSpPr>
            <a:xfrm>
              <a:off x="-366699" y="11281435"/>
              <a:ext cx="5901803" cy="2233425"/>
              <a:chOff x="4379406" y="10959101"/>
              <a:chExt cx="5901803" cy="223342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55C388F-9AB5-254B-B24C-BB1697598550}"/>
                  </a:ext>
                </a:extLst>
              </p:cNvPr>
              <p:cNvSpPr txBox="1"/>
              <p:nvPr/>
            </p:nvSpPr>
            <p:spPr>
              <a:xfrm>
                <a:off x="4379406" y="10959101"/>
                <a:ext cx="5750164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Anonymously online: </a:t>
                </a:r>
                <a:r>
                  <a:rPr kumimoji="0" lang="en-US" sz="1800" b="0" i="0" u="none" strike="noStrike" kern="1200" cap="none" spc="2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www.fhi360.org/</a:t>
                </a:r>
                <a:r>
                  <a:rPr kumimoji="0" lang="en-US" sz="1800" b="0" i="0" u="none" strike="noStrike" kern="1200" cap="none" spc="20" normalizeH="0" baseline="0" noProof="0" dirty="0" err="1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anonreportregistry</a:t>
                </a:r>
                <a:endPara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009BA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B77CCC5-9979-FB48-8692-39F2C1F2D6D0}"/>
                  </a:ext>
                </a:extLst>
              </p:cNvPr>
              <p:cNvGrpSpPr/>
              <p:nvPr/>
            </p:nvGrpSpPr>
            <p:grpSpPr>
              <a:xfrm>
                <a:off x="4440303" y="11855237"/>
                <a:ext cx="5840906" cy="1337289"/>
                <a:chOff x="4224729" y="11855237"/>
                <a:chExt cx="5840906" cy="1337289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8679C30-1D06-DD41-94B1-EB051076FBB8}"/>
                    </a:ext>
                  </a:extLst>
                </p:cNvPr>
                <p:cNvSpPr txBox="1"/>
                <p:nvPr/>
              </p:nvSpPr>
              <p:spPr>
                <a:xfrm>
                  <a:off x="4224729" y="11855237"/>
                  <a:ext cx="5840906" cy="1337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5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U.S. Toll-free: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1-800-461-9330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BAFA6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 | </a:t>
                  </a: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Skype: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+1-800-461-9330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95000"/>
                          <a:lumOff val="5000"/>
                        </a:srgbClr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International Collect: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+1-720-514-4400</a:t>
                  </a:r>
                  <a:b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9BAF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</a:b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/>
                      <a:ea typeface="+mn-ea"/>
                      <a:cs typeface="+mn-cs"/>
                    </a:rPr>
                    <a:t>(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Call your </a:t>
                  </a:r>
                  <a:r>
                    <a:rPr kumimoji="0" lang="en-US" sz="1400" b="0" i="1" u="sng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local operator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. Tell operator to </a:t>
                  </a:r>
                  <a:r>
                    <a:rPr kumimoji="0" lang="en-US" sz="1400" b="0" i="1" u="sng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place a collect call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 to the United States. Give this number to the operator:  </a:t>
                  </a:r>
                  <a:r>
                    <a:rPr kumimoji="0" lang="en-US" sz="1400" b="0" i="1" u="none" strike="noStrike" kern="1200" cap="none" spc="7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Medium" panose="020B0603020102020204" pitchFamily="34" charset="0"/>
                      <a:ea typeface="+mn-ea"/>
                      <a:cs typeface="+mn-cs"/>
                    </a:rPr>
                    <a:t>1-720-514-4400. </a:t>
                  </a:r>
                  <a:r>
                    <a:rPr kumimoji="0" lang="en-US" sz="1400" b="0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When asked for your name, say </a:t>
                  </a:r>
                  <a:r>
                    <a:rPr kumimoji="0" lang="en-US" sz="1400" b="1" i="1" u="none" strike="noStrike" kern="1200" cap="none" spc="-14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Franklin Gothic Book" panose="020B0503020102020204" pitchFamily="34" charset="0"/>
                      <a:ea typeface="+mn-ea"/>
                      <a:cs typeface="+mn-cs"/>
                    </a:rPr>
                    <a:t>“FHI 360”)</a:t>
                  </a: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endParaRPr>
                </a:p>
              </p:txBody>
            </p:sp>
            <p:pic>
              <p:nvPicPr>
                <p:cNvPr id="38" name="Graphic 37" descr="Receiver with solid fill">
                  <a:extLst>
                    <a:ext uri="{FF2B5EF4-FFF2-40B4-BE49-F238E27FC236}">
                      <a16:creationId xmlns:a16="http://schemas.microsoft.com/office/drawing/2014/main" id="{DB6DBE52-F624-2749-9F68-E627CCCF04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51428" y="11894229"/>
                  <a:ext cx="291245" cy="291245"/>
                </a:xfrm>
                <a:prstGeom prst="rect">
                  <a:avLst/>
                </a:prstGeom>
              </p:spPr>
            </p:pic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D7CB510-1406-C446-9180-303CD5D909B6}"/>
                  </a:ext>
                </a:extLst>
              </p:cNvPr>
              <p:cNvSpPr txBox="1"/>
              <p:nvPr/>
            </p:nvSpPr>
            <p:spPr>
              <a:xfrm>
                <a:off x="4966511" y="11411176"/>
                <a:ext cx="4792339" cy="363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95000"/>
                        <a:lumOff val="5000"/>
                      </a:srgbClr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Confidentially by email: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9BAF"/>
                    </a:solidFill>
                    <a:effectLst/>
                    <a:uLnTx/>
                    <a:uFillTx/>
                    <a:latin typeface="Franklin Gothic Book" panose="020B0503020102020204"/>
                    <a:ea typeface="+mn-ea"/>
                    <a:cs typeface="+mn-cs"/>
                  </a:rPr>
                  <a:t>compliance@fhi360.org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AC60C8-62FF-BB4B-AA52-F04950555AF9}"/>
                </a:ext>
              </a:extLst>
            </p:cNvPr>
            <p:cNvSpPr txBox="1"/>
            <p:nvPr/>
          </p:nvSpPr>
          <p:spPr>
            <a:xfrm>
              <a:off x="557073" y="10850915"/>
              <a:ext cx="4115156" cy="36933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REPORTING: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1780263-6EED-7E4C-BA7E-B46B593128A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225981" y="7897531"/>
            <a:ext cx="3905844" cy="68851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4A70C7-B70B-4AFE-A2F3-33D2648EBF3B}"/>
              </a:ext>
            </a:extLst>
          </p:cNvPr>
          <p:cNvSpPr txBox="1"/>
          <p:nvPr/>
        </p:nvSpPr>
        <p:spPr>
          <a:xfrm>
            <a:off x="1004417" y="14107646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24007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627A664-4160-544B-8A60-F23B3461A8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87623" y="8318319"/>
            <a:ext cx="3430454" cy="6047123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spc="-10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YOU HAVE THE RIGHT</a:t>
            </a:r>
          </a:p>
          <a:p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to Receive Violence-Free and </a:t>
            </a:r>
            <a:b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Humanitarian and development workers are </a:t>
            </a:r>
            <a:r>
              <a:rPr lang="en-US" sz="2400" b="1" dirty="0">
                <a:solidFill>
                  <a:schemeClr val="accent2"/>
                </a:solidFill>
              </a:rPr>
              <a:t>never allowed </a:t>
            </a:r>
            <a:br>
              <a:rPr lang="en-US" sz="2400" dirty="0"/>
            </a:br>
            <a:r>
              <a:rPr lang="en-US" sz="2400" dirty="0"/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2945008" y="8190794"/>
            <a:ext cx="7327628" cy="1344122"/>
            <a:chOff x="493796" y="9015258"/>
            <a:chExt cx="7327628" cy="134412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493796" y="9604991"/>
              <a:ext cx="7134412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493796" y="10046431"/>
              <a:ext cx="7199660" cy="31294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/>
                </a:rPr>
                <a:t>Provide your name, report anonymously, or report on behalf of someone else.</a:t>
              </a:r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44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425527" y="3547315"/>
            <a:ext cx="3746423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What you should know:</a:t>
            </a:r>
            <a:endParaRPr lang="en-US" dirty="0"/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Services and assistance to program participants are always free.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will hold workers accountable for any misconduct towards program participants.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2" y="3569602"/>
            <a:ext cx="5854374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Workers are NEVER allowed to:</a:t>
            </a:r>
            <a:endParaRPr lang="en-US" dirty="0">
              <a:solidFill>
                <a:srgbClr val="B81F39"/>
              </a:solidFill>
            </a:endParaRP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Ask program participants to engage in sexual activity.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Engage in sexual activity with </a:t>
            </a:r>
            <a:r>
              <a:rPr lang="en-US" u="sng" dirty="0">
                <a:solidFill>
                  <a:srgbClr val="B81F39"/>
                </a:solidFill>
              </a:rPr>
              <a:t>anyone</a:t>
            </a:r>
            <a:r>
              <a:rPr lang="en-US" dirty="0">
                <a:solidFill>
                  <a:srgbClr val="B81F39"/>
                </a:solidFill>
              </a:rPr>
              <a:t> under 18.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Exchange money, employment, goods, or services for sex (workers are not allowed to purchase sex).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Harass, bully, demean, intimidate, humiliate, or otherwise abuse program participants, including children.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Show pornographic materials to children </a:t>
            </a:r>
            <a:br>
              <a:rPr lang="en-US" dirty="0">
                <a:solidFill>
                  <a:srgbClr val="B81F39"/>
                </a:solidFill>
              </a:rPr>
            </a:br>
            <a:r>
              <a:rPr lang="en-US" dirty="0">
                <a:solidFill>
                  <a:srgbClr val="B81F39"/>
                </a:solidFill>
              </a:rPr>
              <a:t>or other program participants.</a:t>
            </a:r>
            <a:endParaRPr lang="en-US" sz="1600" dirty="0">
              <a:solidFill>
                <a:srgbClr val="B81F39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2832115" y="9732562"/>
            <a:ext cx="7552816" cy="182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200" dirty="0">
                <a:hlinkClick r:id="rId8"/>
              </a:rPr>
              <a:t>http://www.fhi360.org/anonreportregistry</a:t>
            </a:r>
            <a:endParaRPr lang="en-US" sz="1200" i="1" dirty="0">
              <a:latin typeface="Franklin Gothic Book" panose="020B05030201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B392CB-8587-44F8-98F0-A442A3A84400}"/>
              </a:ext>
            </a:extLst>
          </p:cNvPr>
          <p:cNvGrpSpPr/>
          <p:nvPr/>
        </p:nvGrpSpPr>
        <p:grpSpPr>
          <a:xfrm>
            <a:off x="2987100" y="11698284"/>
            <a:ext cx="7285536" cy="2381262"/>
            <a:chOff x="302403" y="11984715"/>
            <a:chExt cx="6760279" cy="2381262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7E2260F-29B3-4314-A798-590EC679BD09}"/>
                </a:ext>
              </a:extLst>
            </p:cNvPr>
            <p:cNvSpPr txBox="1"/>
            <p:nvPr/>
          </p:nvSpPr>
          <p:spPr>
            <a:xfrm>
              <a:off x="1747778" y="11984715"/>
              <a:ext cx="4183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ADDITIONAL OPTIONS FOR REPORTING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7A8087F-0880-4A06-AC19-7E83E73CA030}"/>
                </a:ext>
              </a:extLst>
            </p:cNvPr>
            <p:cNvSpPr txBox="1"/>
            <p:nvPr/>
          </p:nvSpPr>
          <p:spPr>
            <a:xfrm>
              <a:off x="549669" y="12379614"/>
              <a:ext cx="37061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Anonymously online:</a:t>
              </a:r>
            </a:p>
            <a:p>
              <a:r>
                <a:rPr lang="en-US" spc="20" dirty="0">
                  <a:solidFill>
                    <a:schemeClr val="accent5"/>
                  </a:solidFill>
                </a:rPr>
                <a:t>www.fhi360.org/</a:t>
              </a:r>
              <a:r>
                <a:rPr lang="en-US" spc="20" dirty="0" err="1">
                  <a:solidFill>
                    <a:schemeClr val="accent5"/>
                  </a:solidFill>
                </a:rPr>
                <a:t>anonreportregistry</a:t>
              </a:r>
              <a:endParaRPr lang="en-US" spc="20" dirty="0">
                <a:solidFill>
                  <a:schemeClr val="accent5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CAA9D4A-E03D-4130-91F9-10139F1329B6}"/>
                </a:ext>
              </a:extLst>
            </p:cNvPr>
            <p:cNvSpPr txBox="1"/>
            <p:nvPr/>
          </p:nvSpPr>
          <p:spPr>
            <a:xfrm>
              <a:off x="4534426" y="12374652"/>
              <a:ext cx="25282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Confidentially by email:</a:t>
              </a:r>
            </a:p>
            <a:p>
              <a:r>
                <a:rPr lang="en-US" dirty="0">
                  <a:solidFill>
                    <a:schemeClr val="accent5"/>
                  </a:solidFill>
                </a:rPr>
                <a:t>compliance@fhi360.org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BD183F7-8842-4DED-AAE4-E1C5021AB6EC}"/>
                </a:ext>
              </a:extLst>
            </p:cNvPr>
            <p:cNvGrpSpPr/>
            <p:nvPr/>
          </p:nvGrpSpPr>
          <p:grpSpPr>
            <a:xfrm>
              <a:off x="302403" y="13227204"/>
              <a:ext cx="6614737" cy="1138773"/>
              <a:chOff x="310544" y="12954490"/>
              <a:chExt cx="6614737" cy="1138773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EAE8A9A-B695-4BE3-9BA4-5C1023E4EDA1}"/>
                  </a:ext>
                </a:extLst>
              </p:cNvPr>
              <p:cNvSpPr txBox="1"/>
              <p:nvPr/>
            </p:nvSpPr>
            <p:spPr>
              <a:xfrm>
                <a:off x="553663" y="12954490"/>
                <a:ext cx="6371618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spc="-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U.S. Toll-free: </a:t>
                </a:r>
                <a:r>
                  <a:rPr lang="en-US" spc="-10" dirty="0">
                    <a:solidFill>
                      <a:srgbClr val="009BB1"/>
                    </a:solidFill>
                  </a:rPr>
                  <a:t>1-800-461-9330</a:t>
                </a:r>
                <a:r>
                  <a:rPr lang="en-US" spc="-10" dirty="0">
                    <a:solidFill>
                      <a:schemeClr val="bg1">
                        <a:lumMod val="75000"/>
                      </a:schemeClr>
                    </a:solidFill>
                  </a:rPr>
                  <a:t> |</a:t>
                </a:r>
                <a:r>
                  <a:rPr lang="en-US" spc="-10" dirty="0">
                    <a:solidFill>
                      <a:srgbClr val="009BB1"/>
                    </a:solidFill>
                  </a:rPr>
                  <a:t> </a:t>
                </a:r>
                <a:r>
                  <a:rPr lang="en-US" b="1" spc="-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Skype: </a:t>
                </a:r>
                <a:r>
                  <a:rPr lang="en-US" spc="-10" dirty="0">
                    <a:solidFill>
                      <a:srgbClr val="009BB1"/>
                    </a:solidFill>
                  </a:rPr>
                  <a:t>+1-800-461-9330</a:t>
                </a:r>
              </a:p>
              <a:p>
                <a:pPr algn="ctr"/>
                <a:endParaRPr lang="en-US" sz="800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:r>
                  <a:rPr lang="en-US" b="1" spc="-1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International Collect: </a:t>
                </a:r>
                <a:r>
                  <a:rPr lang="en-US" spc="-10" dirty="0">
                    <a:solidFill>
                      <a:srgbClr val="009BB1"/>
                    </a:solidFill>
                  </a:rPr>
                  <a:t>+1-720-514-4400</a:t>
                </a:r>
              </a:p>
              <a:p>
                <a:pPr algn="ctr"/>
                <a:r>
                  <a:rPr lang="en-US" sz="1200" i="1" dirty="0"/>
                  <a:t>(</a:t>
                </a:r>
                <a:r>
                  <a:rPr lang="en-US" sz="1200" i="1" spc="-14" dirty="0">
                    <a:latin typeface="Franklin Gothic Book" panose="020B0503020102020204" pitchFamily="34" charset="0"/>
                  </a:rPr>
                  <a:t>Call your </a:t>
                </a:r>
                <a:r>
                  <a:rPr lang="en-US" sz="1200" i="1" u="sng" spc="-14" dirty="0">
                    <a:latin typeface="Franklin Gothic Book" panose="020B0503020102020204" pitchFamily="34" charset="0"/>
                  </a:rPr>
                  <a:t>local operator</a:t>
                </a:r>
                <a:r>
                  <a:rPr lang="en-US" sz="1200" i="1" spc="-14" dirty="0">
                    <a:latin typeface="Franklin Gothic Book" panose="020B0503020102020204" pitchFamily="34" charset="0"/>
                  </a:rPr>
                  <a:t>. Tell operator to </a:t>
                </a:r>
                <a:r>
                  <a:rPr lang="en-US" sz="1200" i="1" u="sng" spc="-14" dirty="0">
                    <a:latin typeface="Franklin Gothic Book" panose="020B0503020102020204" pitchFamily="34" charset="0"/>
                  </a:rPr>
                  <a:t>place a collect call</a:t>
                </a:r>
                <a:r>
                  <a:rPr lang="en-US" sz="1200" i="1" spc="-14" dirty="0">
                    <a:latin typeface="Franklin Gothic Book" panose="020B0503020102020204" pitchFamily="34" charset="0"/>
                  </a:rPr>
                  <a:t> to the United States. Give this number to the operator: </a:t>
                </a:r>
                <a:r>
                  <a:rPr lang="en-US" sz="1200" i="1" spc="7" dirty="0">
                    <a:latin typeface="Franklin Gothic Medium" panose="020B0603020102020204" pitchFamily="34" charset="0"/>
                  </a:rPr>
                  <a:t>1-720-514-4400. </a:t>
                </a:r>
                <a:r>
                  <a:rPr lang="en-US" sz="1200" i="1" spc="-14" dirty="0">
                    <a:latin typeface="Franklin Gothic Book" panose="020B0503020102020204" pitchFamily="34" charset="0"/>
                  </a:rPr>
                  <a:t>When asked for your name, say </a:t>
                </a:r>
                <a:r>
                  <a:rPr lang="en-US" sz="1200" b="1" i="1" spc="-14" dirty="0">
                    <a:latin typeface="Franklin Gothic Book" panose="020B0503020102020204" pitchFamily="34" charset="0"/>
                  </a:rPr>
                  <a:t>“FHI 360”)</a:t>
                </a:r>
                <a:endParaRPr lang="en-US" sz="1200" spc="-10" dirty="0">
                  <a:solidFill>
                    <a:srgbClr val="009BB1"/>
                  </a:solidFill>
                </a:endParaRPr>
              </a:p>
            </p:txBody>
          </p:sp>
          <p:pic>
            <p:nvPicPr>
              <p:cNvPr id="52" name="Graphic 51" descr="Receiver with solid fill">
                <a:extLst>
                  <a:ext uri="{FF2B5EF4-FFF2-40B4-BE49-F238E27FC236}">
                    <a16:creationId xmlns:a16="http://schemas.microsoft.com/office/drawing/2014/main" id="{2FC81E57-E6C9-4AEA-88BB-8C9E890D1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10544" y="13017879"/>
                <a:ext cx="291245" cy="291245"/>
              </a:xfrm>
              <a:prstGeom prst="rect">
                <a:avLst/>
              </a:prstGeom>
            </p:spPr>
          </p:pic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AF3B147-F2BD-45E7-A363-FB247E128437}"/>
              </a:ext>
            </a:extLst>
          </p:cNvPr>
          <p:cNvSpPr txBox="1"/>
          <p:nvPr/>
        </p:nvSpPr>
        <p:spPr>
          <a:xfrm>
            <a:off x="3398872" y="14173530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12650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627A664-4160-544B-8A60-F23B3461A8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359635" y="8297281"/>
            <a:ext cx="3430453" cy="6047123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spc="-10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YOU HAVE THE RIGHT</a:t>
            </a:r>
          </a:p>
          <a:p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to Receive Violence-Free and </a:t>
            </a:r>
            <a:b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Humanitarian and development workers are </a:t>
            </a:r>
            <a:r>
              <a:rPr lang="en-US" sz="2400" b="1" dirty="0">
                <a:solidFill>
                  <a:schemeClr val="accent2"/>
                </a:solidFill>
              </a:rPr>
              <a:t>never allowed </a:t>
            </a:r>
            <a:br>
              <a:rPr lang="en-US" sz="2400" dirty="0"/>
            </a:br>
            <a:r>
              <a:rPr lang="en-US" sz="2400" dirty="0"/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2945008" y="8190794"/>
            <a:ext cx="7327628" cy="1344122"/>
            <a:chOff x="493796" y="9015258"/>
            <a:chExt cx="7327628" cy="134412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493796" y="9604991"/>
              <a:ext cx="7229296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493796" y="10046431"/>
              <a:ext cx="7183846" cy="31294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/>
                </a:rPr>
                <a:t>Provide your name, report anonymously, or report on behalf of someone else.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44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425527" y="3547315"/>
            <a:ext cx="3746423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What you should know:</a:t>
            </a:r>
            <a:endParaRPr lang="en-US" dirty="0"/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Services and assistance to program participants are always free.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will hold workers accountable for any misconduct towards program participants.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2" y="3569602"/>
            <a:ext cx="5854374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Workers are NEVER allowed to:</a:t>
            </a:r>
            <a:endParaRPr lang="en-US" dirty="0">
              <a:solidFill>
                <a:srgbClr val="B81F39"/>
              </a:solidFill>
            </a:endParaRP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Ask program participants to engage in sexual activity.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Engage in sexual activity with </a:t>
            </a:r>
            <a:r>
              <a:rPr lang="en-US" u="sng" dirty="0">
                <a:solidFill>
                  <a:srgbClr val="B81F39"/>
                </a:solidFill>
              </a:rPr>
              <a:t>anyone</a:t>
            </a:r>
            <a:r>
              <a:rPr lang="en-US" dirty="0">
                <a:solidFill>
                  <a:srgbClr val="B81F39"/>
                </a:solidFill>
              </a:rPr>
              <a:t> under 18.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Exchange money, employment, goods, or services for sex (workers are not allowed to purchase sex).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Harass, bully, demean, intimidate, humiliate, or otherwise abuse program participants, including children.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Show pornographic materials to children </a:t>
            </a:r>
            <a:br>
              <a:rPr lang="en-US" dirty="0">
                <a:solidFill>
                  <a:srgbClr val="B81F39"/>
                </a:solidFill>
              </a:rPr>
            </a:br>
            <a:r>
              <a:rPr lang="en-US" dirty="0">
                <a:solidFill>
                  <a:srgbClr val="B81F39"/>
                </a:solidFill>
              </a:rPr>
              <a:t>or other program participants.</a:t>
            </a:r>
            <a:endParaRPr lang="en-US" sz="1600" dirty="0">
              <a:solidFill>
                <a:srgbClr val="B81F39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2832115" y="9732562"/>
            <a:ext cx="7552816" cy="182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200" dirty="0">
                <a:hlinkClick r:id="rId8"/>
              </a:rPr>
              <a:t>http://www.fhi360.org/anonreportregistry</a:t>
            </a:r>
            <a:endParaRPr lang="en-US" sz="1200" i="1" dirty="0">
              <a:latin typeface="Franklin Gothic Book" panose="020B05030201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B392CB-8587-44F8-98F0-A442A3A84400}"/>
              </a:ext>
            </a:extLst>
          </p:cNvPr>
          <p:cNvGrpSpPr/>
          <p:nvPr/>
        </p:nvGrpSpPr>
        <p:grpSpPr>
          <a:xfrm>
            <a:off x="3249109" y="11698284"/>
            <a:ext cx="7023527" cy="2381262"/>
            <a:chOff x="545522" y="11984715"/>
            <a:chExt cx="6517160" cy="2381262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7E2260F-29B3-4314-A798-590EC679BD09}"/>
                </a:ext>
              </a:extLst>
            </p:cNvPr>
            <p:cNvSpPr txBox="1"/>
            <p:nvPr/>
          </p:nvSpPr>
          <p:spPr>
            <a:xfrm>
              <a:off x="1747778" y="11984715"/>
              <a:ext cx="4183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ADDITIONAL OPTIONS FOR REPORTING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7A8087F-0880-4A06-AC19-7E83E73CA030}"/>
                </a:ext>
              </a:extLst>
            </p:cNvPr>
            <p:cNvSpPr txBox="1"/>
            <p:nvPr/>
          </p:nvSpPr>
          <p:spPr>
            <a:xfrm>
              <a:off x="549669" y="12379614"/>
              <a:ext cx="37061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Anonymously online:</a:t>
              </a:r>
            </a:p>
            <a:p>
              <a:r>
                <a:rPr lang="en-US" spc="20" dirty="0">
                  <a:solidFill>
                    <a:schemeClr val="accent5"/>
                  </a:solidFill>
                </a:rPr>
                <a:t>www.fhi360.org/</a:t>
              </a:r>
              <a:r>
                <a:rPr lang="en-US" spc="20" dirty="0" err="1">
                  <a:solidFill>
                    <a:schemeClr val="accent5"/>
                  </a:solidFill>
                </a:rPr>
                <a:t>anonreportregistry</a:t>
              </a:r>
              <a:endParaRPr lang="en-US" spc="20" dirty="0">
                <a:solidFill>
                  <a:schemeClr val="accent5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CAA9D4A-E03D-4130-91F9-10139F1329B6}"/>
                </a:ext>
              </a:extLst>
            </p:cNvPr>
            <p:cNvSpPr txBox="1"/>
            <p:nvPr/>
          </p:nvSpPr>
          <p:spPr>
            <a:xfrm>
              <a:off x="4534426" y="12374652"/>
              <a:ext cx="25282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Confidentially by email:</a:t>
              </a:r>
            </a:p>
            <a:p>
              <a:r>
                <a:rPr lang="en-US" dirty="0">
                  <a:solidFill>
                    <a:schemeClr val="accent5"/>
                  </a:solidFill>
                </a:rPr>
                <a:t>compliance@fhi360.org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EAE8A9A-B695-4BE3-9BA4-5C1023E4EDA1}"/>
                </a:ext>
              </a:extLst>
            </p:cNvPr>
            <p:cNvSpPr txBox="1"/>
            <p:nvPr/>
          </p:nvSpPr>
          <p:spPr>
            <a:xfrm>
              <a:off x="545522" y="13227204"/>
              <a:ext cx="637161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U.S. Toll-free: </a:t>
              </a:r>
              <a:r>
                <a:rPr lang="en-US" spc="-10" dirty="0">
                  <a:solidFill>
                    <a:srgbClr val="009BB1"/>
                  </a:solidFill>
                </a:rPr>
                <a:t>1-800-461-9330</a:t>
              </a:r>
              <a:r>
                <a:rPr lang="en-US" spc="-10" dirty="0">
                  <a:solidFill>
                    <a:schemeClr val="bg1">
                      <a:lumMod val="75000"/>
                    </a:schemeClr>
                  </a:solidFill>
                </a:rPr>
                <a:t> |</a:t>
              </a:r>
              <a:r>
                <a:rPr lang="en-US" spc="-10" dirty="0">
                  <a:solidFill>
                    <a:srgbClr val="009BB1"/>
                  </a:solidFill>
                </a:rPr>
                <a:t> </a:t>
              </a:r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Skype: </a:t>
              </a:r>
              <a:r>
                <a:rPr lang="en-US" spc="-10" dirty="0">
                  <a:solidFill>
                    <a:srgbClr val="009BB1"/>
                  </a:solidFill>
                </a:rPr>
                <a:t>+1-800-461-9330</a:t>
              </a:r>
            </a:p>
            <a:p>
              <a:pPr algn="ctr"/>
              <a:endParaRPr lang="en-US" sz="800" b="1" spc="-1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ctr"/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International Collect: </a:t>
              </a:r>
              <a:r>
                <a:rPr lang="en-US" spc="-10" dirty="0">
                  <a:solidFill>
                    <a:srgbClr val="009BB1"/>
                  </a:solidFill>
                </a:rPr>
                <a:t>+1-720-514-4400</a:t>
              </a:r>
            </a:p>
            <a:p>
              <a:pPr algn="ctr"/>
              <a:r>
                <a:rPr lang="en-US" sz="1200" i="1" dirty="0"/>
                <a:t>(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Call your </a:t>
              </a:r>
              <a:r>
                <a:rPr lang="en-US" sz="1200" i="1" u="sng" spc="-14" dirty="0">
                  <a:latin typeface="Franklin Gothic Book" panose="020B0503020102020204" pitchFamily="34" charset="0"/>
                </a:rPr>
                <a:t>local operator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. Tell operator to </a:t>
              </a:r>
              <a:r>
                <a:rPr lang="en-US" sz="1200" i="1" u="sng" spc="-14" dirty="0">
                  <a:latin typeface="Franklin Gothic Book" panose="020B0503020102020204" pitchFamily="34" charset="0"/>
                </a:rPr>
                <a:t>place a collect call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 to the United States. Give this number to the operator: </a:t>
              </a:r>
              <a:r>
                <a:rPr lang="en-US" sz="1200" i="1" spc="7" dirty="0">
                  <a:latin typeface="Franklin Gothic Medium" panose="020B0603020102020204" pitchFamily="34" charset="0"/>
                </a:rPr>
                <a:t>1-720-514-4400. 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When asked for your name, say </a:t>
              </a:r>
              <a:r>
                <a:rPr lang="en-US" sz="1200" b="1" i="1" spc="-14" dirty="0">
                  <a:latin typeface="Franklin Gothic Book" panose="020B0503020102020204" pitchFamily="34" charset="0"/>
                </a:rPr>
                <a:t>“FHI 360”)</a:t>
              </a:r>
              <a:endParaRPr lang="en-US" sz="1200" spc="-10" dirty="0">
                <a:solidFill>
                  <a:srgbClr val="009BB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5580C8-6C91-4C7E-8450-747903D1B1D4}"/>
              </a:ext>
            </a:extLst>
          </p:cNvPr>
          <p:cNvSpPr txBox="1"/>
          <p:nvPr/>
        </p:nvSpPr>
        <p:spPr>
          <a:xfrm>
            <a:off x="2827718" y="14261377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5888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627A664-4160-544B-8A60-F23B3461A8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44825" y="8780527"/>
            <a:ext cx="3430453" cy="6047121"/>
          </a:xfrm>
          <a:prstGeom prst="rect">
            <a:avLst/>
          </a:prstGeom>
        </p:spPr>
      </p:pic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spc="-10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YOU HAVE THE RIGHT</a:t>
            </a:r>
          </a:p>
          <a:p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to Receive Violence-Free and </a:t>
            </a:r>
            <a:b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</a:br>
            <a:r>
              <a:rPr lang="en-US" sz="4400" b="1" spc="-10" dirty="0">
                <a:solidFill>
                  <a:srgbClr val="723484"/>
                </a:solidFill>
                <a:latin typeface="Franklin Gothic Demi" panose="020B0603020102020204" pitchFamily="34" charset="0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Humanitarian and development workers are </a:t>
            </a:r>
            <a:r>
              <a:rPr lang="en-US" sz="2400" b="1" dirty="0">
                <a:solidFill>
                  <a:schemeClr val="accent2"/>
                </a:solidFill>
              </a:rPr>
              <a:t>never allowed </a:t>
            </a:r>
            <a:br>
              <a:rPr lang="en-US" sz="2400" dirty="0"/>
            </a:br>
            <a:r>
              <a:rPr lang="en-US" sz="2400" dirty="0"/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232228" y="8119886"/>
            <a:ext cx="10152703" cy="1369727"/>
            <a:chOff x="413249" y="9015258"/>
            <a:chExt cx="7491030" cy="13697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413249" y="9604991"/>
              <a:ext cx="74910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9BB1"/>
                  </a:solidFill>
                  <a:latin typeface="Franklin Gothic Medium" panose="020B0603020102020204" pitchFamily="34" charset="0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493796" y="10046431"/>
              <a:ext cx="7211898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Franklin Gothic Book"/>
                </a:rPr>
                <a:t>Provide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493796" y="9015258"/>
              <a:ext cx="7327628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4400" b="1" dirty="0">
                  <a:solidFill>
                    <a:schemeClr val="accent2"/>
                  </a:solidFill>
                  <a:latin typeface="Franklin Gothic Demi Cond" panose="020B0603020102020204" pitchFamily="34" charset="0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425527" y="3547315"/>
            <a:ext cx="3746423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009BB1"/>
                </a:solidFill>
                <a:latin typeface="Franklin Gothic Demi" panose="020B0603020102020204" pitchFamily="34" charset="0"/>
              </a:rPr>
              <a:t>What you should know:</a:t>
            </a:r>
            <a:endParaRPr lang="en-US" dirty="0"/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Services and assistance to program participants are always free.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will hold workers accountable for any misconduct towards program participants.</a:t>
            </a:r>
          </a:p>
          <a:p>
            <a:pPr marL="285750" indent="-285750">
              <a:spcAft>
                <a:spcPts val="1400"/>
              </a:spcAft>
              <a:buClr>
                <a:schemeClr val="accent6"/>
              </a:buClr>
              <a:buSzPct val="11500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n-US" dirty="0">
                <a:solidFill>
                  <a:srgbClr val="009BB1"/>
                </a:solidFill>
              </a:rPr>
              <a:t>FHI 360 does not tolerate retaliation against anyone who reports misconduct.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2" y="3569602"/>
            <a:ext cx="5854374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400" b="1" dirty="0">
                <a:solidFill>
                  <a:srgbClr val="B81F39"/>
                </a:solidFill>
                <a:latin typeface="Franklin Gothic Demi" panose="020B0603020102020204" pitchFamily="34" charset="0"/>
              </a:rPr>
              <a:t>Workers are NEVER allowed to:</a:t>
            </a:r>
            <a:endParaRPr lang="en-US" dirty="0">
              <a:solidFill>
                <a:srgbClr val="B81F39"/>
              </a:solidFill>
            </a:endParaRP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Ask program participants to engage in sexual activity.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Engage in sexual activity with </a:t>
            </a:r>
            <a:r>
              <a:rPr lang="en-US" u="sng" dirty="0">
                <a:solidFill>
                  <a:srgbClr val="B81F39"/>
                </a:solidFill>
              </a:rPr>
              <a:t>anyone</a:t>
            </a:r>
            <a:r>
              <a:rPr lang="en-US" dirty="0">
                <a:solidFill>
                  <a:srgbClr val="B81F39"/>
                </a:solidFill>
              </a:rPr>
              <a:t> under 18.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Exchange money, employment, goods, or services for sex (workers are not allowed to purchase sex).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Harass, bully, demean, intimidate, humiliate, or otherwise abuse program participants, including children.</a:t>
            </a:r>
          </a:p>
          <a:p>
            <a:pPr marL="285750" indent="-285750">
              <a:spcAft>
                <a:spcPts val="1400"/>
              </a:spcAft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</a:pPr>
            <a:r>
              <a:rPr lang="en-US" dirty="0">
                <a:solidFill>
                  <a:srgbClr val="B81F39"/>
                </a:solidFill>
              </a:rPr>
              <a:t>Show pornographic materials to children </a:t>
            </a:r>
            <a:br>
              <a:rPr lang="en-US" dirty="0">
                <a:solidFill>
                  <a:srgbClr val="B81F39"/>
                </a:solidFill>
              </a:rPr>
            </a:br>
            <a:r>
              <a:rPr lang="en-US" dirty="0">
                <a:solidFill>
                  <a:srgbClr val="B81F39"/>
                </a:solidFill>
              </a:rPr>
              <a:t>or other program participants.</a:t>
            </a:r>
            <a:endParaRPr lang="en-US" sz="1600" dirty="0">
              <a:solidFill>
                <a:srgbClr val="B81F39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670401" y="9633266"/>
            <a:ext cx="7732350" cy="182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200" dirty="0">
                <a:hlinkClick r:id="rId8"/>
              </a:rPr>
              <a:t>http://www.fhi360.org/anonreportregistry</a:t>
            </a:r>
            <a:endParaRPr lang="en-US" sz="1200" i="1" dirty="0">
              <a:latin typeface="Franklin Gothic Book" panose="020B05030201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BB392CB-8587-44F8-98F0-A442A3A84400}"/>
              </a:ext>
            </a:extLst>
          </p:cNvPr>
          <p:cNvGrpSpPr/>
          <p:nvPr/>
        </p:nvGrpSpPr>
        <p:grpSpPr>
          <a:xfrm>
            <a:off x="3249109" y="11698284"/>
            <a:ext cx="7023527" cy="2381262"/>
            <a:chOff x="545522" y="11984715"/>
            <a:chExt cx="6517160" cy="2381262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7E2260F-29B3-4314-A798-590EC679BD09}"/>
                </a:ext>
              </a:extLst>
            </p:cNvPr>
            <p:cNvSpPr txBox="1"/>
            <p:nvPr/>
          </p:nvSpPr>
          <p:spPr>
            <a:xfrm>
              <a:off x="1747778" y="11984715"/>
              <a:ext cx="4183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Franklin Gothic Demi" panose="020B0603020102020204" pitchFamily="34" charset="0"/>
                </a:rPr>
                <a:t>ADDITIONAL OPTIONS FOR REPORTING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7A8087F-0880-4A06-AC19-7E83E73CA030}"/>
                </a:ext>
              </a:extLst>
            </p:cNvPr>
            <p:cNvSpPr txBox="1"/>
            <p:nvPr/>
          </p:nvSpPr>
          <p:spPr>
            <a:xfrm>
              <a:off x="549669" y="12379614"/>
              <a:ext cx="37061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Anonymously online:</a:t>
              </a:r>
            </a:p>
            <a:p>
              <a:r>
                <a:rPr lang="en-US" spc="20" dirty="0">
                  <a:solidFill>
                    <a:schemeClr val="accent5"/>
                  </a:solidFill>
                </a:rPr>
                <a:t>www.fhi360.org/</a:t>
              </a:r>
              <a:r>
                <a:rPr lang="en-US" spc="20" dirty="0" err="1">
                  <a:solidFill>
                    <a:schemeClr val="accent5"/>
                  </a:solidFill>
                </a:rPr>
                <a:t>anonreportregistry</a:t>
              </a:r>
              <a:endParaRPr lang="en-US" spc="20" dirty="0">
                <a:solidFill>
                  <a:schemeClr val="accent5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CAA9D4A-E03D-4130-91F9-10139F1329B6}"/>
                </a:ext>
              </a:extLst>
            </p:cNvPr>
            <p:cNvSpPr txBox="1"/>
            <p:nvPr/>
          </p:nvSpPr>
          <p:spPr>
            <a:xfrm>
              <a:off x="4534426" y="12374652"/>
              <a:ext cx="25282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Confidentially by email:</a:t>
              </a:r>
            </a:p>
            <a:p>
              <a:r>
                <a:rPr lang="en-US" dirty="0">
                  <a:solidFill>
                    <a:schemeClr val="accent5"/>
                  </a:solidFill>
                </a:rPr>
                <a:t>compliance@fhi360.org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EAE8A9A-B695-4BE3-9BA4-5C1023E4EDA1}"/>
                </a:ext>
              </a:extLst>
            </p:cNvPr>
            <p:cNvSpPr txBox="1"/>
            <p:nvPr/>
          </p:nvSpPr>
          <p:spPr>
            <a:xfrm>
              <a:off x="545522" y="13227204"/>
              <a:ext cx="637161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U.S. Toll-free: </a:t>
              </a:r>
              <a:r>
                <a:rPr lang="en-US" spc="-10" dirty="0">
                  <a:solidFill>
                    <a:srgbClr val="009BB1"/>
                  </a:solidFill>
                </a:rPr>
                <a:t>1-800-461-9330</a:t>
              </a:r>
              <a:r>
                <a:rPr lang="en-US" spc="-10" dirty="0">
                  <a:solidFill>
                    <a:schemeClr val="bg1">
                      <a:lumMod val="75000"/>
                    </a:schemeClr>
                  </a:solidFill>
                </a:rPr>
                <a:t> |</a:t>
              </a:r>
              <a:r>
                <a:rPr lang="en-US" spc="-10" dirty="0">
                  <a:solidFill>
                    <a:srgbClr val="009BB1"/>
                  </a:solidFill>
                </a:rPr>
                <a:t> </a:t>
              </a:r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Skype: </a:t>
              </a:r>
              <a:r>
                <a:rPr lang="en-US" spc="-10" dirty="0">
                  <a:solidFill>
                    <a:srgbClr val="009BB1"/>
                  </a:solidFill>
                </a:rPr>
                <a:t>+1-800-461-9330</a:t>
              </a:r>
            </a:p>
            <a:p>
              <a:pPr algn="ctr"/>
              <a:endParaRPr lang="en-US" sz="800" b="1" spc="-1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ctr"/>
              <a:r>
                <a:rPr lang="en-US" b="1" spc="-1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International Collect: </a:t>
              </a:r>
              <a:r>
                <a:rPr lang="en-US" spc="-10" dirty="0">
                  <a:solidFill>
                    <a:srgbClr val="009BB1"/>
                  </a:solidFill>
                </a:rPr>
                <a:t>+1-720-514-4400</a:t>
              </a:r>
            </a:p>
            <a:p>
              <a:pPr algn="ctr"/>
              <a:r>
                <a:rPr lang="en-US" sz="1200" i="1" dirty="0"/>
                <a:t>(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Call your </a:t>
              </a:r>
              <a:r>
                <a:rPr lang="en-US" sz="1200" i="1" u="sng" spc="-14" dirty="0">
                  <a:latin typeface="Franklin Gothic Book" panose="020B0503020102020204" pitchFamily="34" charset="0"/>
                </a:rPr>
                <a:t>local operator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. Tell operator to </a:t>
              </a:r>
              <a:r>
                <a:rPr lang="en-US" sz="1200" i="1" u="sng" spc="-14" dirty="0">
                  <a:latin typeface="Franklin Gothic Book" panose="020B0503020102020204" pitchFamily="34" charset="0"/>
                </a:rPr>
                <a:t>place a collect call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 to the United States. Give this number to the operator: </a:t>
              </a:r>
              <a:r>
                <a:rPr lang="en-US" sz="1200" i="1" spc="7" dirty="0">
                  <a:latin typeface="Franklin Gothic Medium" panose="020B0603020102020204" pitchFamily="34" charset="0"/>
                </a:rPr>
                <a:t>1-720-514-4400. </a:t>
              </a:r>
              <a:r>
                <a:rPr lang="en-US" sz="1200" i="1" spc="-14" dirty="0">
                  <a:latin typeface="Franklin Gothic Book" panose="020B0503020102020204" pitchFamily="34" charset="0"/>
                </a:rPr>
                <a:t>When asked for your name, say </a:t>
              </a:r>
              <a:r>
                <a:rPr lang="en-US" sz="1200" b="1" i="1" spc="-14" dirty="0">
                  <a:latin typeface="Franklin Gothic Book" panose="020B0503020102020204" pitchFamily="34" charset="0"/>
                </a:rPr>
                <a:t>“FHI 360”)</a:t>
              </a:r>
              <a:endParaRPr lang="en-US" sz="1200" spc="-10" dirty="0">
                <a:solidFill>
                  <a:srgbClr val="009BB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0F69115-9C1E-4B39-9728-BAFA59A48062}"/>
              </a:ext>
            </a:extLst>
          </p:cNvPr>
          <p:cNvSpPr txBox="1"/>
          <p:nvPr/>
        </p:nvSpPr>
        <p:spPr>
          <a:xfrm>
            <a:off x="3289035" y="14217454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87761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636234"/>
          </a:xfrm>
        </p:spPr>
        <p:txBody>
          <a:bodyPr>
            <a:normAutofit/>
          </a:bodyPr>
          <a:lstStyle/>
          <a:p>
            <a:r>
              <a:rPr lang="en-US" dirty="0"/>
              <a:t>INSTRUCTIONS (continued)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71367D-9955-48C2-B382-F05354AD8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95" y="1636237"/>
            <a:ext cx="10315376" cy="1147940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B92491-0944-4DFD-8430-99D19FDC0E5B}"/>
              </a:ext>
            </a:extLst>
          </p:cNvPr>
          <p:cNvCxnSpPr/>
          <p:nvPr/>
        </p:nvCxnSpPr>
        <p:spPr>
          <a:xfrm>
            <a:off x="348297" y="5898054"/>
            <a:ext cx="102867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0147ED0-8BF0-4C8F-B1AB-458BBEC05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98" y="9523207"/>
            <a:ext cx="10326673" cy="2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6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2" y="3"/>
            <a:ext cx="10629179" cy="1388898"/>
          </a:xfrm>
        </p:spPr>
        <p:txBody>
          <a:bodyPr>
            <a:normAutofit/>
          </a:bodyPr>
          <a:lstStyle/>
          <a:p>
            <a:r>
              <a:rPr lang="en-US" dirty="0"/>
              <a:t>INSTRUCTIONS (continued)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F4E37F-BCE3-4DAC-A72D-A2D19372F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39" y="5631690"/>
            <a:ext cx="9941284" cy="8289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C38A0E-03C5-43FD-AA57-45F612D6B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37" y="1165989"/>
            <a:ext cx="8750471" cy="435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0" y="803278"/>
            <a:ext cx="10367423" cy="2601403"/>
          </a:xfrm>
        </p:spPr>
        <p:txBody>
          <a:bodyPr>
            <a:normAutofit fontScale="90000"/>
          </a:bodyPr>
          <a:lstStyle/>
          <a:p>
            <a:r>
              <a:rPr lang="en-US" sz="6392" dirty="0"/>
              <a:t>Poster for Program Participants</a:t>
            </a:r>
            <a:br>
              <a:rPr lang="en-US" sz="6392" dirty="0"/>
            </a:br>
            <a:r>
              <a:rPr lang="en-US" sz="6392" dirty="0"/>
              <a:t>(Templates)</a:t>
            </a:r>
            <a:br>
              <a:rPr lang="en-US" sz="6392" dirty="0"/>
            </a:br>
            <a:endParaRPr lang="en-US" sz="6392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593" dirty="0"/>
              <a:t>The next several slides contain poster templates(with messages for program participants) with different design and image options already set up.</a:t>
            </a:r>
          </a:p>
          <a:p>
            <a:r>
              <a:rPr lang="en-US" sz="5593" dirty="0"/>
              <a:t>Choose a template and change out the image as needed using the instructions above.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502316" y="7915305"/>
            <a:ext cx="13392475" cy="6858798"/>
            <a:chOff x="-1415358" y="7875775"/>
            <a:chExt cx="13392475" cy="68587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5"/>
              <a:ext cx="3887938" cy="68587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7495" y="7875775"/>
              <a:ext cx="3889622" cy="6858798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57714"/>
            <a:chOff x="1222900" y="9015258"/>
            <a:chExt cx="8252364" cy="17577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2728294" y="10126641"/>
              <a:ext cx="4811817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01221" y="3649486"/>
            <a:ext cx="3889517" cy="4366118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145597" y="10473789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37365A-5744-D843-881B-8313B80C7DEC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23080" y="12222832"/>
            <a:ext cx="4452300" cy="161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1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1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1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218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2475" cy="6858798"/>
            <a:chOff x="-1415358" y="7875775"/>
            <a:chExt cx="13392475" cy="68587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5"/>
              <a:ext cx="3887938" cy="68587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7495" y="7875775"/>
              <a:ext cx="3889622" cy="6858798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02373"/>
            <a:chOff x="1222900" y="9015258"/>
            <a:chExt cx="8252364" cy="17023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2854763" y="10071300"/>
              <a:ext cx="4993680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91421" y="3627525"/>
            <a:ext cx="3799317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266836" y="10489601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78417" y="12183303"/>
            <a:ext cx="4452300" cy="161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1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1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1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2D5A99-63A2-449A-AAB6-B1B4F179C47C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6342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1633" cy="6858798"/>
            <a:chOff x="-1415358" y="7875775"/>
            <a:chExt cx="13391633" cy="685879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5"/>
              <a:ext cx="3887937" cy="68587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8" cy="6858798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57714"/>
            <a:chOff x="1222900" y="9015258"/>
            <a:chExt cx="8252364" cy="17577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3123643" y="10126641"/>
              <a:ext cx="4574609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91421" y="3627525"/>
            <a:ext cx="3799317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200934" y="10489601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78417" y="12183303"/>
            <a:ext cx="4452300" cy="161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1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1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1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A8B64C-2435-4E25-8281-8AD57B63F59A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7931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1633" cy="6858797"/>
            <a:chOff x="-1415358" y="7875775"/>
            <a:chExt cx="13391633" cy="685879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6"/>
              <a:ext cx="3887937" cy="685879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8" cy="6858797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57714"/>
            <a:chOff x="1222900" y="9015258"/>
            <a:chExt cx="8252364" cy="17577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2427828" y="10126641"/>
              <a:ext cx="549972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91421" y="3627525"/>
            <a:ext cx="3799317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222901" y="10467639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78417" y="12183303"/>
            <a:ext cx="4452300" cy="1658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2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2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2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2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2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2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2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2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2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9A6F27-915B-45E3-BB3A-9E6DB89F0B9C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74532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CC33E7D-7808-724E-AB9C-9741131973F6}"/>
              </a:ext>
            </a:extLst>
          </p:cNvPr>
          <p:cNvGrpSpPr/>
          <p:nvPr/>
        </p:nvGrpSpPr>
        <p:grpSpPr>
          <a:xfrm>
            <a:off x="-1415358" y="7875775"/>
            <a:ext cx="13391632" cy="6858797"/>
            <a:chOff x="-1415358" y="7875775"/>
            <a:chExt cx="13391632" cy="685879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8F3973A-BEF7-FF41-BE41-FDDCB13702D1}"/>
                </a:ext>
              </a:extLst>
            </p:cNvPr>
            <p:cNvSpPr/>
            <p:nvPr/>
          </p:nvSpPr>
          <p:spPr>
            <a:xfrm flipH="1">
              <a:off x="1683453" y="10277283"/>
              <a:ext cx="7259731" cy="3495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EB35D4-6259-E247-B660-A1573755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415358" y="7875776"/>
              <a:ext cx="3887936" cy="685879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1DCBD58-9E0D-0B4B-87FC-F94D40E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088337" y="7875775"/>
              <a:ext cx="3887937" cy="6858797"/>
            </a:xfrm>
            <a:prstGeom prst="rect">
              <a:avLst/>
            </a:prstGeom>
          </p:spPr>
        </p:pic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D4D4BCB2-68A5-5049-A28D-833884DCB203}"/>
              </a:ext>
            </a:extLst>
          </p:cNvPr>
          <p:cNvSpPr txBox="1">
            <a:spLocks/>
          </p:cNvSpPr>
          <p:nvPr/>
        </p:nvSpPr>
        <p:spPr>
          <a:xfrm>
            <a:off x="341395" y="438400"/>
            <a:ext cx="8161262" cy="2013608"/>
          </a:xfrm>
          <a:prstGeom prst="rect">
            <a:avLst/>
          </a:prstGeom>
        </p:spPr>
        <p:txBody>
          <a:bodyPr/>
          <a:lstStyle>
            <a:lvl1pPr algn="l" defTabSz="10698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-1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YOU HAVE THE RIGHT</a:t>
            </a:r>
          </a:p>
          <a:p>
            <a:pPr marL="0" marR="0" lvl="0" indent="0" algn="l" defTabSz="10698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to Receive Violence-Free and </a:t>
            </a:r>
            <a:b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-10" normalizeH="0" baseline="0" noProof="0" dirty="0">
                <a:ln>
                  <a:noFill/>
                </a:ln>
                <a:solidFill>
                  <a:srgbClr val="723484"/>
                </a:solidFill>
                <a:effectLst/>
                <a:uLnTx/>
                <a:uFillTx/>
                <a:latin typeface="Franklin Gothic Demi" panose="020B0603020102020204" pitchFamily="34" charset="0"/>
                <a:ea typeface="+mj-ea"/>
                <a:cs typeface="+mj-cs"/>
              </a:rPr>
              <a:t>Harassment-Free Services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AF62918-22AD-4D4C-A083-B943A9DB7DA5}"/>
              </a:ext>
            </a:extLst>
          </p:cNvPr>
          <p:cNvSpPr txBox="1"/>
          <p:nvPr/>
        </p:nvSpPr>
        <p:spPr>
          <a:xfrm>
            <a:off x="1299913" y="2492114"/>
            <a:ext cx="809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Humanitarian and development workers are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never allowed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to threaten or harm program participants in any way.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9AFCCF-B0C8-1243-A655-DA8A37BFD33A}"/>
              </a:ext>
            </a:extLst>
          </p:cNvPr>
          <p:cNvGrpSpPr/>
          <p:nvPr/>
        </p:nvGrpSpPr>
        <p:grpSpPr>
          <a:xfrm>
            <a:off x="1070499" y="8303088"/>
            <a:ext cx="8252364" cy="1757714"/>
            <a:chOff x="1222900" y="9015258"/>
            <a:chExt cx="8252364" cy="17577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9F2F8F-551A-EA48-B204-7CAA832425E1}"/>
                </a:ext>
              </a:extLst>
            </p:cNvPr>
            <p:cNvSpPr txBox="1"/>
            <p:nvPr/>
          </p:nvSpPr>
          <p:spPr>
            <a:xfrm>
              <a:off x="2181905" y="9604991"/>
              <a:ext cx="6122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9BB1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Call FHI 360’s Ethics and Compliance Hotline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5856DE-06D0-0748-87A2-7B2EA3B87331}"/>
                </a:ext>
              </a:extLst>
            </p:cNvPr>
            <p:cNvSpPr txBox="1"/>
            <p:nvPr/>
          </p:nvSpPr>
          <p:spPr>
            <a:xfrm>
              <a:off x="2823177" y="10126641"/>
              <a:ext cx="4796005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000000"/>
                  </a:solidFill>
                  <a:latin typeface="Franklin Gothic Book"/>
                </a:rPr>
                <a:t>Provide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/>
                </a:rPr>
                <a:t> your name, report anonymously, or report on behalf of someone else.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30F635-D5D2-6A49-A97F-35D8E9375D3D}"/>
                </a:ext>
              </a:extLst>
            </p:cNvPr>
            <p:cNvSpPr txBox="1"/>
            <p:nvPr/>
          </p:nvSpPr>
          <p:spPr>
            <a:xfrm>
              <a:off x="1222900" y="9015258"/>
              <a:ext cx="8252364" cy="66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Demi Cond" panose="020B0603020102020204" pitchFamily="34" charset="0"/>
                  <a:ea typeface="+mn-ea"/>
                  <a:cs typeface="+mn-cs"/>
                </a:rPr>
                <a:t>Report Suspected or Known Harm</a:t>
              </a:r>
            </a:p>
          </p:txBody>
        </p:sp>
      </p:grp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AE56834C-45A0-E149-82CD-16E8CA91B707}"/>
              </a:ext>
            </a:extLst>
          </p:cNvPr>
          <p:cNvSpPr/>
          <p:nvPr/>
        </p:nvSpPr>
        <p:spPr>
          <a:xfrm>
            <a:off x="291421" y="3627525"/>
            <a:ext cx="3799317" cy="4388079"/>
          </a:xfrm>
          <a:prstGeom prst="roundRect">
            <a:avLst>
              <a:gd name="adj" fmla="val 11550"/>
            </a:avLst>
          </a:prstGeom>
          <a:solidFill>
            <a:schemeClr val="bg1"/>
          </a:solidFill>
          <a:ln w="38100">
            <a:solidFill>
              <a:srgbClr val="009BB1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182880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What you should know: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Services and assistance to program participants are always free.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will hold workers accountable for any misconduct towards program participants.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>
                <a:srgbClr val="FED205"/>
              </a:buClr>
              <a:buSzPct val="115000"/>
              <a:buFontTx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9BB1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FHI 360 does not tolerate retaliation against anyone who reports misconduct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6750E0D-339E-6E42-8AC6-64E48A3858EA}"/>
              </a:ext>
            </a:extLst>
          </p:cNvPr>
          <p:cNvSpPr/>
          <p:nvPr/>
        </p:nvSpPr>
        <p:spPr>
          <a:xfrm>
            <a:off x="4418261" y="3649812"/>
            <a:ext cx="5988481" cy="4367416"/>
          </a:xfrm>
          <a:prstGeom prst="roundRect">
            <a:avLst>
              <a:gd name="adj" fmla="val 86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2880" rIns="182880" bIns="91440" numCol="1" rtlCol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Demi" panose="020B0603020102020204" pitchFamily="34" charset="0"/>
                <a:ea typeface="+mn-ea"/>
                <a:cs typeface="+mn-cs"/>
              </a:rPr>
              <a:t>Workers are NEVER allowed to: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Ask program participants to engage in sexual 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Engage in sexual activity with anyone under 18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Exchange money, employment, goods, or services for sex (workers are not allowed to purchase sex)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Harass, bully, demean, intimidate, humiliate, or otherwise abuse program participants, including children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400"/>
              </a:spcAft>
              <a:buClrTx/>
              <a:buSzTx/>
              <a:buFontTx/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Show pornographic materials to children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81F39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 other program participants.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81F39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8B884FF-458A-AB49-9137-28BEFBD9187B}"/>
              </a:ext>
            </a:extLst>
          </p:cNvPr>
          <p:cNvSpPr txBox="1"/>
          <p:nvPr/>
        </p:nvSpPr>
        <p:spPr>
          <a:xfrm>
            <a:off x="1200934" y="10489601"/>
            <a:ext cx="3706143" cy="30005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82880" tIns="91440" rIns="182880" bIns="182880" rtlCol="0">
            <a:no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400" b="1" i="1" dirty="0"/>
              <a:t>EDITING INSTRUCTIONS FOR THIS BOX: </a:t>
            </a:r>
            <a:r>
              <a:rPr lang="en-US" sz="1400" i="1" dirty="0"/>
              <a:t>Include information about how to access FHI 360’s local reporting mechanism or community-based reporting mechanism (CBCM), if you have one in place. You can also include FHI 360’s in-country hotline number here if available. Check the pulldown menu on reporting site to see if an in-country hotline number is available. Always verify that the number works before printing it in this box! </a:t>
            </a:r>
            <a:r>
              <a:rPr lang="en-US" sz="1400" dirty="0">
                <a:hlinkClick r:id="rId9"/>
              </a:rPr>
              <a:t>http://www.fhi360.org/anonreportregistry</a:t>
            </a:r>
            <a:endParaRPr lang="en-US" sz="1400" i="1" dirty="0">
              <a:latin typeface="Franklin Gothic Book" panose="020B05030201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5F7B2DB-E853-9947-A80A-AB5DCBEBEB00}"/>
              </a:ext>
            </a:extLst>
          </p:cNvPr>
          <p:cNvGrpSpPr/>
          <p:nvPr/>
        </p:nvGrpSpPr>
        <p:grpSpPr>
          <a:xfrm>
            <a:off x="4907077" y="10474571"/>
            <a:ext cx="4287494" cy="2120096"/>
            <a:chOff x="5180313" y="10564202"/>
            <a:chExt cx="4287494" cy="2120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6FB8E8-50FC-AA4E-BF1E-63FA49B9BD7A}"/>
                </a:ext>
              </a:extLst>
            </p:cNvPr>
            <p:cNvSpPr txBox="1"/>
            <p:nvPr/>
          </p:nvSpPr>
          <p:spPr>
            <a:xfrm>
              <a:off x="5180313" y="10564202"/>
              <a:ext cx="4148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959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+mn-cs"/>
                </a:rPr>
                <a:t>ADDITIONAL OPTIONS FOR REPORTING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7C5A2D-3DCF-6A4E-9FC9-AD5F9570E989}"/>
                </a:ext>
              </a:extLst>
            </p:cNvPr>
            <p:cNvSpPr txBox="1"/>
            <p:nvPr/>
          </p:nvSpPr>
          <p:spPr>
            <a:xfrm>
              <a:off x="5401416" y="10959101"/>
              <a:ext cx="3706143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Anonymously online: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2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www.fhi360.org/</a:t>
              </a:r>
              <a:r>
                <a:rPr kumimoji="0" lang="en-US" sz="1800" b="0" i="0" u="none" strike="noStrike" kern="1200" cap="none" spc="20" normalizeH="0" baseline="0" noProof="0" dirty="0" err="1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anonreportregistry</a:t>
              </a:r>
              <a:endParaRPr kumimoji="0" lang="en-US" sz="1800" b="0" i="0" u="none" strike="noStrike" kern="1200" cap="none" spc="2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2B102C-BCF9-9F4C-8F00-08C6E00C7B33}"/>
                </a:ext>
              </a:extLst>
            </p:cNvPr>
            <p:cNvGrpSpPr/>
            <p:nvPr/>
          </p:nvGrpSpPr>
          <p:grpSpPr>
            <a:xfrm>
              <a:off x="5253705" y="12320737"/>
              <a:ext cx="4214102" cy="363561"/>
              <a:chOff x="5038131" y="12320737"/>
              <a:chExt cx="4214102" cy="36356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51EB149-8A2B-E44C-A268-329229D1C65D}"/>
                  </a:ext>
                </a:extLst>
              </p:cNvPr>
              <p:cNvSpPr txBox="1"/>
              <p:nvPr/>
            </p:nvSpPr>
            <p:spPr>
              <a:xfrm>
                <a:off x="5038131" y="12320737"/>
                <a:ext cx="4214102" cy="363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endParaRPr>
              </a:p>
            </p:txBody>
          </p:sp>
          <p:pic>
            <p:nvPicPr>
              <p:cNvPr id="41" name="Graphic 40" descr="Receiver with solid fill">
                <a:extLst>
                  <a:ext uri="{FF2B5EF4-FFF2-40B4-BE49-F238E27FC236}">
                    <a16:creationId xmlns:a16="http://schemas.microsoft.com/office/drawing/2014/main" id="{9371FDC7-BF47-F446-809C-FCBD309CF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07512" y="12326803"/>
                <a:ext cx="291245" cy="291245"/>
              </a:xfrm>
              <a:prstGeom prst="rect">
                <a:avLst/>
              </a:prstGeom>
            </p:spPr>
          </p:pic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94D542-6E8A-E84E-A96C-28DF5839584B}"/>
                </a:ext>
              </a:extLst>
            </p:cNvPr>
            <p:cNvSpPr txBox="1"/>
            <p:nvPr/>
          </p:nvSpPr>
          <p:spPr>
            <a:xfrm>
              <a:off x="6117211" y="11660551"/>
              <a:ext cx="2490938" cy="65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95000"/>
                      <a:lumOff val="5000"/>
                    </a:srgbClr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Confidentially by email: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741F"/>
                  </a:solidFill>
                  <a:effectLst/>
                  <a:uLnTx/>
                  <a:uFillTx/>
                  <a:latin typeface="Franklin Gothic Book" panose="020B0503020102020204"/>
                  <a:ea typeface="+mn-ea"/>
                  <a:cs typeface="+mn-cs"/>
                </a:rPr>
                <a:t>compliance@fhi360.org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DFCF6CE-25FB-421D-AF41-085FE7F0C81D}"/>
              </a:ext>
            </a:extLst>
          </p:cNvPr>
          <p:cNvSpPr txBox="1"/>
          <p:nvPr/>
        </p:nvSpPr>
        <p:spPr>
          <a:xfrm>
            <a:off x="4878417" y="12183303"/>
            <a:ext cx="4452300" cy="161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U.S. Toll-free: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1-800-461-9330</a:t>
            </a:r>
          </a:p>
          <a:p>
            <a:pPr marL="0" marR="0" lvl="0" indent="0" algn="ctr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Skype: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+1-800-461-9330</a:t>
            </a:r>
          </a:p>
          <a:p>
            <a:pPr marL="4762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International Collect: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+1-720-514-4400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</a:b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(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 your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local operator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. Tell operator to </a:t>
            </a:r>
            <a:r>
              <a:rPr kumimoji="0" lang="en-US" sz="1100" b="0" i="1" u="sng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place a collect call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to the United States. Give this number to the operator:  </a:t>
            </a:r>
            <a:r>
              <a:rPr kumimoji="0" lang="en-US" sz="1100" b="0" i="1" u="none" strike="noStrike" kern="1200" cap="none" spc="7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1-720-514-4400. </a:t>
            </a:r>
            <a:r>
              <a:rPr kumimoji="0" lang="en-US" sz="1100" b="0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When asked for your name, say </a:t>
            </a:r>
            <a:r>
              <a:rPr kumimoji="0" lang="en-US" sz="1100" b="1" i="1" u="none" strike="noStrike" kern="1200" cap="none" spc="-14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“FHI 360”)</a:t>
            </a:r>
            <a:endParaRPr kumimoji="0" lang="en-US" sz="1100" b="1" i="1" u="none" strike="noStrike" kern="1200" cap="none" spc="-14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D17BA-D1EF-4CF1-8CDF-1028528D2435}"/>
              </a:ext>
            </a:extLst>
          </p:cNvPr>
          <p:cNvSpPr txBox="1"/>
          <p:nvPr/>
        </p:nvSpPr>
        <p:spPr>
          <a:xfrm>
            <a:off x="2058856" y="14041761"/>
            <a:ext cx="663146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Your confidentiality is important and your call will not be recorded.</a:t>
            </a:r>
            <a:endParaRPr lang="en-US" sz="1700" b="0" i="0" u="none" strike="noStrike" kern="1200" cap="none" spc="0" normalizeH="0" baseline="0" noProof="0" dirty="0">
              <a:ln>
                <a:noFill/>
              </a:ln>
              <a:solidFill>
                <a:srgbClr val="F2741F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0393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8AAFC2-424F-4DE3-9B09-239A26995E79}"/>
</file>

<file path=customXml/itemProps2.xml><?xml version="1.0" encoding="utf-8"?>
<ds:datastoreItem xmlns:ds="http://schemas.openxmlformats.org/officeDocument/2006/customXml" ds:itemID="{A07F94A4-2F78-4832-A741-9D05E9CF8842}"/>
</file>

<file path=customXml/itemProps3.xml><?xml version="1.0" encoding="utf-8"?>
<ds:datastoreItem xmlns:ds="http://schemas.openxmlformats.org/officeDocument/2006/customXml" ds:itemID="{936354CF-BD2F-4994-ABF8-0C2C0CA69F7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2337</TotalTime>
  <Words>4326</Words>
  <Application>Microsoft Office PowerPoint</Application>
  <PresentationFormat>Custom</PresentationFormat>
  <Paragraphs>334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Franklin Gothic Book</vt:lpstr>
      <vt:lpstr>Franklin Gothic Demi</vt:lpstr>
      <vt:lpstr>Franklin Gothic Demi Cond</vt:lpstr>
      <vt:lpstr>Franklin Gothic Medium</vt:lpstr>
      <vt:lpstr>Office Theme</vt:lpstr>
      <vt:lpstr>1_Office Theme</vt:lpstr>
      <vt:lpstr>INSTRUCTIONS FOR EDITING AND PRINTING SAFEGUARDING POSTERS AND POCKET CARD</vt:lpstr>
      <vt:lpstr>INSTRUCTIONS (continued)</vt:lpstr>
      <vt:lpstr>INSTRUCTIONS (continued)</vt:lpstr>
      <vt:lpstr>Poster for Program Participants (Templates)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203</cp:revision>
  <dcterms:created xsi:type="dcterms:W3CDTF">2021-06-17T14:50:31Z</dcterms:created>
  <dcterms:modified xsi:type="dcterms:W3CDTF">2022-04-20T15:19:50Z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