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52" r:id="rId4"/>
  </p:sldMasterIdLst>
  <p:notesMasterIdLst>
    <p:notesMasterId r:id="rId23"/>
  </p:notesMasterIdLst>
  <p:handoutMasterIdLst>
    <p:handoutMasterId r:id="rId24"/>
  </p:handoutMasterIdLst>
  <p:sldIdLst>
    <p:sldId id="256" r:id="rId5"/>
    <p:sldId id="292" r:id="rId6"/>
    <p:sldId id="293" r:id="rId7"/>
    <p:sldId id="279" r:id="rId8"/>
    <p:sldId id="278" r:id="rId9"/>
    <p:sldId id="288" r:id="rId10"/>
    <p:sldId id="283" r:id="rId11"/>
    <p:sldId id="284" r:id="rId12"/>
    <p:sldId id="285" r:id="rId13"/>
    <p:sldId id="286" r:id="rId14"/>
    <p:sldId id="280" r:id="rId15"/>
    <p:sldId id="281" r:id="rId16"/>
    <p:sldId id="282" r:id="rId17"/>
    <p:sldId id="261" r:id="rId18"/>
    <p:sldId id="287" r:id="rId19"/>
    <p:sldId id="291" r:id="rId20"/>
    <p:sldId id="290" r:id="rId21"/>
    <p:sldId id="289"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7242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5B1705-F948-4F01-A858-1C781A729B6E}" v="140" dt="2022-08-25T18:48:44.00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9202" autoAdjust="0"/>
  </p:normalViewPr>
  <p:slideViewPr>
    <p:cSldViewPr snapToGrid="0">
      <p:cViewPr varScale="1">
        <p:scale>
          <a:sx n="50" d="100"/>
          <a:sy n="50" d="100"/>
        </p:scale>
        <p:origin x="1260" y="24"/>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ullin, Kirsten" userId="e9e61d62-ebe5-4691-93a8-508a842fe0ff" providerId="ADAL" clId="{085B1705-F948-4F01-A858-1C781A729B6E}"/>
    <pc:docChg chg="undo custSel addSld delSld modSld sldOrd">
      <pc:chgData name="Mullin, Kirsten" userId="e9e61d62-ebe5-4691-93a8-508a842fe0ff" providerId="ADAL" clId="{085B1705-F948-4F01-A858-1C781A729B6E}" dt="2022-09-23T18:01:17.993" v="1694" actId="20577"/>
      <pc:docMkLst>
        <pc:docMk/>
      </pc:docMkLst>
      <pc:sldChg chg="modSp mod">
        <pc:chgData name="Mullin, Kirsten" userId="e9e61d62-ebe5-4691-93a8-508a842fe0ff" providerId="ADAL" clId="{085B1705-F948-4F01-A858-1C781A729B6E}" dt="2022-08-25T18:48:44.004" v="1169" actId="1076"/>
        <pc:sldMkLst>
          <pc:docMk/>
          <pc:sldMk cId="1842326337" sldId="256"/>
        </pc:sldMkLst>
        <pc:spChg chg="mod">
          <ac:chgData name="Mullin, Kirsten" userId="e9e61d62-ebe5-4691-93a8-508a842fe0ff" providerId="ADAL" clId="{085B1705-F948-4F01-A858-1C781A729B6E}" dt="2022-08-25T18:48:44.004" v="1169" actId="1076"/>
          <ac:spMkLst>
            <pc:docMk/>
            <pc:sldMk cId="1842326337" sldId="256"/>
            <ac:spMk id="7" creationId="{E5CE4E2F-27EF-7A43-AB50-1D45467D906C}"/>
          </ac:spMkLst>
        </pc:spChg>
        <pc:grpChg chg="mod">
          <ac:chgData name="Mullin, Kirsten" userId="e9e61d62-ebe5-4691-93a8-508a842fe0ff" providerId="ADAL" clId="{085B1705-F948-4F01-A858-1C781A729B6E}" dt="2022-08-25T18:48:39.124" v="1168" actId="1076"/>
          <ac:grpSpMkLst>
            <pc:docMk/>
            <pc:sldMk cId="1842326337" sldId="256"/>
            <ac:grpSpMk id="36" creationId="{7862D704-4E85-FE4A-85B9-111F42F2F6BC}"/>
          </ac:grpSpMkLst>
        </pc:grpChg>
      </pc:sldChg>
      <pc:sldChg chg="delSp modSp mod">
        <pc:chgData name="Mullin, Kirsten" userId="e9e61d62-ebe5-4691-93a8-508a842fe0ff" providerId="ADAL" clId="{085B1705-F948-4F01-A858-1C781A729B6E}" dt="2022-08-22T21:12:17.772" v="733" actId="478"/>
        <pc:sldMkLst>
          <pc:docMk/>
          <pc:sldMk cId="1168740293" sldId="261"/>
        </pc:sldMkLst>
        <pc:spChg chg="del mod">
          <ac:chgData name="Mullin, Kirsten" userId="e9e61d62-ebe5-4691-93a8-508a842fe0ff" providerId="ADAL" clId="{085B1705-F948-4F01-A858-1C781A729B6E}" dt="2022-08-22T21:12:17.772" v="733" actId="478"/>
          <ac:spMkLst>
            <pc:docMk/>
            <pc:sldMk cId="1168740293" sldId="261"/>
            <ac:spMk id="8" creationId="{F9A40346-A216-434D-8FE6-7669617B2B9B}"/>
          </ac:spMkLst>
        </pc:spChg>
      </pc:sldChg>
      <pc:sldChg chg="del">
        <pc:chgData name="Mullin, Kirsten" userId="e9e61d62-ebe5-4691-93a8-508a842fe0ff" providerId="ADAL" clId="{085B1705-F948-4F01-A858-1C781A729B6E}" dt="2022-08-22T21:09:04.257" v="674" actId="47"/>
        <pc:sldMkLst>
          <pc:docMk/>
          <pc:sldMk cId="566179926" sldId="275"/>
        </pc:sldMkLst>
      </pc:sldChg>
      <pc:sldChg chg="modSp mod ord modNotesTx">
        <pc:chgData name="Mullin, Kirsten" userId="e9e61d62-ebe5-4691-93a8-508a842fe0ff" providerId="ADAL" clId="{085B1705-F948-4F01-A858-1C781A729B6E}" dt="2022-09-23T18:01:17.993" v="1694" actId="20577"/>
        <pc:sldMkLst>
          <pc:docMk/>
          <pc:sldMk cId="2823720614" sldId="279"/>
        </pc:sldMkLst>
        <pc:spChg chg="mod">
          <ac:chgData name="Mullin, Kirsten" userId="e9e61d62-ebe5-4691-93a8-508a842fe0ff" providerId="ADAL" clId="{085B1705-F948-4F01-A858-1C781A729B6E}" dt="2022-08-22T21:08:57.611" v="673" actId="5793"/>
          <ac:spMkLst>
            <pc:docMk/>
            <pc:sldMk cId="2823720614" sldId="279"/>
            <ac:spMk id="6" creationId="{F3C1FB1B-34B4-3CA1-2DB9-CE9BA588C666}"/>
          </ac:spMkLst>
        </pc:spChg>
      </pc:sldChg>
      <pc:sldChg chg="modNotesTx">
        <pc:chgData name="Mullin, Kirsten" userId="e9e61d62-ebe5-4691-93a8-508a842fe0ff" providerId="ADAL" clId="{085B1705-F948-4F01-A858-1C781A729B6E}" dt="2022-09-21T14:50:53.353" v="1320" actId="20577"/>
        <pc:sldMkLst>
          <pc:docMk/>
          <pc:sldMk cId="58620893" sldId="280"/>
        </pc:sldMkLst>
      </pc:sldChg>
      <pc:sldChg chg="modNotesTx">
        <pc:chgData name="Mullin, Kirsten" userId="e9e61d62-ebe5-4691-93a8-508a842fe0ff" providerId="ADAL" clId="{085B1705-F948-4F01-A858-1C781A729B6E}" dt="2022-09-21T14:51:04.236" v="1367" actId="20577"/>
        <pc:sldMkLst>
          <pc:docMk/>
          <pc:sldMk cId="1578098547" sldId="281"/>
        </pc:sldMkLst>
      </pc:sldChg>
      <pc:sldChg chg="modSp mod modNotesTx">
        <pc:chgData name="Mullin, Kirsten" userId="e9e61d62-ebe5-4691-93a8-508a842fe0ff" providerId="ADAL" clId="{085B1705-F948-4F01-A858-1C781A729B6E}" dt="2022-09-21T14:51:26.459" v="1498" actId="20577"/>
        <pc:sldMkLst>
          <pc:docMk/>
          <pc:sldMk cId="4126659296" sldId="282"/>
        </pc:sldMkLst>
        <pc:spChg chg="mod">
          <ac:chgData name="Mullin, Kirsten" userId="e9e61d62-ebe5-4691-93a8-508a842fe0ff" providerId="ADAL" clId="{085B1705-F948-4F01-A858-1C781A729B6E}" dt="2022-08-22T20:37:44.418" v="90" actId="13926"/>
          <ac:spMkLst>
            <pc:docMk/>
            <pc:sldMk cId="4126659296" sldId="282"/>
            <ac:spMk id="6" creationId="{264A9673-2030-6D96-F8F4-74BAD5525800}"/>
          </ac:spMkLst>
        </pc:spChg>
      </pc:sldChg>
      <pc:sldChg chg="modNotesTx">
        <pc:chgData name="Mullin, Kirsten" userId="e9e61d62-ebe5-4691-93a8-508a842fe0ff" providerId="ADAL" clId="{085B1705-F948-4F01-A858-1C781A729B6E}" dt="2022-09-21T14:50:23.920" v="1288" actId="20577"/>
        <pc:sldMkLst>
          <pc:docMk/>
          <pc:sldMk cId="305458728" sldId="284"/>
        </pc:sldMkLst>
      </pc:sldChg>
      <pc:sldChg chg="modNotesTx">
        <pc:chgData name="Mullin, Kirsten" userId="e9e61d62-ebe5-4691-93a8-508a842fe0ff" providerId="ADAL" clId="{085B1705-F948-4F01-A858-1C781A729B6E}" dt="2022-09-21T14:50:28.617" v="1304" actId="20577"/>
        <pc:sldMkLst>
          <pc:docMk/>
          <pc:sldMk cId="88368300" sldId="285"/>
        </pc:sldMkLst>
      </pc:sldChg>
      <pc:sldChg chg="modNotesTx">
        <pc:chgData name="Mullin, Kirsten" userId="e9e61d62-ebe5-4691-93a8-508a842fe0ff" providerId="ADAL" clId="{085B1705-F948-4F01-A858-1C781A729B6E}" dt="2022-08-22T21:11:52.070" v="730" actId="20577"/>
        <pc:sldMkLst>
          <pc:docMk/>
          <pc:sldMk cId="653232630" sldId="286"/>
        </pc:sldMkLst>
      </pc:sldChg>
      <pc:sldChg chg="modSp mod">
        <pc:chgData name="Mullin, Kirsten" userId="e9e61d62-ebe5-4691-93a8-508a842fe0ff" providerId="ADAL" clId="{085B1705-F948-4F01-A858-1C781A729B6E}" dt="2022-09-09T17:28:13.615" v="1212" actId="20577"/>
        <pc:sldMkLst>
          <pc:docMk/>
          <pc:sldMk cId="1936291962" sldId="287"/>
        </pc:sldMkLst>
        <pc:spChg chg="mod">
          <ac:chgData name="Mullin, Kirsten" userId="e9e61d62-ebe5-4691-93a8-508a842fe0ff" providerId="ADAL" clId="{085B1705-F948-4F01-A858-1C781A729B6E}" dt="2022-08-23T13:26:35.435" v="1037" actId="27636"/>
          <ac:spMkLst>
            <pc:docMk/>
            <pc:sldMk cId="1936291962" sldId="287"/>
            <ac:spMk id="2" creationId="{F316E5E3-0CBD-4F66-A42D-CEDD5EBA2C0E}"/>
          </ac:spMkLst>
        </pc:spChg>
        <pc:spChg chg="mod">
          <ac:chgData name="Mullin, Kirsten" userId="e9e61d62-ebe5-4691-93a8-508a842fe0ff" providerId="ADAL" clId="{085B1705-F948-4F01-A858-1C781A729B6E}" dt="2022-09-09T17:28:13.615" v="1212" actId="20577"/>
          <ac:spMkLst>
            <pc:docMk/>
            <pc:sldMk cId="1936291962" sldId="287"/>
            <ac:spMk id="6" creationId="{7231CA9B-995D-E397-C1DE-D0EA452FA016}"/>
          </ac:spMkLst>
        </pc:spChg>
      </pc:sldChg>
      <pc:sldChg chg="modNotesTx">
        <pc:chgData name="Mullin, Kirsten" userId="e9e61d62-ebe5-4691-93a8-508a842fe0ff" providerId="ADAL" clId="{085B1705-F948-4F01-A858-1C781A729B6E}" dt="2022-09-21T14:50:10.938" v="1262" actId="20577"/>
        <pc:sldMkLst>
          <pc:docMk/>
          <pc:sldMk cId="273070187" sldId="288"/>
        </pc:sldMkLst>
      </pc:sldChg>
      <pc:sldChg chg="modSp new mod modNotesTx">
        <pc:chgData name="Mullin, Kirsten" userId="e9e61d62-ebe5-4691-93a8-508a842fe0ff" providerId="ADAL" clId="{085B1705-F948-4F01-A858-1C781A729B6E}" dt="2022-09-21T14:52:08.182" v="1596" actId="20577"/>
        <pc:sldMkLst>
          <pc:docMk/>
          <pc:sldMk cId="3511046900" sldId="290"/>
        </pc:sldMkLst>
        <pc:spChg chg="mod">
          <ac:chgData name="Mullin, Kirsten" userId="e9e61d62-ebe5-4691-93a8-508a842fe0ff" providerId="ADAL" clId="{085B1705-F948-4F01-A858-1C781A729B6E}" dt="2022-08-22T21:04:27.006" v="671" actId="20577"/>
          <ac:spMkLst>
            <pc:docMk/>
            <pc:sldMk cId="3511046900" sldId="290"/>
            <ac:spMk id="2" creationId="{9C54B71E-9422-3A3C-8EC3-24246A5790C5}"/>
          </ac:spMkLst>
        </pc:spChg>
      </pc:sldChg>
      <pc:sldChg chg="modSp new mod modNotesTx">
        <pc:chgData name="Mullin, Kirsten" userId="e9e61d62-ebe5-4691-93a8-508a842fe0ff" providerId="ADAL" clId="{085B1705-F948-4F01-A858-1C781A729B6E}" dt="2022-09-21T14:52:02.633" v="1580" actId="20577"/>
        <pc:sldMkLst>
          <pc:docMk/>
          <pc:sldMk cId="1129566279" sldId="291"/>
        </pc:sldMkLst>
        <pc:spChg chg="mod">
          <ac:chgData name="Mullin, Kirsten" userId="e9e61d62-ebe5-4691-93a8-508a842fe0ff" providerId="ADAL" clId="{085B1705-F948-4F01-A858-1C781A729B6E}" dt="2022-08-23T13:26:35.388" v="1036" actId="27636"/>
          <ac:spMkLst>
            <pc:docMk/>
            <pc:sldMk cId="1129566279" sldId="291"/>
            <ac:spMk id="2" creationId="{9EC3E94C-29DF-1B19-FB84-750BE86E090D}"/>
          </ac:spMkLst>
        </pc:spChg>
        <pc:spChg chg="mod">
          <ac:chgData name="Mullin, Kirsten" userId="e9e61d62-ebe5-4691-93a8-508a842fe0ff" providerId="ADAL" clId="{085B1705-F948-4F01-A858-1C781A729B6E}" dt="2022-08-23T13:40:04.690" v="1166" actId="207"/>
          <ac:spMkLst>
            <pc:docMk/>
            <pc:sldMk cId="1129566279" sldId="291"/>
            <ac:spMk id="6" creationId="{7938E5C3-183C-1204-38D8-1FC974E6DAA5}"/>
          </ac:spMkLst>
        </pc:spChg>
      </pc:sldChg>
      <pc:sldChg chg="modSp new mod">
        <pc:chgData name="Mullin, Kirsten" userId="e9e61d62-ebe5-4691-93a8-508a842fe0ff" providerId="ADAL" clId="{085B1705-F948-4F01-A858-1C781A729B6E}" dt="2022-09-09T16:23:32.509" v="1193" actId="122"/>
        <pc:sldMkLst>
          <pc:docMk/>
          <pc:sldMk cId="981560515" sldId="292"/>
        </pc:sldMkLst>
        <pc:spChg chg="mod">
          <ac:chgData name="Mullin, Kirsten" userId="e9e61d62-ebe5-4691-93a8-508a842fe0ff" providerId="ADAL" clId="{085B1705-F948-4F01-A858-1C781A729B6E}" dt="2022-09-09T16:23:07.699" v="1187" actId="20577"/>
          <ac:spMkLst>
            <pc:docMk/>
            <pc:sldMk cId="981560515" sldId="292"/>
            <ac:spMk id="2" creationId="{62DC7DBB-872B-917F-AAC0-05307424488B}"/>
          </ac:spMkLst>
        </pc:spChg>
        <pc:spChg chg="mod">
          <ac:chgData name="Mullin, Kirsten" userId="e9e61d62-ebe5-4691-93a8-508a842fe0ff" providerId="ADAL" clId="{085B1705-F948-4F01-A858-1C781A729B6E}" dt="2022-09-09T16:23:32.509" v="1193" actId="122"/>
          <ac:spMkLst>
            <pc:docMk/>
            <pc:sldMk cId="981560515" sldId="292"/>
            <ac:spMk id="6" creationId="{105F70AF-0EE4-343C-26AB-584440996E64}"/>
          </ac:spMkLst>
        </pc:spChg>
      </pc:sldChg>
      <pc:sldChg chg="new del">
        <pc:chgData name="Mullin, Kirsten" userId="e9e61d62-ebe5-4691-93a8-508a842fe0ff" providerId="ADAL" clId="{085B1705-F948-4F01-A858-1C781A729B6E}" dt="2022-09-09T16:22:57.750" v="1171" actId="680"/>
        <pc:sldMkLst>
          <pc:docMk/>
          <pc:sldMk cId="3580715912" sldId="292"/>
        </pc:sldMkLst>
      </pc:sldChg>
      <pc:sldChg chg="modSp new mod modNotesTx">
        <pc:chgData name="Mullin, Kirsten" userId="e9e61d62-ebe5-4691-93a8-508a842fe0ff" providerId="ADAL" clId="{085B1705-F948-4F01-A858-1C781A729B6E}" dt="2022-09-23T18:01:11.517" v="1688" actId="20577"/>
        <pc:sldMkLst>
          <pc:docMk/>
          <pc:sldMk cId="682599891" sldId="293"/>
        </pc:sldMkLst>
        <pc:spChg chg="mod">
          <ac:chgData name="Mullin, Kirsten" userId="e9e61d62-ebe5-4691-93a8-508a842fe0ff" providerId="ADAL" clId="{085B1705-F948-4F01-A858-1C781A729B6E}" dt="2022-09-23T18:00:48.262" v="1616" actId="20577"/>
          <ac:spMkLst>
            <pc:docMk/>
            <pc:sldMk cId="682599891" sldId="293"/>
            <ac:spMk id="2" creationId="{0F14ACB3-BEF9-B42A-C929-459577609902}"/>
          </ac:spMkLst>
        </pc:spChg>
      </pc:sldChg>
    </pc:docChg>
  </pc:docChgLst>
  <pc:docChgLst>
    <pc:chgData name="Beatty, Meriwether" userId="eb7de40d-744e-4a3c-979d-fb7e45ddbf06" providerId="ADAL" clId="{AB049C4C-1684-499A-9513-4377D3D291A5}"/>
    <pc:docChg chg="custSel modSld">
      <pc:chgData name="Beatty, Meriwether" userId="eb7de40d-744e-4a3c-979d-fb7e45ddbf06" providerId="ADAL" clId="{AB049C4C-1684-499A-9513-4377D3D291A5}" dt="2022-08-23T13:40:33.019" v="6" actId="27636"/>
      <pc:docMkLst>
        <pc:docMk/>
      </pc:docMkLst>
      <pc:sldChg chg="modSp mod">
        <pc:chgData name="Beatty, Meriwether" userId="eb7de40d-744e-4a3c-979d-fb7e45ddbf06" providerId="ADAL" clId="{AB049C4C-1684-499A-9513-4377D3D291A5}" dt="2022-08-23T13:26:32.940" v="1" actId="27636"/>
        <pc:sldMkLst>
          <pc:docMk/>
          <pc:sldMk cId="3756510922" sldId="283"/>
        </pc:sldMkLst>
        <pc:spChg chg="mod">
          <ac:chgData name="Beatty, Meriwether" userId="eb7de40d-744e-4a3c-979d-fb7e45ddbf06" providerId="ADAL" clId="{AB049C4C-1684-499A-9513-4377D3D291A5}" dt="2022-08-23T13:26:32.940" v="1" actId="27636"/>
          <ac:spMkLst>
            <pc:docMk/>
            <pc:sldMk cId="3756510922" sldId="283"/>
            <ac:spMk id="3" creationId="{8056EA6C-E12F-18B5-C6F9-EE507373DC2C}"/>
          </ac:spMkLst>
        </pc:spChg>
      </pc:sldChg>
      <pc:sldChg chg="modSp mod">
        <pc:chgData name="Beatty, Meriwether" userId="eb7de40d-744e-4a3c-979d-fb7e45ddbf06" providerId="ADAL" clId="{AB049C4C-1684-499A-9513-4377D3D291A5}" dt="2022-08-23T13:40:33.019" v="6" actId="27636"/>
        <pc:sldMkLst>
          <pc:docMk/>
          <pc:sldMk cId="1936291962" sldId="287"/>
        </pc:sldMkLst>
        <pc:spChg chg="mod">
          <ac:chgData name="Beatty, Meriwether" userId="eb7de40d-744e-4a3c-979d-fb7e45ddbf06" providerId="ADAL" clId="{AB049C4C-1684-499A-9513-4377D3D291A5}" dt="2022-08-23T13:40:33.019" v="6" actId="27636"/>
          <ac:spMkLst>
            <pc:docMk/>
            <pc:sldMk cId="1936291962" sldId="287"/>
            <ac:spMk id="2" creationId="{F316E5E3-0CBD-4F66-A42D-CEDD5EBA2C0E}"/>
          </ac:spMkLst>
        </pc:spChg>
      </pc:sldChg>
      <pc:sldChg chg="modSp mod">
        <pc:chgData name="Beatty, Meriwether" userId="eb7de40d-744e-4a3c-979d-fb7e45ddbf06" providerId="ADAL" clId="{AB049C4C-1684-499A-9513-4377D3D291A5}" dt="2022-08-23T13:40:32.991" v="5" actId="27636"/>
        <pc:sldMkLst>
          <pc:docMk/>
          <pc:sldMk cId="1129566279" sldId="291"/>
        </pc:sldMkLst>
        <pc:spChg chg="mod">
          <ac:chgData name="Beatty, Meriwether" userId="eb7de40d-744e-4a3c-979d-fb7e45ddbf06" providerId="ADAL" clId="{AB049C4C-1684-499A-9513-4377D3D291A5}" dt="2022-08-23T13:40:32.991" v="5" actId="27636"/>
          <ac:spMkLst>
            <pc:docMk/>
            <pc:sldMk cId="1129566279" sldId="291"/>
            <ac:spMk id="2" creationId="{9EC3E94C-29DF-1B19-FB84-750BE86E090D}"/>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8CDF258-9067-1248-B40E-6C84BD314CA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5CE13027-1582-DF4B-B6C7-B04DA4A51F3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7ACB636-6D5B-2242-B596-F8393C4D56FE}" type="datetimeFigureOut">
              <a:rPr lang="en-US" smtClean="0"/>
              <a:t>9/21/2022</a:t>
            </a:fld>
            <a:endParaRPr lang="en-US"/>
          </a:p>
        </p:txBody>
      </p:sp>
      <p:sp>
        <p:nvSpPr>
          <p:cNvPr id="4" name="Footer Placeholder 3">
            <a:extLst>
              <a:ext uri="{FF2B5EF4-FFF2-40B4-BE49-F238E27FC236}">
                <a16:creationId xmlns:a16="http://schemas.microsoft.com/office/drawing/2014/main" id="{F70B6646-404D-8B47-A338-5B36F079281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A274282-B27F-0649-94A2-464FB6D1530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767B8C8-195A-7141-84F2-B4F7031D7104}" type="slidenum">
              <a:rPr lang="en-US" smtClean="0"/>
              <a:t>‹#›</a:t>
            </a:fld>
            <a:endParaRPr lang="en-US"/>
          </a:p>
        </p:txBody>
      </p:sp>
    </p:spTree>
    <p:extLst>
      <p:ext uri="{BB962C8B-B14F-4D97-AF65-F5344CB8AC3E}">
        <p14:creationId xmlns:p14="http://schemas.microsoft.com/office/powerpoint/2010/main" val="290445451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1CCF92-CC3B-E44A-ACAF-2EEE3F36F7C5}" type="datetimeFigureOut">
              <a:rPr lang="en-US" smtClean="0"/>
              <a:t>9/21/2022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0670D83-091C-CF48-ACDB-17659B72AB68}" type="slidenum">
              <a:rPr lang="en-US" smtClean="0"/>
              <a:t>‹#›</a:t>
            </a:fld>
            <a:endParaRPr lang="en-US"/>
          </a:p>
        </p:txBody>
      </p:sp>
    </p:spTree>
    <p:extLst>
      <p:ext uri="{BB962C8B-B14F-4D97-AF65-F5344CB8AC3E}">
        <p14:creationId xmlns:p14="http://schemas.microsoft.com/office/powerpoint/2010/main" val="30216169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d1h79zlghft2zs.cloudfront.net/uploads/2020/10/CHS_Alliance-PSEAH_Handbook_2021.pdf"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a:pPr>
            <a:r>
              <a:rPr lang="en-US"/>
              <a:t>Right click on the photo you want to change</a:t>
            </a:r>
          </a:p>
          <a:p>
            <a:pPr marL="228600" indent="-228600">
              <a:buFont typeface="+mj-lt"/>
              <a:buAutoNum type="arabicPeriod"/>
            </a:pPr>
            <a:r>
              <a:rPr lang="en-US"/>
              <a:t>Click “Change Picture”</a:t>
            </a:r>
          </a:p>
          <a:p>
            <a:pPr marL="228600" indent="-228600">
              <a:buFont typeface="+mj-lt"/>
              <a:buAutoNum type="arabicPeriod"/>
            </a:pPr>
            <a:r>
              <a:rPr lang="en-US"/>
              <a:t>Select which photo you’d like to use from your files</a:t>
            </a:r>
          </a:p>
          <a:p>
            <a:endParaRPr lang="en-US"/>
          </a:p>
        </p:txBody>
      </p:sp>
      <p:sp>
        <p:nvSpPr>
          <p:cNvPr id="4" name="Slide Number Placeholder 3"/>
          <p:cNvSpPr>
            <a:spLocks noGrp="1"/>
          </p:cNvSpPr>
          <p:nvPr>
            <p:ph type="sldNum" sz="quarter" idx="5"/>
          </p:nvPr>
        </p:nvSpPr>
        <p:spPr/>
        <p:txBody>
          <a:bodyPr/>
          <a:lstStyle/>
          <a:p>
            <a:fld id="{50670D83-091C-CF48-ACDB-17659B72AB68}" type="slidenum">
              <a:rPr lang="en-US" smtClean="0"/>
              <a:t>1</a:t>
            </a:fld>
            <a:endParaRPr lang="en-US"/>
          </a:p>
        </p:txBody>
      </p:sp>
    </p:spTree>
    <p:extLst>
      <p:ext uri="{BB962C8B-B14F-4D97-AF65-F5344CB8AC3E}">
        <p14:creationId xmlns:p14="http://schemas.microsoft.com/office/powerpoint/2010/main" val="9888674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Replace this with your organization’s mission.</a:t>
            </a:r>
          </a:p>
        </p:txBody>
      </p:sp>
      <p:sp>
        <p:nvSpPr>
          <p:cNvPr id="4" name="Slide Number Placeholder 3"/>
          <p:cNvSpPr>
            <a:spLocks noGrp="1"/>
          </p:cNvSpPr>
          <p:nvPr>
            <p:ph type="sldNum" sz="quarter" idx="5"/>
          </p:nvPr>
        </p:nvSpPr>
        <p:spPr/>
        <p:txBody>
          <a:bodyPr/>
          <a:lstStyle/>
          <a:p>
            <a:fld id="{50670D83-091C-CF48-ACDB-17659B72AB68}" type="slidenum">
              <a:rPr lang="en-US" smtClean="0"/>
              <a:t>12</a:t>
            </a:fld>
            <a:endParaRPr lang="en-US"/>
          </a:p>
        </p:txBody>
      </p:sp>
    </p:spTree>
    <p:extLst>
      <p:ext uri="{BB962C8B-B14F-4D97-AF65-F5344CB8AC3E}">
        <p14:creationId xmlns:p14="http://schemas.microsoft.com/office/powerpoint/2010/main" val="39269311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Replace this content with your organization’s mission.</a:t>
            </a:r>
          </a:p>
        </p:txBody>
      </p:sp>
      <p:sp>
        <p:nvSpPr>
          <p:cNvPr id="4" name="Slide Number Placeholder 3"/>
          <p:cNvSpPr>
            <a:spLocks noGrp="1"/>
          </p:cNvSpPr>
          <p:nvPr>
            <p:ph type="sldNum" sz="quarter" idx="5"/>
          </p:nvPr>
        </p:nvSpPr>
        <p:spPr/>
        <p:txBody>
          <a:bodyPr/>
          <a:lstStyle/>
          <a:p>
            <a:fld id="{50670D83-091C-CF48-ACDB-17659B72AB68}" type="slidenum">
              <a:rPr lang="en-US" smtClean="0"/>
              <a:t>13</a:t>
            </a:fld>
            <a:endParaRPr lang="en-US"/>
          </a:p>
        </p:txBody>
      </p:sp>
    </p:spTree>
    <p:extLst>
      <p:ext uri="{BB962C8B-B14F-4D97-AF65-F5344CB8AC3E}">
        <p14:creationId xmlns:p14="http://schemas.microsoft.com/office/powerpoint/2010/main" val="33951072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Replace this content with a position from your organization.</a:t>
            </a:r>
          </a:p>
        </p:txBody>
      </p:sp>
      <p:sp>
        <p:nvSpPr>
          <p:cNvPr id="4" name="Slide Number Placeholder 3"/>
          <p:cNvSpPr>
            <a:spLocks noGrp="1"/>
          </p:cNvSpPr>
          <p:nvPr>
            <p:ph type="sldNum" sz="quarter" idx="5"/>
          </p:nvPr>
        </p:nvSpPr>
        <p:spPr/>
        <p:txBody>
          <a:bodyPr/>
          <a:lstStyle/>
          <a:p>
            <a:fld id="{50670D83-091C-CF48-ACDB-17659B72AB68}" type="slidenum">
              <a:rPr lang="en-US" smtClean="0"/>
              <a:t>16</a:t>
            </a:fld>
            <a:endParaRPr lang="en-US"/>
          </a:p>
        </p:txBody>
      </p:sp>
    </p:spTree>
    <p:extLst>
      <p:ext uri="{BB962C8B-B14F-4D97-AF65-F5344CB8AC3E}">
        <p14:creationId xmlns:p14="http://schemas.microsoft.com/office/powerpoint/2010/main" val="40919856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Mentimeter</a:t>
            </a:r>
            <a:r>
              <a:rPr lang="en-US" dirty="0"/>
              <a:t> slide</a:t>
            </a:r>
          </a:p>
        </p:txBody>
      </p:sp>
      <p:sp>
        <p:nvSpPr>
          <p:cNvPr id="4" name="Slide Number Placeholder 3"/>
          <p:cNvSpPr>
            <a:spLocks noGrp="1"/>
          </p:cNvSpPr>
          <p:nvPr>
            <p:ph type="sldNum" sz="quarter" idx="5"/>
          </p:nvPr>
        </p:nvSpPr>
        <p:spPr/>
        <p:txBody>
          <a:bodyPr/>
          <a:lstStyle/>
          <a:p>
            <a:fld id="{50670D83-091C-CF48-ACDB-17659B72AB68}" type="slidenum">
              <a:rPr lang="en-US" smtClean="0"/>
              <a:t>17</a:t>
            </a:fld>
            <a:endParaRPr lang="en-US"/>
          </a:p>
        </p:txBody>
      </p:sp>
    </p:spTree>
    <p:extLst>
      <p:ext uri="{BB962C8B-B14F-4D97-AF65-F5344CB8AC3E}">
        <p14:creationId xmlns:p14="http://schemas.microsoft.com/office/powerpoint/2010/main" val="4399950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Insert the video to </a:t>
            </a:r>
            <a:r>
              <a:rPr lang="en-US" dirty="0" err="1"/>
              <a:t>Mentimeter</a:t>
            </a:r>
            <a:r>
              <a:rPr lang="en-US" dirty="0"/>
              <a:t>. </a:t>
            </a:r>
          </a:p>
        </p:txBody>
      </p:sp>
      <p:sp>
        <p:nvSpPr>
          <p:cNvPr id="4" name="Slide Number Placeholder 3"/>
          <p:cNvSpPr>
            <a:spLocks noGrp="1"/>
          </p:cNvSpPr>
          <p:nvPr>
            <p:ph type="sldNum" sz="quarter" idx="5"/>
          </p:nvPr>
        </p:nvSpPr>
        <p:spPr/>
        <p:txBody>
          <a:bodyPr/>
          <a:lstStyle/>
          <a:p>
            <a:fld id="{50670D83-091C-CF48-ACDB-17659B72AB68}" type="slidenum">
              <a:rPr lang="en-US" smtClean="0"/>
              <a:t>3</a:t>
            </a:fld>
            <a:endParaRPr lang="en-US"/>
          </a:p>
        </p:txBody>
      </p:sp>
    </p:spTree>
    <p:extLst>
      <p:ext uri="{BB962C8B-B14F-4D97-AF65-F5344CB8AC3E}">
        <p14:creationId xmlns:p14="http://schemas.microsoft.com/office/powerpoint/2010/main" val="36483118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Insert the video to </a:t>
            </a:r>
            <a:r>
              <a:rPr lang="en-US" dirty="0" err="1"/>
              <a:t>Mentimeter</a:t>
            </a:r>
            <a:r>
              <a:rPr lang="en-US" dirty="0"/>
              <a:t>.</a:t>
            </a:r>
          </a:p>
        </p:txBody>
      </p:sp>
      <p:sp>
        <p:nvSpPr>
          <p:cNvPr id="4" name="Slide Number Placeholder 3"/>
          <p:cNvSpPr>
            <a:spLocks noGrp="1"/>
          </p:cNvSpPr>
          <p:nvPr>
            <p:ph type="sldNum" sz="quarter" idx="5"/>
          </p:nvPr>
        </p:nvSpPr>
        <p:spPr/>
        <p:txBody>
          <a:bodyPr/>
          <a:lstStyle/>
          <a:p>
            <a:fld id="{50670D83-091C-CF48-ACDB-17659B72AB68}" type="slidenum">
              <a:rPr lang="en-US" smtClean="0"/>
              <a:t>4</a:t>
            </a:fld>
            <a:endParaRPr lang="en-US"/>
          </a:p>
        </p:txBody>
      </p:sp>
    </p:spTree>
    <p:extLst>
      <p:ext uri="{BB962C8B-B14F-4D97-AF65-F5344CB8AC3E}">
        <p14:creationId xmlns:p14="http://schemas.microsoft.com/office/powerpoint/2010/main" val="20639969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Source: </a:t>
            </a:r>
            <a:r>
              <a:rPr lang="en-US">
                <a:hlinkClick r:id="rId3"/>
              </a:rPr>
              <a:t>CHS_Alliance-PSEAH_Handbook_2021.pdf (d1h79zlghft2zs.cloudfront.net)</a:t>
            </a:r>
            <a:endParaRPr lang="en-US"/>
          </a:p>
        </p:txBody>
      </p:sp>
      <p:sp>
        <p:nvSpPr>
          <p:cNvPr id="4" name="Slide Number Placeholder 3"/>
          <p:cNvSpPr>
            <a:spLocks noGrp="1"/>
          </p:cNvSpPr>
          <p:nvPr>
            <p:ph type="sldNum" sz="quarter" idx="5"/>
          </p:nvPr>
        </p:nvSpPr>
        <p:spPr/>
        <p:txBody>
          <a:bodyPr/>
          <a:lstStyle/>
          <a:p>
            <a:fld id="{50670D83-091C-CF48-ACDB-17659B72AB68}" type="slidenum">
              <a:rPr lang="en-US" smtClean="0"/>
              <a:t>5</a:t>
            </a:fld>
            <a:endParaRPr lang="en-US"/>
          </a:p>
        </p:txBody>
      </p:sp>
    </p:spTree>
    <p:extLst>
      <p:ext uri="{BB962C8B-B14F-4D97-AF65-F5344CB8AC3E}">
        <p14:creationId xmlns:p14="http://schemas.microsoft.com/office/powerpoint/2010/main" val="20121430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dirty="0" err="1"/>
              <a:t>Mentimeter</a:t>
            </a:r>
            <a:r>
              <a:rPr lang="en-US" dirty="0"/>
              <a:t> slides</a:t>
            </a:r>
          </a:p>
        </p:txBody>
      </p:sp>
      <p:sp>
        <p:nvSpPr>
          <p:cNvPr id="4" name="Slide Number Placeholder 3"/>
          <p:cNvSpPr>
            <a:spLocks noGrp="1"/>
          </p:cNvSpPr>
          <p:nvPr>
            <p:ph type="sldNum" sz="quarter" idx="5"/>
          </p:nvPr>
        </p:nvSpPr>
        <p:spPr/>
        <p:txBody>
          <a:bodyPr/>
          <a:lstStyle/>
          <a:p>
            <a:fld id="{50670D83-091C-CF48-ACDB-17659B72AB68}" type="slidenum">
              <a:rPr lang="en-US" smtClean="0"/>
              <a:t>6</a:t>
            </a:fld>
            <a:endParaRPr lang="en-US"/>
          </a:p>
        </p:txBody>
      </p:sp>
    </p:spTree>
    <p:extLst>
      <p:ext uri="{BB962C8B-B14F-4D97-AF65-F5344CB8AC3E}">
        <p14:creationId xmlns:p14="http://schemas.microsoft.com/office/powerpoint/2010/main" val="30673304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Mentimeter</a:t>
            </a:r>
            <a:r>
              <a:rPr lang="en-US" dirty="0"/>
              <a:t> slide</a:t>
            </a:r>
          </a:p>
        </p:txBody>
      </p:sp>
      <p:sp>
        <p:nvSpPr>
          <p:cNvPr id="4" name="Slide Number Placeholder 3"/>
          <p:cNvSpPr>
            <a:spLocks noGrp="1"/>
          </p:cNvSpPr>
          <p:nvPr>
            <p:ph type="sldNum" sz="quarter" idx="5"/>
          </p:nvPr>
        </p:nvSpPr>
        <p:spPr/>
        <p:txBody>
          <a:bodyPr/>
          <a:lstStyle/>
          <a:p>
            <a:fld id="{50670D83-091C-CF48-ACDB-17659B72AB68}" type="slidenum">
              <a:rPr lang="en-US" smtClean="0"/>
              <a:t>8</a:t>
            </a:fld>
            <a:endParaRPr lang="en-US"/>
          </a:p>
        </p:txBody>
      </p:sp>
    </p:spTree>
    <p:extLst>
      <p:ext uri="{BB962C8B-B14F-4D97-AF65-F5344CB8AC3E}">
        <p14:creationId xmlns:p14="http://schemas.microsoft.com/office/powerpoint/2010/main" val="23719482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Mentimeter</a:t>
            </a:r>
            <a:r>
              <a:rPr lang="en-US" dirty="0"/>
              <a:t> slide</a:t>
            </a:r>
          </a:p>
        </p:txBody>
      </p:sp>
      <p:sp>
        <p:nvSpPr>
          <p:cNvPr id="4" name="Slide Number Placeholder 3"/>
          <p:cNvSpPr>
            <a:spLocks noGrp="1"/>
          </p:cNvSpPr>
          <p:nvPr>
            <p:ph type="sldNum" sz="quarter" idx="5"/>
          </p:nvPr>
        </p:nvSpPr>
        <p:spPr/>
        <p:txBody>
          <a:bodyPr/>
          <a:lstStyle/>
          <a:p>
            <a:fld id="{50670D83-091C-CF48-ACDB-17659B72AB68}" type="slidenum">
              <a:rPr lang="en-US" smtClean="0"/>
              <a:t>9</a:t>
            </a:fld>
            <a:endParaRPr lang="en-US"/>
          </a:p>
        </p:txBody>
      </p:sp>
    </p:spTree>
    <p:extLst>
      <p:ext uri="{BB962C8B-B14F-4D97-AF65-F5344CB8AC3E}">
        <p14:creationId xmlns:p14="http://schemas.microsoft.com/office/powerpoint/2010/main" val="34262097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Fill in your organization’s reporting procedures here</a:t>
            </a:r>
          </a:p>
        </p:txBody>
      </p:sp>
      <p:sp>
        <p:nvSpPr>
          <p:cNvPr id="4" name="Slide Number Placeholder 3"/>
          <p:cNvSpPr>
            <a:spLocks noGrp="1"/>
          </p:cNvSpPr>
          <p:nvPr>
            <p:ph type="sldNum" sz="quarter" idx="5"/>
          </p:nvPr>
        </p:nvSpPr>
        <p:spPr/>
        <p:txBody>
          <a:bodyPr/>
          <a:lstStyle/>
          <a:p>
            <a:fld id="{50670D83-091C-CF48-ACDB-17659B72AB68}" type="slidenum">
              <a:rPr lang="en-US" smtClean="0"/>
              <a:t>10</a:t>
            </a:fld>
            <a:endParaRPr lang="en-US"/>
          </a:p>
        </p:txBody>
      </p:sp>
    </p:spTree>
    <p:extLst>
      <p:ext uri="{BB962C8B-B14F-4D97-AF65-F5344CB8AC3E}">
        <p14:creationId xmlns:p14="http://schemas.microsoft.com/office/powerpoint/2010/main" val="39458218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Mentimeter</a:t>
            </a:r>
            <a:r>
              <a:rPr lang="en-US" dirty="0"/>
              <a:t> slide</a:t>
            </a:r>
          </a:p>
        </p:txBody>
      </p:sp>
      <p:sp>
        <p:nvSpPr>
          <p:cNvPr id="4" name="Slide Number Placeholder 3"/>
          <p:cNvSpPr>
            <a:spLocks noGrp="1"/>
          </p:cNvSpPr>
          <p:nvPr>
            <p:ph type="sldNum" sz="quarter" idx="5"/>
          </p:nvPr>
        </p:nvSpPr>
        <p:spPr/>
        <p:txBody>
          <a:bodyPr/>
          <a:lstStyle/>
          <a:p>
            <a:fld id="{50670D83-091C-CF48-ACDB-17659B72AB68}" type="slidenum">
              <a:rPr lang="en-US" smtClean="0"/>
              <a:t>11</a:t>
            </a:fld>
            <a:endParaRPr lang="en-US"/>
          </a:p>
        </p:txBody>
      </p:sp>
    </p:spTree>
    <p:extLst>
      <p:ext uri="{BB962C8B-B14F-4D97-AF65-F5344CB8AC3E}">
        <p14:creationId xmlns:p14="http://schemas.microsoft.com/office/powerpoint/2010/main" val="63425139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7CD1BD82-56A0-F246-A412-D241CA6768CA}"/>
              </a:ext>
            </a:extLst>
          </p:cNvPr>
          <p:cNvSpPr>
            <a:spLocks noGrp="1"/>
          </p:cNvSpPr>
          <p:nvPr>
            <p:ph type="pic" sz="quarter" idx="13"/>
          </p:nvPr>
        </p:nvSpPr>
        <p:spPr>
          <a:xfrm>
            <a:off x="3360738" y="0"/>
            <a:ext cx="8831262" cy="6858000"/>
          </a:xfrm>
        </p:spPr>
        <p:txBody>
          <a:bodyPr/>
          <a:lstStyle/>
          <a:p>
            <a:endParaRPr lang="en-US"/>
          </a:p>
        </p:txBody>
      </p:sp>
      <p:sp>
        <p:nvSpPr>
          <p:cNvPr id="31" name="Freeform 30">
            <a:extLst>
              <a:ext uri="{FF2B5EF4-FFF2-40B4-BE49-F238E27FC236}">
                <a16:creationId xmlns:a16="http://schemas.microsoft.com/office/drawing/2014/main" id="{413DDA1A-2CB0-534A-B027-0FB20A8F8FB0}"/>
              </a:ext>
            </a:extLst>
          </p:cNvPr>
          <p:cNvSpPr/>
          <p:nvPr userDrawn="1"/>
        </p:nvSpPr>
        <p:spPr>
          <a:xfrm>
            <a:off x="0" y="0"/>
            <a:ext cx="7048898" cy="6858000"/>
          </a:xfrm>
          <a:custGeom>
            <a:avLst/>
            <a:gdLst>
              <a:gd name="connsiteX0" fmla="*/ 0 w 7048898"/>
              <a:gd name="connsiteY0" fmla="*/ 0 h 6858000"/>
              <a:gd name="connsiteX1" fmla="*/ 4583788 w 7048898"/>
              <a:gd name="connsiteY1" fmla="*/ 0 h 6858000"/>
              <a:gd name="connsiteX2" fmla="*/ 4589488 w 7048898"/>
              <a:gd name="connsiteY2" fmla="*/ 0 h 6858000"/>
              <a:gd name="connsiteX3" fmla="*/ 7048898 w 7048898"/>
              <a:gd name="connsiteY3" fmla="*/ 0 h 6858000"/>
              <a:gd name="connsiteX4" fmla="*/ 5357764 w 7048898"/>
              <a:gd name="connsiteY4" fmla="*/ 6858000 h 6858000"/>
              <a:gd name="connsiteX5" fmla="*/ 4589488 w 7048898"/>
              <a:gd name="connsiteY5" fmla="*/ 6858000 h 6858000"/>
              <a:gd name="connsiteX6" fmla="*/ 2892654 w 7048898"/>
              <a:gd name="connsiteY6" fmla="*/ 6858000 h 6858000"/>
              <a:gd name="connsiteX7" fmla="*/ 0 w 7048898"/>
              <a:gd name="connsiteY7" fmla="*/ 6858000 h 6858000"/>
              <a:gd name="connsiteX8" fmla="*/ 0 w 7048898"/>
              <a:gd name="connsiteY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48898" h="6858000">
                <a:moveTo>
                  <a:pt x="0" y="0"/>
                </a:moveTo>
                <a:lnTo>
                  <a:pt x="4583788" y="0"/>
                </a:lnTo>
                <a:lnTo>
                  <a:pt x="4589488" y="0"/>
                </a:lnTo>
                <a:lnTo>
                  <a:pt x="7048898" y="0"/>
                </a:lnTo>
                <a:lnTo>
                  <a:pt x="5357764" y="6858000"/>
                </a:lnTo>
                <a:lnTo>
                  <a:pt x="4589488" y="6858000"/>
                </a:lnTo>
                <a:lnTo>
                  <a:pt x="2892654" y="6858000"/>
                </a:lnTo>
                <a:lnTo>
                  <a:pt x="0" y="6858000"/>
                </a:lnTo>
                <a:lnTo>
                  <a:pt x="0" y="0"/>
                </a:lnTo>
                <a:close/>
              </a:path>
            </a:pathLst>
          </a:custGeom>
          <a:solidFill>
            <a:schemeClr val="accent1">
              <a:alpha val="5993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2" name="Freeform 31">
            <a:extLst>
              <a:ext uri="{FF2B5EF4-FFF2-40B4-BE49-F238E27FC236}">
                <a16:creationId xmlns:a16="http://schemas.microsoft.com/office/drawing/2014/main" id="{85D60435-F702-3946-B72F-CE6D8A5327C0}"/>
              </a:ext>
            </a:extLst>
          </p:cNvPr>
          <p:cNvSpPr/>
          <p:nvPr userDrawn="1"/>
        </p:nvSpPr>
        <p:spPr>
          <a:xfrm>
            <a:off x="0" y="0"/>
            <a:ext cx="6352571" cy="6858000"/>
          </a:xfrm>
          <a:custGeom>
            <a:avLst/>
            <a:gdLst>
              <a:gd name="connsiteX0" fmla="*/ 0 w 6352571"/>
              <a:gd name="connsiteY0" fmla="*/ 0 h 6858000"/>
              <a:gd name="connsiteX1" fmla="*/ 3885666 w 6352571"/>
              <a:gd name="connsiteY1" fmla="*/ 0 h 6858000"/>
              <a:gd name="connsiteX2" fmla="*/ 3885666 w 6352571"/>
              <a:gd name="connsiteY2" fmla="*/ 7280 h 6858000"/>
              <a:gd name="connsiteX3" fmla="*/ 3887461 w 6352571"/>
              <a:gd name="connsiteY3" fmla="*/ 0 h 6858000"/>
              <a:gd name="connsiteX4" fmla="*/ 6352571 w 6352571"/>
              <a:gd name="connsiteY4" fmla="*/ 0 h 6858000"/>
              <a:gd name="connsiteX5" fmla="*/ 4661437 w 6352571"/>
              <a:gd name="connsiteY5" fmla="*/ 6858000 h 6858000"/>
              <a:gd name="connsiteX6" fmla="*/ 3885666 w 6352571"/>
              <a:gd name="connsiteY6" fmla="*/ 6858000 h 6858000"/>
              <a:gd name="connsiteX7" fmla="*/ 2196327 w 6352571"/>
              <a:gd name="connsiteY7" fmla="*/ 6858000 h 6858000"/>
              <a:gd name="connsiteX8" fmla="*/ 0 w 6352571"/>
              <a:gd name="connsiteY8" fmla="*/ 6858000 h 6858000"/>
              <a:gd name="connsiteX9" fmla="*/ 0 w 6352571"/>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52571" h="6858000">
                <a:moveTo>
                  <a:pt x="0" y="0"/>
                </a:moveTo>
                <a:lnTo>
                  <a:pt x="3885666" y="0"/>
                </a:lnTo>
                <a:lnTo>
                  <a:pt x="3885666" y="7280"/>
                </a:lnTo>
                <a:lnTo>
                  <a:pt x="3887461" y="0"/>
                </a:lnTo>
                <a:lnTo>
                  <a:pt x="6352571" y="0"/>
                </a:lnTo>
                <a:lnTo>
                  <a:pt x="4661437" y="6858000"/>
                </a:lnTo>
                <a:lnTo>
                  <a:pt x="3885666" y="6858000"/>
                </a:lnTo>
                <a:lnTo>
                  <a:pt x="2196327" y="6858000"/>
                </a:lnTo>
                <a:lnTo>
                  <a:pt x="0" y="685800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Subtitle 2">
            <a:extLst>
              <a:ext uri="{FF2B5EF4-FFF2-40B4-BE49-F238E27FC236}">
                <a16:creationId xmlns:a16="http://schemas.microsoft.com/office/drawing/2014/main" id="{A451C80B-DFD6-415B-BA5B-E56E510CD12B}"/>
              </a:ext>
            </a:extLst>
          </p:cNvPr>
          <p:cNvSpPr>
            <a:spLocks noGrp="1"/>
          </p:cNvSpPr>
          <p:nvPr>
            <p:ph type="subTitle" idx="1" hasCustomPrompt="1"/>
          </p:nvPr>
        </p:nvSpPr>
        <p:spPr>
          <a:xfrm>
            <a:off x="381288" y="2288884"/>
            <a:ext cx="4833263" cy="365126"/>
          </a:xfrm>
        </p:spPr>
        <p:txBody>
          <a:bodyPr anchor="b">
            <a:normAutofit/>
          </a:bodyPr>
          <a:lstStyle>
            <a:lvl1pPr marL="0" indent="0" algn="l">
              <a:lnSpc>
                <a:spcPct val="130000"/>
              </a:lnSpc>
              <a:buNone/>
              <a:defRPr sz="1800" b="1" i="0" cap="none" spc="0" baseline="0">
                <a:solidFill>
                  <a:schemeClr val="bg1"/>
                </a:solidFill>
                <a:latin typeface="FreightSans Pro Semibold" panose="02000606030000020004"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 name="Title 1">
            <a:extLst>
              <a:ext uri="{FF2B5EF4-FFF2-40B4-BE49-F238E27FC236}">
                <a16:creationId xmlns:a16="http://schemas.microsoft.com/office/drawing/2014/main" id="{B345610A-17B4-4656-93CF-E1D9982860F7}"/>
              </a:ext>
            </a:extLst>
          </p:cNvPr>
          <p:cNvSpPr>
            <a:spLocks noGrp="1"/>
          </p:cNvSpPr>
          <p:nvPr>
            <p:ph type="ctrTitle" hasCustomPrompt="1"/>
          </p:nvPr>
        </p:nvSpPr>
        <p:spPr>
          <a:xfrm>
            <a:off x="381288" y="875427"/>
            <a:ext cx="4833263" cy="1287887"/>
          </a:xfrm>
        </p:spPr>
        <p:txBody>
          <a:bodyPr anchor="t">
            <a:noAutofit/>
          </a:bodyPr>
          <a:lstStyle>
            <a:lvl1pPr algn="l">
              <a:defRPr sz="5400">
                <a:solidFill>
                  <a:schemeClr val="bg1"/>
                </a:solidFill>
              </a:defRPr>
            </a:lvl1pPr>
          </a:lstStyle>
          <a:p>
            <a:r>
              <a:rPr lang="en-US"/>
              <a:t>CLICK TO EDIT MASTER TITLE STYLE</a:t>
            </a:r>
          </a:p>
        </p:txBody>
      </p:sp>
      <p:pic>
        <p:nvPicPr>
          <p:cNvPr id="33" name="Picture 32">
            <a:extLst>
              <a:ext uri="{FF2B5EF4-FFF2-40B4-BE49-F238E27FC236}">
                <a16:creationId xmlns:a16="http://schemas.microsoft.com/office/drawing/2014/main" id="{6C1C059E-9481-0E42-90F4-65424D3360D7}"/>
              </a:ext>
            </a:extLst>
          </p:cNvPr>
          <p:cNvPicPr>
            <a:picLocks noChangeAspect="1"/>
          </p:cNvPicPr>
          <p:nvPr userDrawn="1"/>
        </p:nvPicPr>
        <p:blipFill>
          <a:blip r:embed="rId2"/>
          <a:srcRect/>
          <a:stretch/>
        </p:blipFill>
        <p:spPr>
          <a:xfrm>
            <a:off x="10950315" y="6006301"/>
            <a:ext cx="1022242" cy="654874"/>
          </a:xfrm>
          <a:prstGeom prst="rect">
            <a:avLst/>
          </a:prstGeom>
          <a:effectLst>
            <a:outerShdw blurRad="50800" dist="50800" dir="5400000" sx="99775" sy="99775" algn="ctr" rotWithShape="0">
              <a:schemeClr val="tx1">
                <a:alpha val="34250"/>
              </a:schemeClr>
            </a:outerShdw>
          </a:effectLst>
        </p:spPr>
      </p:pic>
    </p:spTree>
    <p:extLst>
      <p:ext uri="{BB962C8B-B14F-4D97-AF65-F5344CB8AC3E}">
        <p14:creationId xmlns:p14="http://schemas.microsoft.com/office/powerpoint/2010/main" val="28295732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peakers">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41EB45B-D8F4-644C-BE11-EC0120E0FFBE}"/>
              </a:ext>
            </a:extLst>
          </p:cNvPr>
          <p:cNvSpPr/>
          <p:nvPr userDrawn="1"/>
        </p:nvSpPr>
        <p:spPr>
          <a:xfrm>
            <a:off x="287028" y="1716375"/>
            <a:ext cx="2747869" cy="436098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E08B246-6A68-46BE-9DBD-614FA8CF4E26}"/>
              </a:ext>
            </a:extLst>
          </p:cNvPr>
          <p:cNvSpPr>
            <a:spLocks noGrp="1"/>
          </p:cNvSpPr>
          <p:nvPr>
            <p:ph type="title"/>
          </p:nvPr>
        </p:nvSpPr>
        <p:spPr>
          <a:xfrm>
            <a:off x="1" y="416741"/>
            <a:ext cx="6902506" cy="934629"/>
          </a:xfrm>
          <a:solidFill>
            <a:schemeClr val="accent1"/>
          </a:solidFill>
        </p:spPr>
        <p:txBody>
          <a:bodyPr/>
          <a:lstStyle>
            <a:lvl1pPr marL="0" indent="808038">
              <a:tabLst/>
              <a:defRPr>
                <a:solidFill>
                  <a:schemeClr val="bg1"/>
                </a:solidFill>
              </a:defRPr>
            </a:lvl1pPr>
          </a:lstStyle>
          <a:p>
            <a:r>
              <a:rPr lang="en-US"/>
              <a:t>Click to edit Master title style</a:t>
            </a:r>
          </a:p>
        </p:txBody>
      </p:sp>
      <p:sp>
        <p:nvSpPr>
          <p:cNvPr id="14" name="Rectangle 13">
            <a:extLst>
              <a:ext uri="{FF2B5EF4-FFF2-40B4-BE49-F238E27FC236}">
                <a16:creationId xmlns:a16="http://schemas.microsoft.com/office/drawing/2014/main" id="{F774FCBC-177E-844A-B83E-0834B417AD42}"/>
              </a:ext>
            </a:extLst>
          </p:cNvPr>
          <p:cNvSpPr>
            <a:spLocks noChangeAspect="1"/>
          </p:cNvSpPr>
          <p:nvPr userDrawn="1"/>
        </p:nvSpPr>
        <p:spPr>
          <a:xfrm>
            <a:off x="0" y="6442364"/>
            <a:ext cx="12192000" cy="415636"/>
          </a:xfrm>
          <a:prstGeom prst="rect">
            <a:avLst/>
          </a:prstGeom>
          <a:solidFill>
            <a:schemeClr val="bg1">
              <a:lumMod val="95000"/>
            </a:schemeClr>
          </a:solidFill>
          <a:ln>
            <a:no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Date Placeholder 14">
            <a:extLst>
              <a:ext uri="{FF2B5EF4-FFF2-40B4-BE49-F238E27FC236}">
                <a16:creationId xmlns:a16="http://schemas.microsoft.com/office/drawing/2014/main" id="{D39C17C3-55B0-CE43-9E3F-AEF64A0A83DF}"/>
              </a:ext>
            </a:extLst>
          </p:cNvPr>
          <p:cNvSpPr>
            <a:spLocks noGrp="1"/>
          </p:cNvSpPr>
          <p:nvPr>
            <p:ph type="dt" sz="half" idx="14"/>
          </p:nvPr>
        </p:nvSpPr>
        <p:spPr/>
        <p:txBody>
          <a:bodyPr/>
          <a:lstStyle/>
          <a:p>
            <a:fld id="{DC8CA902-D72D-2A42-9989-0497B7C121DC}" type="datetime1">
              <a:rPr lang="en-US" smtClean="0"/>
              <a:t>9/21/2022</a:t>
            </a:fld>
            <a:endParaRPr lang="en-US"/>
          </a:p>
        </p:txBody>
      </p:sp>
      <p:sp>
        <p:nvSpPr>
          <p:cNvPr id="16" name="Footer Placeholder 15">
            <a:extLst>
              <a:ext uri="{FF2B5EF4-FFF2-40B4-BE49-F238E27FC236}">
                <a16:creationId xmlns:a16="http://schemas.microsoft.com/office/drawing/2014/main" id="{6BBF44F9-9121-0B4F-9CBA-76A71EBD710A}"/>
              </a:ext>
            </a:extLst>
          </p:cNvPr>
          <p:cNvSpPr>
            <a:spLocks noGrp="1"/>
          </p:cNvSpPr>
          <p:nvPr>
            <p:ph type="ftr" sz="quarter" idx="15"/>
          </p:nvPr>
        </p:nvSpPr>
        <p:spPr/>
        <p:txBody>
          <a:bodyPr/>
          <a:lstStyle/>
          <a:p>
            <a:r>
              <a:rPr lang="en-US"/>
              <a:t>InterAction.org</a:t>
            </a:r>
          </a:p>
        </p:txBody>
      </p:sp>
      <p:sp>
        <p:nvSpPr>
          <p:cNvPr id="17" name="Slide Number Placeholder 16">
            <a:extLst>
              <a:ext uri="{FF2B5EF4-FFF2-40B4-BE49-F238E27FC236}">
                <a16:creationId xmlns:a16="http://schemas.microsoft.com/office/drawing/2014/main" id="{6F9374DD-29BF-5B49-B5DB-DA0F4C1B193A}"/>
              </a:ext>
            </a:extLst>
          </p:cNvPr>
          <p:cNvSpPr>
            <a:spLocks noGrp="1"/>
          </p:cNvSpPr>
          <p:nvPr>
            <p:ph type="sldNum" sz="quarter" idx="16"/>
          </p:nvPr>
        </p:nvSpPr>
        <p:spPr/>
        <p:txBody>
          <a:bodyPr/>
          <a:lstStyle/>
          <a:p>
            <a:fld id="{70C38C08-47C7-4847-B0BE-B9D8DEEB3D1B}" type="slidenum">
              <a:rPr lang="en-US" smtClean="0"/>
              <a:pPr/>
              <a:t>‹#›</a:t>
            </a:fld>
            <a:endParaRPr lang="en-US"/>
          </a:p>
        </p:txBody>
      </p:sp>
      <p:sp>
        <p:nvSpPr>
          <p:cNvPr id="4" name="Picture Placeholder 3">
            <a:extLst>
              <a:ext uri="{FF2B5EF4-FFF2-40B4-BE49-F238E27FC236}">
                <a16:creationId xmlns:a16="http://schemas.microsoft.com/office/drawing/2014/main" id="{C7C0598E-C8CE-D24D-AF00-3E19363702B9}"/>
              </a:ext>
            </a:extLst>
          </p:cNvPr>
          <p:cNvSpPr>
            <a:spLocks noGrp="1"/>
          </p:cNvSpPr>
          <p:nvPr>
            <p:ph type="pic" sz="quarter" idx="17"/>
          </p:nvPr>
        </p:nvSpPr>
        <p:spPr>
          <a:xfrm>
            <a:off x="952937" y="1963710"/>
            <a:ext cx="1416050" cy="1416050"/>
          </a:xfrm>
          <a:prstGeom prst="ellipse">
            <a:avLst/>
          </a:prstGeom>
        </p:spPr>
        <p:txBody>
          <a:bodyPr/>
          <a:lstStyle/>
          <a:p>
            <a:endParaRPr lang="en-US"/>
          </a:p>
        </p:txBody>
      </p:sp>
      <p:sp>
        <p:nvSpPr>
          <p:cNvPr id="7" name="Text Placeholder 6">
            <a:extLst>
              <a:ext uri="{FF2B5EF4-FFF2-40B4-BE49-F238E27FC236}">
                <a16:creationId xmlns:a16="http://schemas.microsoft.com/office/drawing/2014/main" id="{4F4954A9-BCE6-2B47-A1E7-062CC6E5AE3A}"/>
              </a:ext>
            </a:extLst>
          </p:cNvPr>
          <p:cNvSpPr>
            <a:spLocks noGrp="1"/>
          </p:cNvSpPr>
          <p:nvPr>
            <p:ph type="body" sz="quarter" idx="20"/>
          </p:nvPr>
        </p:nvSpPr>
        <p:spPr>
          <a:xfrm>
            <a:off x="531456" y="4635500"/>
            <a:ext cx="2259012" cy="1212849"/>
          </a:xfrm>
        </p:spPr>
        <p:txBody>
          <a:bodyPr/>
          <a:lstStyle>
            <a:lvl1pPr marL="0" indent="0">
              <a:buFontTx/>
              <a:buNone/>
              <a:defRPr/>
            </a:lvl1pPr>
            <a:lvl2pPr marL="274320" indent="0">
              <a:buFontTx/>
              <a:buNone/>
              <a:defRPr/>
            </a:lvl2pPr>
            <a:lvl3pPr marL="320040" indent="0">
              <a:buFontTx/>
              <a:buNone/>
              <a:defRPr/>
            </a:lvl3pPr>
            <a:lvl4pPr marL="594360" indent="0">
              <a:buFontTx/>
              <a:buNone/>
              <a:defRPr/>
            </a:lvl4pPr>
            <a:lvl5pPr marL="594360" indent="0">
              <a:buFontTx/>
              <a:buNone/>
              <a:defRPr/>
            </a:lvl5pPr>
          </a:lstStyle>
          <a:p>
            <a:pPr lvl="0"/>
            <a:r>
              <a:rPr lang="en-US"/>
              <a:t>Click to edit Master text styles</a:t>
            </a:r>
          </a:p>
        </p:txBody>
      </p:sp>
      <p:sp>
        <p:nvSpPr>
          <p:cNvPr id="9" name="Text Placeholder 8">
            <a:extLst>
              <a:ext uri="{FF2B5EF4-FFF2-40B4-BE49-F238E27FC236}">
                <a16:creationId xmlns:a16="http://schemas.microsoft.com/office/drawing/2014/main" id="{597AA953-3CC5-284A-BFC9-E5A1BFFE862C}"/>
              </a:ext>
            </a:extLst>
          </p:cNvPr>
          <p:cNvSpPr>
            <a:spLocks noGrp="1"/>
          </p:cNvSpPr>
          <p:nvPr>
            <p:ph type="body" sz="quarter" idx="21" hasCustomPrompt="1"/>
          </p:nvPr>
        </p:nvSpPr>
        <p:spPr>
          <a:xfrm>
            <a:off x="531369" y="3615537"/>
            <a:ext cx="2255393" cy="479425"/>
          </a:xfrm>
        </p:spPr>
        <p:txBody>
          <a:bodyPr/>
          <a:lstStyle>
            <a:lvl1pPr marL="0" indent="0">
              <a:buFontTx/>
              <a:buNone/>
              <a:defRPr b="1" i="0">
                <a:solidFill>
                  <a:schemeClr val="accent2"/>
                </a:solidFill>
                <a:latin typeface="FreightSans Pro Semibold" panose="02000606030000020004" pitchFamily="2" charset="0"/>
              </a:defRPr>
            </a:lvl1pPr>
            <a:lvl2pPr>
              <a:buFontTx/>
              <a:buNone/>
              <a:defRPr b="1" i="0">
                <a:latin typeface="FreightSans Pro Semibold" panose="02000606030000020004" pitchFamily="2" charset="0"/>
              </a:defRPr>
            </a:lvl2pPr>
            <a:lvl3pPr marL="320040" indent="0">
              <a:buFontTx/>
              <a:buNone/>
              <a:defRPr b="1" i="0">
                <a:latin typeface="FreightSans Pro Semibold" panose="02000606030000020004" pitchFamily="2" charset="0"/>
              </a:defRPr>
            </a:lvl3pPr>
            <a:lvl4pPr>
              <a:buFontTx/>
              <a:buNone/>
              <a:defRPr b="1" i="0">
                <a:latin typeface="FreightSans Pro Semibold" panose="02000606030000020004" pitchFamily="2" charset="0"/>
              </a:defRPr>
            </a:lvl4pPr>
            <a:lvl5pPr marL="594360" indent="0">
              <a:buFontTx/>
              <a:buNone/>
              <a:defRPr b="1" i="0">
                <a:latin typeface="FreightSans Pro Semibold" panose="02000606030000020004" pitchFamily="2" charset="0"/>
              </a:defRPr>
            </a:lvl5pPr>
          </a:lstStyle>
          <a:p>
            <a:pPr lvl="0"/>
            <a:r>
              <a:rPr lang="en-US"/>
              <a:t>CLICK TO EDIT MASTER TEXT STYLES</a:t>
            </a:r>
          </a:p>
        </p:txBody>
      </p:sp>
      <p:sp>
        <p:nvSpPr>
          <p:cNvPr id="26" name="Rectangle 25">
            <a:extLst>
              <a:ext uri="{FF2B5EF4-FFF2-40B4-BE49-F238E27FC236}">
                <a16:creationId xmlns:a16="http://schemas.microsoft.com/office/drawing/2014/main" id="{E4D6320E-D40E-B14A-B976-79DF8A2040A5}"/>
              </a:ext>
            </a:extLst>
          </p:cNvPr>
          <p:cNvSpPr/>
          <p:nvPr userDrawn="1"/>
        </p:nvSpPr>
        <p:spPr>
          <a:xfrm>
            <a:off x="3243720" y="1716375"/>
            <a:ext cx="2747869" cy="436098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Picture Placeholder 3">
            <a:extLst>
              <a:ext uri="{FF2B5EF4-FFF2-40B4-BE49-F238E27FC236}">
                <a16:creationId xmlns:a16="http://schemas.microsoft.com/office/drawing/2014/main" id="{A26D4810-9388-434B-A93A-BA7C7CB2F248}"/>
              </a:ext>
            </a:extLst>
          </p:cNvPr>
          <p:cNvSpPr>
            <a:spLocks noGrp="1"/>
          </p:cNvSpPr>
          <p:nvPr>
            <p:ph type="pic" sz="quarter" idx="22"/>
          </p:nvPr>
        </p:nvSpPr>
        <p:spPr>
          <a:xfrm>
            <a:off x="3909629" y="1963710"/>
            <a:ext cx="1416050" cy="1416050"/>
          </a:xfrm>
          <a:prstGeom prst="ellipse">
            <a:avLst/>
          </a:prstGeom>
        </p:spPr>
        <p:txBody>
          <a:bodyPr/>
          <a:lstStyle/>
          <a:p>
            <a:endParaRPr lang="en-US"/>
          </a:p>
        </p:txBody>
      </p:sp>
      <p:sp>
        <p:nvSpPr>
          <p:cNvPr id="28" name="Text Placeholder 6">
            <a:extLst>
              <a:ext uri="{FF2B5EF4-FFF2-40B4-BE49-F238E27FC236}">
                <a16:creationId xmlns:a16="http://schemas.microsoft.com/office/drawing/2014/main" id="{17D4E373-550D-F841-851E-E8BD8559AEE7}"/>
              </a:ext>
            </a:extLst>
          </p:cNvPr>
          <p:cNvSpPr>
            <a:spLocks noGrp="1"/>
          </p:cNvSpPr>
          <p:nvPr>
            <p:ph type="body" sz="quarter" idx="23"/>
          </p:nvPr>
        </p:nvSpPr>
        <p:spPr>
          <a:xfrm>
            <a:off x="3488148" y="4635500"/>
            <a:ext cx="2259012" cy="1212849"/>
          </a:xfrm>
        </p:spPr>
        <p:txBody>
          <a:bodyPr/>
          <a:lstStyle>
            <a:lvl1pPr marL="0" indent="0">
              <a:buFontTx/>
              <a:buNone/>
              <a:defRPr/>
            </a:lvl1pPr>
            <a:lvl2pPr marL="274320" indent="0">
              <a:buFontTx/>
              <a:buNone/>
              <a:defRPr/>
            </a:lvl2pPr>
            <a:lvl3pPr marL="320040" indent="0">
              <a:buFontTx/>
              <a:buNone/>
              <a:defRPr/>
            </a:lvl3pPr>
            <a:lvl4pPr marL="594360" indent="0">
              <a:buFontTx/>
              <a:buNone/>
              <a:defRPr/>
            </a:lvl4pPr>
            <a:lvl5pPr marL="594360" indent="0">
              <a:buFontTx/>
              <a:buNone/>
              <a:defRPr/>
            </a:lvl5pPr>
          </a:lstStyle>
          <a:p>
            <a:pPr lvl="0"/>
            <a:r>
              <a:rPr lang="en-US"/>
              <a:t>Click to edit Master text styles</a:t>
            </a:r>
          </a:p>
        </p:txBody>
      </p:sp>
      <p:sp>
        <p:nvSpPr>
          <p:cNvPr id="29" name="Text Placeholder 8">
            <a:extLst>
              <a:ext uri="{FF2B5EF4-FFF2-40B4-BE49-F238E27FC236}">
                <a16:creationId xmlns:a16="http://schemas.microsoft.com/office/drawing/2014/main" id="{A46E240A-0ECF-5148-B62E-B8CF5E6CED4B}"/>
              </a:ext>
            </a:extLst>
          </p:cNvPr>
          <p:cNvSpPr>
            <a:spLocks noGrp="1"/>
          </p:cNvSpPr>
          <p:nvPr>
            <p:ph type="body" sz="quarter" idx="24" hasCustomPrompt="1"/>
          </p:nvPr>
        </p:nvSpPr>
        <p:spPr>
          <a:xfrm>
            <a:off x="3489958" y="3615537"/>
            <a:ext cx="2255393" cy="479425"/>
          </a:xfrm>
        </p:spPr>
        <p:txBody>
          <a:bodyPr/>
          <a:lstStyle>
            <a:lvl1pPr marL="0" indent="0">
              <a:buFontTx/>
              <a:buNone/>
              <a:defRPr b="1" i="0">
                <a:solidFill>
                  <a:schemeClr val="accent2"/>
                </a:solidFill>
                <a:latin typeface="FreightSans Pro Semibold" panose="02000606030000020004" pitchFamily="2" charset="0"/>
              </a:defRPr>
            </a:lvl1pPr>
            <a:lvl2pPr>
              <a:buFontTx/>
              <a:buNone/>
              <a:defRPr b="1" i="0">
                <a:latin typeface="FreightSans Pro Semibold" panose="02000606030000020004" pitchFamily="2" charset="0"/>
              </a:defRPr>
            </a:lvl2pPr>
            <a:lvl3pPr marL="320040" indent="0">
              <a:buFontTx/>
              <a:buNone/>
              <a:defRPr b="1" i="0">
                <a:latin typeface="FreightSans Pro Semibold" panose="02000606030000020004" pitchFamily="2" charset="0"/>
              </a:defRPr>
            </a:lvl3pPr>
            <a:lvl4pPr>
              <a:buFontTx/>
              <a:buNone/>
              <a:defRPr b="1" i="0">
                <a:latin typeface="FreightSans Pro Semibold" panose="02000606030000020004" pitchFamily="2" charset="0"/>
              </a:defRPr>
            </a:lvl4pPr>
            <a:lvl5pPr marL="594360" indent="0">
              <a:buFontTx/>
              <a:buNone/>
              <a:defRPr b="1" i="0">
                <a:latin typeface="FreightSans Pro Semibold" panose="02000606030000020004" pitchFamily="2" charset="0"/>
              </a:defRPr>
            </a:lvl5pPr>
          </a:lstStyle>
          <a:p>
            <a:pPr lvl="0"/>
            <a:r>
              <a:rPr lang="en-US"/>
              <a:t>CLICK TO EDIT MASTER TEXT STYLES</a:t>
            </a:r>
          </a:p>
        </p:txBody>
      </p:sp>
      <p:sp>
        <p:nvSpPr>
          <p:cNvPr id="30" name="Rectangle 29">
            <a:extLst>
              <a:ext uri="{FF2B5EF4-FFF2-40B4-BE49-F238E27FC236}">
                <a16:creationId xmlns:a16="http://schemas.microsoft.com/office/drawing/2014/main" id="{692451F7-9551-4443-8034-95C9B34DF8CA}"/>
              </a:ext>
            </a:extLst>
          </p:cNvPr>
          <p:cNvSpPr/>
          <p:nvPr userDrawn="1"/>
        </p:nvSpPr>
        <p:spPr>
          <a:xfrm>
            <a:off x="6200412" y="1716375"/>
            <a:ext cx="2747869" cy="436098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Picture Placeholder 3">
            <a:extLst>
              <a:ext uri="{FF2B5EF4-FFF2-40B4-BE49-F238E27FC236}">
                <a16:creationId xmlns:a16="http://schemas.microsoft.com/office/drawing/2014/main" id="{F7BA8023-6FFA-EC49-BD60-643CDC64C63E}"/>
              </a:ext>
            </a:extLst>
          </p:cNvPr>
          <p:cNvSpPr>
            <a:spLocks noGrp="1"/>
          </p:cNvSpPr>
          <p:nvPr>
            <p:ph type="pic" sz="quarter" idx="25"/>
          </p:nvPr>
        </p:nvSpPr>
        <p:spPr>
          <a:xfrm>
            <a:off x="6866321" y="1963710"/>
            <a:ext cx="1416050" cy="1416050"/>
          </a:xfrm>
          <a:prstGeom prst="ellipse">
            <a:avLst/>
          </a:prstGeom>
        </p:spPr>
        <p:txBody>
          <a:bodyPr/>
          <a:lstStyle/>
          <a:p>
            <a:endParaRPr lang="en-US"/>
          </a:p>
        </p:txBody>
      </p:sp>
      <p:sp>
        <p:nvSpPr>
          <p:cNvPr id="32" name="Text Placeholder 6">
            <a:extLst>
              <a:ext uri="{FF2B5EF4-FFF2-40B4-BE49-F238E27FC236}">
                <a16:creationId xmlns:a16="http://schemas.microsoft.com/office/drawing/2014/main" id="{E1A80F9B-19D6-5F49-A1C3-9C9A7FB35DB1}"/>
              </a:ext>
            </a:extLst>
          </p:cNvPr>
          <p:cNvSpPr>
            <a:spLocks noGrp="1"/>
          </p:cNvSpPr>
          <p:nvPr>
            <p:ph type="body" sz="quarter" idx="26"/>
          </p:nvPr>
        </p:nvSpPr>
        <p:spPr>
          <a:xfrm>
            <a:off x="6444840" y="4635500"/>
            <a:ext cx="2259012" cy="1212849"/>
          </a:xfrm>
        </p:spPr>
        <p:txBody>
          <a:bodyPr/>
          <a:lstStyle>
            <a:lvl1pPr marL="0" indent="0">
              <a:buFontTx/>
              <a:buNone/>
              <a:defRPr/>
            </a:lvl1pPr>
            <a:lvl2pPr marL="274320" indent="0">
              <a:buFontTx/>
              <a:buNone/>
              <a:defRPr/>
            </a:lvl2pPr>
            <a:lvl3pPr marL="320040" indent="0">
              <a:buFontTx/>
              <a:buNone/>
              <a:defRPr/>
            </a:lvl3pPr>
            <a:lvl4pPr marL="594360" indent="0">
              <a:buFontTx/>
              <a:buNone/>
              <a:defRPr/>
            </a:lvl4pPr>
            <a:lvl5pPr marL="594360" indent="0">
              <a:buFontTx/>
              <a:buNone/>
              <a:defRPr/>
            </a:lvl5pPr>
          </a:lstStyle>
          <a:p>
            <a:pPr lvl="0"/>
            <a:r>
              <a:rPr lang="en-US"/>
              <a:t>Click to edit Master text styles</a:t>
            </a:r>
          </a:p>
        </p:txBody>
      </p:sp>
      <p:sp>
        <p:nvSpPr>
          <p:cNvPr id="33" name="Text Placeholder 8">
            <a:extLst>
              <a:ext uri="{FF2B5EF4-FFF2-40B4-BE49-F238E27FC236}">
                <a16:creationId xmlns:a16="http://schemas.microsoft.com/office/drawing/2014/main" id="{FC3E004A-A2ED-8D46-BEAE-9F39F3478499}"/>
              </a:ext>
            </a:extLst>
          </p:cNvPr>
          <p:cNvSpPr>
            <a:spLocks noGrp="1"/>
          </p:cNvSpPr>
          <p:nvPr>
            <p:ph type="body" sz="quarter" idx="27" hasCustomPrompt="1"/>
          </p:nvPr>
        </p:nvSpPr>
        <p:spPr>
          <a:xfrm>
            <a:off x="6446650" y="3615537"/>
            <a:ext cx="2255393" cy="479425"/>
          </a:xfrm>
        </p:spPr>
        <p:txBody>
          <a:bodyPr/>
          <a:lstStyle>
            <a:lvl1pPr marL="0" indent="0">
              <a:buFontTx/>
              <a:buNone/>
              <a:defRPr b="1" i="0">
                <a:solidFill>
                  <a:schemeClr val="accent2"/>
                </a:solidFill>
                <a:latin typeface="FreightSans Pro Semibold" panose="02000606030000020004" pitchFamily="2" charset="0"/>
              </a:defRPr>
            </a:lvl1pPr>
            <a:lvl2pPr>
              <a:buFontTx/>
              <a:buNone/>
              <a:defRPr b="1" i="0">
                <a:latin typeface="FreightSans Pro Semibold" panose="02000606030000020004" pitchFamily="2" charset="0"/>
              </a:defRPr>
            </a:lvl2pPr>
            <a:lvl3pPr marL="320040" indent="0">
              <a:buFontTx/>
              <a:buNone/>
              <a:defRPr b="1" i="0">
                <a:latin typeface="FreightSans Pro Semibold" panose="02000606030000020004" pitchFamily="2" charset="0"/>
              </a:defRPr>
            </a:lvl3pPr>
            <a:lvl4pPr>
              <a:buFontTx/>
              <a:buNone/>
              <a:defRPr b="1" i="0">
                <a:latin typeface="FreightSans Pro Semibold" panose="02000606030000020004" pitchFamily="2" charset="0"/>
              </a:defRPr>
            </a:lvl4pPr>
            <a:lvl5pPr marL="594360" indent="0">
              <a:buFontTx/>
              <a:buNone/>
              <a:defRPr b="1" i="0">
                <a:latin typeface="FreightSans Pro Semibold" panose="02000606030000020004" pitchFamily="2" charset="0"/>
              </a:defRPr>
            </a:lvl5pPr>
          </a:lstStyle>
          <a:p>
            <a:pPr lvl="0"/>
            <a:r>
              <a:rPr lang="en-US"/>
              <a:t>CLICK TO EDIT MASTER TEXT STYLES</a:t>
            </a:r>
          </a:p>
        </p:txBody>
      </p:sp>
      <p:sp>
        <p:nvSpPr>
          <p:cNvPr id="34" name="Rectangle 33">
            <a:extLst>
              <a:ext uri="{FF2B5EF4-FFF2-40B4-BE49-F238E27FC236}">
                <a16:creationId xmlns:a16="http://schemas.microsoft.com/office/drawing/2014/main" id="{641FDCCB-5907-574C-B0C9-D6C266F0889C}"/>
              </a:ext>
            </a:extLst>
          </p:cNvPr>
          <p:cNvSpPr/>
          <p:nvPr userDrawn="1"/>
        </p:nvSpPr>
        <p:spPr>
          <a:xfrm>
            <a:off x="9157103" y="1727933"/>
            <a:ext cx="2747869" cy="436098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Picture Placeholder 3">
            <a:extLst>
              <a:ext uri="{FF2B5EF4-FFF2-40B4-BE49-F238E27FC236}">
                <a16:creationId xmlns:a16="http://schemas.microsoft.com/office/drawing/2014/main" id="{ACC4AD58-6957-7741-BC04-1429EDE13F26}"/>
              </a:ext>
            </a:extLst>
          </p:cNvPr>
          <p:cNvSpPr>
            <a:spLocks noGrp="1"/>
          </p:cNvSpPr>
          <p:nvPr>
            <p:ph type="pic" sz="quarter" idx="28"/>
          </p:nvPr>
        </p:nvSpPr>
        <p:spPr>
          <a:xfrm>
            <a:off x="9823012" y="1963710"/>
            <a:ext cx="1416050" cy="1416050"/>
          </a:xfrm>
          <a:prstGeom prst="ellipse">
            <a:avLst/>
          </a:prstGeom>
        </p:spPr>
        <p:txBody>
          <a:bodyPr/>
          <a:lstStyle/>
          <a:p>
            <a:endParaRPr lang="en-US"/>
          </a:p>
        </p:txBody>
      </p:sp>
      <p:sp>
        <p:nvSpPr>
          <p:cNvPr id="36" name="Text Placeholder 6">
            <a:extLst>
              <a:ext uri="{FF2B5EF4-FFF2-40B4-BE49-F238E27FC236}">
                <a16:creationId xmlns:a16="http://schemas.microsoft.com/office/drawing/2014/main" id="{5ADC6873-80A9-1044-9BDF-6111A6847DB0}"/>
              </a:ext>
            </a:extLst>
          </p:cNvPr>
          <p:cNvSpPr>
            <a:spLocks noGrp="1"/>
          </p:cNvSpPr>
          <p:nvPr>
            <p:ph type="body" sz="quarter" idx="29"/>
          </p:nvPr>
        </p:nvSpPr>
        <p:spPr>
          <a:xfrm>
            <a:off x="9401531" y="4635500"/>
            <a:ext cx="2259012" cy="1212849"/>
          </a:xfrm>
        </p:spPr>
        <p:txBody>
          <a:bodyPr/>
          <a:lstStyle>
            <a:lvl1pPr marL="0" indent="0">
              <a:buFontTx/>
              <a:buNone/>
              <a:defRPr/>
            </a:lvl1pPr>
            <a:lvl2pPr marL="274320" indent="0">
              <a:buFontTx/>
              <a:buNone/>
              <a:defRPr/>
            </a:lvl2pPr>
            <a:lvl3pPr marL="320040" indent="0">
              <a:buFontTx/>
              <a:buNone/>
              <a:defRPr/>
            </a:lvl3pPr>
            <a:lvl4pPr marL="594360" indent="0">
              <a:buFontTx/>
              <a:buNone/>
              <a:defRPr/>
            </a:lvl4pPr>
            <a:lvl5pPr marL="594360" indent="0">
              <a:buFontTx/>
              <a:buNone/>
              <a:defRPr/>
            </a:lvl5pPr>
          </a:lstStyle>
          <a:p>
            <a:pPr lvl="0"/>
            <a:r>
              <a:rPr lang="en-US"/>
              <a:t>Click to edit Master text styles</a:t>
            </a:r>
          </a:p>
        </p:txBody>
      </p:sp>
      <p:sp>
        <p:nvSpPr>
          <p:cNvPr id="37" name="Text Placeholder 8">
            <a:extLst>
              <a:ext uri="{FF2B5EF4-FFF2-40B4-BE49-F238E27FC236}">
                <a16:creationId xmlns:a16="http://schemas.microsoft.com/office/drawing/2014/main" id="{5CB85ABD-C1D2-FF4B-AE76-C538135A313F}"/>
              </a:ext>
            </a:extLst>
          </p:cNvPr>
          <p:cNvSpPr>
            <a:spLocks noGrp="1"/>
          </p:cNvSpPr>
          <p:nvPr>
            <p:ph type="body" sz="quarter" idx="30" hasCustomPrompt="1"/>
          </p:nvPr>
        </p:nvSpPr>
        <p:spPr>
          <a:xfrm>
            <a:off x="9403341" y="3615537"/>
            <a:ext cx="2255393" cy="479425"/>
          </a:xfrm>
        </p:spPr>
        <p:txBody>
          <a:bodyPr/>
          <a:lstStyle>
            <a:lvl1pPr marL="0" indent="0">
              <a:buFontTx/>
              <a:buNone/>
              <a:defRPr b="1" i="0">
                <a:solidFill>
                  <a:schemeClr val="accent2"/>
                </a:solidFill>
                <a:latin typeface="FreightSans Pro Semibold" panose="02000606030000020004" pitchFamily="2" charset="0"/>
              </a:defRPr>
            </a:lvl1pPr>
            <a:lvl2pPr>
              <a:buFontTx/>
              <a:buNone/>
              <a:defRPr b="1" i="0">
                <a:latin typeface="FreightSans Pro Semibold" panose="02000606030000020004" pitchFamily="2" charset="0"/>
              </a:defRPr>
            </a:lvl2pPr>
            <a:lvl3pPr marL="320040" indent="0">
              <a:buFontTx/>
              <a:buNone/>
              <a:defRPr b="1" i="0">
                <a:latin typeface="FreightSans Pro Semibold" panose="02000606030000020004" pitchFamily="2" charset="0"/>
              </a:defRPr>
            </a:lvl3pPr>
            <a:lvl4pPr>
              <a:buFontTx/>
              <a:buNone/>
              <a:defRPr b="1" i="0">
                <a:latin typeface="FreightSans Pro Semibold" panose="02000606030000020004" pitchFamily="2" charset="0"/>
              </a:defRPr>
            </a:lvl4pPr>
            <a:lvl5pPr marL="594360" indent="0">
              <a:buFontTx/>
              <a:buNone/>
              <a:defRPr b="1" i="0">
                <a:latin typeface="FreightSans Pro Semibold" panose="02000606030000020004" pitchFamily="2" charset="0"/>
              </a:defRPr>
            </a:lvl5pPr>
          </a:lstStyle>
          <a:p>
            <a:pPr lvl="0"/>
            <a:r>
              <a:rPr lang="en-US"/>
              <a:t>CLICK TO EDIT MASTER TEXT STYLES</a:t>
            </a:r>
          </a:p>
        </p:txBody>
      </p:sp>
    </p:spTree>
    <p:extLst>
      <p:ext uri="{BB962C8B-B14F-4D97-AF65-F5344CB8AC3E}">
        <p14:creationId xmlns:p14="http://schemas.microsoft.com/office/powerpoint/2010/main" val="39507659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act Us">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EF21D664-1600-3A40-8813-1ECD080D1A5E}"/>
              </a:ext>
            </a:extLst>
          </p:cNvPr>
          <p:cNvGrpSpPr/>
          <p:nvPr userDrawn="1"/>
        </p:nvGrpSpPr>
        <p:grpSpPr>
          <a:xfrm>
            <a:off x="0" y="0"/>
            <a:ext cx="7048898" cy="6858000"/>
            <a:chOff x="0" y="0"/>
            <a:chExt cx="7048898" cy="6858000"/>
          </a:xfrm>
        </p:grpSpPr>
        <p:sp>
          <p:nvSpPr>
            <p:cNvPr id="31" name="Freeform 30">
              <a:extLst>
                <a:ext uri="{FF2B5EF4-FFF2-40B4-BE49-F238E27FC236}">
                  <a16:creationId xmlns:a16="http://schemas.microsoft.com/office/drawing/2014/main" id="{413DDA1A-2CB0-534A-B027-0FB20A8F8FB0}"/>
                </a:ext>
              </a:extLst>
            </p:cNvPr>
            <p:cNvSpPr/>
            <p:nvPr userDrawn="1"/>
          </p:nvSpPr>
          <p:spPr>
            <a:xfrm>
              <a:off x="0" y="0"/>
              <a:ext cx="7048898" cy="6858000"/>
            </a:xfrm>
            <a:custGeom>
              <a:avLst/>
              <a:gdLst>
                <a:gd name="connsiteX0" fmla="*/ 0 w 7048898"/>
                <a:gd name="connsiteY0" fmla="*/ 0 h 6858000"/>
                <a:gd name="connsiteX1" fmla="*/ 4583788 w 7048898"/>
                <a:gd name="connsiteY1" fmla="*/ 0 h 6858000"/>
                <a:gd name="connsiteX2" fmla="*/ 4589488 w 7048898"/>
                <a:gd name="connsiteY2" fmla="*/ 0 h 6858000"/>
                <a:gd name="connsiteX3" fmla="*/ 7048898 w 7048898"/>
                <a:gd name="connsiteY3" fmla="*/ 0 h 6858000"/>
                <a:gd name="connsiteX4" fmla="*/ 5357764 w 7048898"/>
                <a:gd name="connsiteY4" fmla="*/ 6858000 h 6858000"/>
                <a:gd name="connsiteX5" fmla="*/ 4589488 w 7048898"/>
                <a:gd name="connsiteY5" fmla="*/ 6858000 h 6858000"/>
                <a:gd name="connsiteX6" fmla="*/ 2892654 w 7048898"/>
                <a:gd name="connsiteY6" fmla="*/ 6858000 h 6858000"/>
                <a:gd name="connsiteX7" fmla="*/ 0 w 7048898"/>
                <a:gd name="connsiteY7" fmla="*/ 6858000 h 6858000"/>
                <a:gd name="connsiteX8" fmla="*/ 0 w 7048898"/>
                <a:gd name="connsiteY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48898" h="6858000">
                  <a:moveTo>
                    <a:pt x="0" y="0"/>
                  </a:moveTo>
                  <a:lnTo>
                    <a:pt x="4583788" y="0"/>
                  </a:lnTo>
                  <a:lnTo>
                    <a:pt x="4589488" y="0"/>
                  </a:lnTo>
                  <a:lnTo>
                    <a:pt x="7048898" y="0"/>
                  </a:lnTo>
                  <a:lnTo>
                    <a:pt x="5357764" y="6858000"/>
                  </a:lnTo>
                  <a:lnTo>
                    <a:pt x="4589488" y="6858000"/>
                  </a:lnTo>
                  <a:lnTo>
                    <a:pt x="2892654" y="6858000"/>
                  </a:lnTo>
                  <a:lnTo>
                    <a:pt x="0" y="6858000"/>
                  </a:lnTo>
                  <a:lnTo>
                    <a:pt x="0" y="0"/>
                  </a:lnTo>
                  <a:close/>
                </a:path>
              </a:pathLst>
            </a:custGeom>
            <a:solidFill>
              <a:schemeClr val="accent2">
                <a:alpha val="5993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2" name="Freeform 31">
              <a:extLst>
                <a:ext uri="{FF2B5EF4-FFF2-40B4-BE49-F238E27FC236}">
                  <a16:creationId xmlns:a16="http://schemas.microsoft.com/office/drawing/2014/main" id="{85D60435-F702-3946-B72F-CE6D8A5327C0}"/>
                </a:ext>
              </a:extLst>
            </p:cNvPr>
            <p:cNvSpPr/>
            <p:nvPr userDrawn="1"/>
          </p:nvSpPr>
          <p:spPr>
            <a:xfrm>
              <a:off x="0" y="0"/>
              <a:ext cx="6352571" cy="6858000"/>
            </a:xfrm>
            <a:custGeom>
              <a:avLst/>
              <a:gdLst>
                <a:gd name="connsiteX0" fmla="*/ 0 w 6352571"/>
                <a:gd name="connsiteY0" fmla="*/ 0 h 6858000"/>
                <a:gd name="connsiteX1" fmla="*/ 3885666 w 6352571"/>
                <a:gd name="connsiteY1" fmla="*/ 0 h 6858000"/>
                <a:gd name="connsiteX2" fmla="*/ 3885666 w 6352571"/>
                <a:gd name="connsiteY2" fmla="*/ 7280 h 6858000"/>
                <a:gd name="connsiteX3" fmla="*/ 3887461 w 6352571"/>
                <a:gd name="connsiteY3" fmla="*/ 0 h 6858000"/>
                <a:gd name="connsiteX4" fmla="*/ 6352571 w 6352571"/>
                <a:gd name="connsiteY4" fmla="*/ 0 h 6858000"/>
                <a:gd name="connsiteX5" fmla="*/ 4661437 w 6352571"/>
                <a:gd name="connsiteY5" fmla="*/ 6858000 h 6858000"/>
                <a:gd name="connsiteX6" fmla="*/ 3885666 w 6352571"/>
                <a:gd name="connsiteY6" fmla="*/ 6858000 h 6858000"/>
                <a:gd name="connsiteX7" fmla="*/ 2196327 w 6352571"/>
                <a:gd name="connsiteY7" fmla="*/ 6858000 h 6858000"/>
                <a:gd name="connsiteX8" fmla="*/ 0 w 6352571"/>
                <a:gd name="connsiteY8" fmla="*/ 6858000 h 6858000"/>
                <a:gd name="connsiteX9" fmla="*/ 0 w 6352571"/>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52571" h="6858000">
                  <a:moveTo>
                    <a:pt x="0" y="0"/>
                  </a:moveTo>
                  <a:lnTo>
                    <a:pt x="3885666" y="0"/>
                  </a:lnTo>
                  <a:lnTo>
                    <a:pt x="3885666" y="7280"/>
                  </a:lnTo>
                  <a:lnTo>
                    <a:pt x="3887461" y="0"/>
                  </a:lnTo>
                  <a:lnTo>
                    <a:pt x="6352571" y="0"/>
                  </a:lnTo>
                  <a:lnTo>
                    <a:pt x="4661437" y="6858000"/>
                  </a:lnTo>
                  <a:lnTo>
                    <a:pt x="3885666" y="6858000"/>
                  </a:lnTo>
                  <a:lnTo>
                    <a:pt x="2196327" y="6858000"/>
                  </a:lnTo>
                  <a:lnTo>
                    <a:pt x="0" y="6858000"/>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2" name="Title 1">
            <a:extLst>
              <a:ext uri="{FF2B5EF4-FFF2-40B4-BE49-F238E27FC236}">
                <a16:creationId xmlns:a16="http://schemas.microsoft.com/office/drawing/2014/main" id="{B345610A-17B4-4656-93CF-E1D9982860F7}"/>
              </a:ext>
            </a:extLst>
          </p:cNvPr>
          <p:cNvSpPr>
            <a:spLocks noGrp="1"/>
          </p:cNvSpPr>
          <p:nvPr>
            <p:ph type="ctrTitle" hasCustomPrompt="1"/>
          </p:nvPr>
        </p:nvSpPr>
        <p:spPr>
          <a:xfrm>
            <a:off x="381288" y="2432085"/>
            <a:ext cx="4833263" cy="1287887"/>
          </a:xfrm>
        </p:spPr>
        <p:txBody>
          <a:bodyPr anchor="t">
            <a:normAutofit/>
          </a:bodyPr>
          <a:lstStyle>
            <a:lvl1pPr algn="l">
              <a:defRPr sz="4000">
                <a:solidFill>
                  <a:schemeClr val="bg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FC730B1F-BB95-6D42-992A-8127F63668EF}"/>
              </a:ext>
            </a:extLst>
          </p:cNvPr>
          <p:cNvSpPr>
            <a:spLocks noGrp="1"/>
          </p:cNvSpPr>
          <p:nvPr>
            <p:ph type="sldNum" sz="quarter" idx="16"/>
          </p:nvPr>
        </p:nvSpPr>
        <p:spPr/>
        <p:txBody>
          <a:bodyPr/>
          <a:lstStyle>
            <a:lvl1pPr>
              <a:defRPr>
                <a:solidFill>
                  <a:schemeClr val="bg1"/>
                </a:solidFill>
              </a:defRPr>
            </a:lvl1pPr>
          </a:lstStyle>
          <a:p>
            <a:fld id="{70C38C08-47C7-4847-B0BE-B9D8DEEB3D1B}" type="slidenum">
              <a:rPr lang="en-US" smtClean="0"/>
              <a:pPr/>
              <a:t>‹#›</a:t>
            </a:fld>
            <a:endParaRPr lang="en-US"/>
          </a:p>
        </p:txBody>
      </p:sp>
      <p:sp>
        <p:nvSpPr>
          <p:cNvPr id="5" name="Text Placeholder 4">
            <a:extLst>
              <a:ext uri="{FF2B5EF4-FFF2-40B4-BE49-F238E27FC236}">
                <a16:creationId xmlns:a16="http://schemas.microsoft.com/office/drawing/2014/main" id="{596552D1-F700-F346-9B2C-5D27F13E6C4B}"/>
              </a:ext>
            </a:extLst>
          </p:cNvPr>
          <p:cNvSpPr>
            <a:spLocks noGrp="1"/>
          </p:cNvSpPr>
          <p:nvPr>
            <p:ph type="body" sz="quarter" idx="17"/>
          </p:nvPr>
        </p:nvSpPr>
        <p:spPr>
          <a:xfrm>
            <a:off x="7048500" y="2432084"/>
            <a:ext cx="4762500" cy="330831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DC9511D0-9DD3-DE48-9035-1A6B634669DA}"/>
              </a:ext>
            </a:extLst>
          </p:cNvPr>
          <p:cNvPicPr>
            <a:picLocks noChangeAspect="1"/>
          </p:cNvPicPr>
          <p:nvPr userDrawn="1"/>
        </p:nvPicPr>
        <p:blipFill>
          <a:blip r:embed="rId2"/>
          <a:srcRect/>
          <a:stretch/>
        </p:blipFill>
        <p:spPr>
          <a:xfrm>
            <a:off x="381288" y="5860458"/>
            <a:ext cx="1022242" cy="654874"/>
          </a:xfrm>
          <a:prstGeom prst="rect">
            <a:avLst/>
          </a:prstGeom>
          <a:effectLst/>
        </p:spPr>
      </p:pic>
    </p:spTree>
    <p:extLst>
      <p:ext uri="{BB962C8B-B14F-4D97-AF65-F5344CB8AC3E}">
        <p14:creationId xmlns:p14="http://schemas.microsoft.com/office/powerpoint/2010/main" val="41456202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2740D3C-270A-401A-810C-2F86BBBB87D4}"/>
              </a:ext>
            </a:extLst>
          </p:cNvPr>
          <p:cNvSpPr>
            <a:spLocks noGrp="1"/>
          </p:cNvSpPr>
          <p:nvPr>
            <p:ph type="dt" sz="half" idx="10"/>
          </p:nvPr>
        </p:nvSpPr>
        <p:spPr/>
        <p:txBody>
          <a:bodyPr/>
          <a:lstStyle/>
          <a:p>
            <a:fld id="{147D969F-23FA-8F4E-BBA6-666930E64873}" type="datetime1">
              <a:rPr lang="en-US" smtClean="0"/>
              <a:t>9/21/2022</a:t>
            </a:fld>
            <a:endParaRPr lang="en-US"/>
          </a:p>
        </p:txBody>
      </p:sp>
      <p:sp>
        <p:nvSpPr>
          <p:cNvPr id="3" name="Footer Placeholder 2">
            <a:extLst>
              <a:ext uri="{FF2B5EF4-FFF2-40B4-BE49-F238E27FC236}">
                <a16:creationId xmlns:a16="http://schemas.microsoft.com/office/drawing/2014/main" id="{DDCBE9F8-1765-4F36-A4DE-1DB136025AC9}"/>
              </a:ext>
            </a:extLst>
          </p:cNvPr>
          <p:cNvSpPr>
            <a:spLocks noGrp="1"/>
          </p:cNvSpPr>
          <p:nvPr>
            <p:ph type="ftr" sz="quarter" idx="11"/>
          </p:nvPr>
        </p:nvSpPr>
        <p:spPr/>
        <p:txBody>
          <a:bodyPr/>
          <a:lstStyle/>
          <a:p>
            <a:r>
              <a:rPr lang="en-US"/>
              <a:t>InterAction.org</a:t>
            </a:r>
          </a:p>
        </p:txBody>
      </p:sp>
      <p:sp>
        <p:nvSpPr>
          <p:cNvPr id="4" name="Slide Number Placeholder 3">
            <a:extLst>
              <a:ext uri="{FF2B5EF4-FFF2-40B4-BE49-F238E27FC236}">
                <a16:creationId xmlns:a16="http://schemas.microsoft.com/office/drawing/2014/main" id="{7790CF9E-A6C6-4873-ADBE-7A2939319E58}"/>
              </a:ext>
            </a:extLst>
          </p:cNvPr>
          <p:cNvSpPr>
            <a:spLocks noGrp="1"/>
          </p:cNvSpPr>
          <p:nvPr>
            <p:ph type="sldNum" sz="quarter" idx="12"/>
          </p:nvPr>
        </p:nvSpPr>
        <p:spPr/>
        <p:txBody>
          <a:bodyPr/>
          <a:lstStyle/>
          <a:p>
            <a:fld id="{70C38C08-47C7-4847-B0BE-B9D8DEEB3D1B}" type="slidenum">
              <a:rPr lang="en-US" smtClean="0"/>
              <a:t>‹#›</a:t>
            </a:fld>
            <a:endParaRPr lang="en-US"/>
          </a:p>
        </p:txBody>
      </p:sp>
    </p:spTree>
    <p:extLst>
      <p:ext uri="{BB962C8B-B14F-4D97-AF65-F5344CB8AC3E}">
        <p14:creationId xmlns:p14="http://schemas.microsoft.com/office/powerpoint/2010/main" val="21593776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no master logo)">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7CD1BD82-56A0-F246-A412-D241CA6768CA}"/>
              </a:ext>
            </a:extLst>
          </p:cNvPr>
          <p:cNvSpPr>
            <a:spLocks noGrp="1"/>
          </p:cNvSpPr>
          <p:nvPr>
            <p:ph type="pic" sz="quarter" idx="13"/>
          </p:nvPr>
        </p:nvSpPr>
        <p:spPr>
          <a:xfrm>
            <a:off x="3360738" y="0"/>
            <a:ext cx="8831262" cy="6858000"/>
          </a:xfrm>
        </p:spPr>
        <p:txBody>
          <a:bodyPr/>
          <a:lstStyle/>
          <a:p>
            <a:endParaRPr lang="en-US"/>
          </a:p>
        </p:txBody>
      </p:sp>
      <p:sp>
        <p:nvSpPr>
          <p:cNvPr id="31" name="Freeform 30">
            <a:extLst>
              <a:ext uri="{FF2B5EF4-FFF2-40B4-BE49-F238E27FC236}">
                <a16:creationId xmlns:a16="http://schemas.microsoft.com/office/drawing/2014/main" id="{413DDA1A-2CB0-534A-B027-0FB20A8F8FB0}"/>
              </a:ext>
            </a:extLst>
          </p:cNvPr>
          <p:cNvSpPr/>
          <p:nvPr userDrawn="1"/>
        </p:nvSpPr>
        <p:spPr>
          <a:xfrm>
            <a:off x="0" y="0"/>
            <a:ext cx="7048898" cy="6858000"/>
          </a:xfrm>
          <a:custGeom>
            <a:avLst/>
            <a:gdLst>
              <a:gd name="connsiteX0" fmla="*/ 0 w 7048898"/>
              <a:gd name="connsiteY0" fmla="*/ 0 h 6858000"/>
              <a:gd name="connsiteX1" fmla="*/ 4583788 w 7048898"/>
              <a:gd name="connsiteY1" fmla="*/ 0 h 6858000"/>
              <a:gd name="connsiteX2" fmla="*/ 4589488 w 7048898"/>
              <a:gd name="connsiteY2" fmla="*/ 0 h 6858000"/>
              <a:gd name="connsiteX3" fmla="*/ 7048898 w 7048898"/>
              <a:gd name="connsiteY3" fmla="*/ 0 h 6858000"/>
              <a:gd name="connsiteX4" fmla="*/ 5357764 w 7048898"/>
              <a:gd name="connsiteY4" fmla="*/ 6858000 h 6858000"/>
              <a:gd name="connsiteX5" fmla="*/ 4589488 w 7048898"/>
              <a:gd name="connsiteY5" fmla="*/ 6858000 h 6858000"/>
              <a:gd name="connsiteX6" fmla="*/ 2892654 w 7048898"/>
              <a:gd name="connsiteY6" fmla="*/ 6858000 h 6858000"/>
              <a:gd name="connsiteX7" fmla="*/ 0 w 7048898"/>
              <a:gd name="connsiteY7" fmla="*/ 6858000 h 6858000"/>
              <a:gd name="connsiteX8" fmla="*/ 0 w 7048898"/>
              <a:gd name="connsiteY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48898" h="6858000">
                <a:moveTo>
                  <a:pt x="0" y="0"/>
                </a:moveTo>
                <a:lnTo>
                  <a:pt x="4583788" y="0"/>
                </a:lnTo>
                <a:lnTo>
                  <a:pt x="4589488" y="0"/>
                </a:lnTo>
                <a:lnTo>
                  <a:pt x="7048898" y="0"/>
                </a:lnTo>
                <a:lnTo>
                  <a:pt x="5357764" y="6858000"/>
                </a:lnTo>
                <a:lnTo>
                  <a:pt x="4589488" y="6858000"/>
                </a:lnTo>
                <a:lnTo>
                  <a:pt x="2892654" y="6858000"/>
                </a:lnTo>
                <a:lnTo>
                  <a:pt x="0" y="6858000"/>
                </a:lnTo>
                <a:lnTo>
                  <a:pt x="0" y="0"/>
                </a:lnTo>
                <a:close/>
              </a:path>
            </a:pathLst>
          </a:custGeom>
          <a:solidFill>
            <a:schemeClr val="accent1">
              <a:alpha val="5993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2" name="Freeform 31">
            <a:extLst>
              <a:ext uri="{FF2B5EF4-FFF2-40B4-BE49-F238E27FC236}">
                <a16:creationId xmlns:a16="http://schemas.microsoft.com/office/drawing/2014/main" id="{85D60435-F702-3946-B72F-CE6D8A5327C0}"/>
              </a:ext>
            </a:extLst>
          </p:cNvPr>
          <p:cNvSpPr/>
          <p:nvPr userDrawn="1"/>
        </p:nvSpPr>
        <p:spPr>
          <a:xfrm>
            <a:off x="0" y="0"/>
            <a:ext cx="6352571" cy="6858000"/>
          </a:xfrm>
          <a:custGeom>
            <a:avLst/>
            <a:gdLst>
              <a:gd name="connsiteX0" fmla="*/ 0 w 6352571"/>
              <a:gd name="connsiteY0" fmla="*/ 0 h 6858000"/>
              <a:gd name="connsiteX1" fmla="*/ 3885666 w 6352571"/>
              <a:gd name="connsiteY1" fmla="*/ 0 h 6858000"/>
              <a:gd name="connsiteX2" fmla="*/ 3885666 w 6352571"/>
              <a:gd name="connsiteY2" fmla="*/ 7280 h 6858000"/>
              <a:gd name="connsiteX3" fmla="*/ 3887461 w 6352571"/>
              <a:gd name="connsiteY3" fmla="*/ 0 h 6858000"/>
              <a:gd name="connsiteX4" fmla="*/ 6352571 w 6352571"/>
              <a:gd name="connsiteY4" fmla="*/ 0 h 6858000"/>
              <a:gd name="connsiteX5" fmla="*/ 4661437 w 6352571"/>
              <a:gd name="connsiteY5" fmla="*/ 6858000 h 6858000"/>
              <a:gd name="connsiteX6" fmla="*/ 3885666 w 6352571"/>
              <a:gd name="connsiteY6" fmla="*/ 6858000 h 6858000"/>
              <a:gd name="connsiteX7" fmla="*/ 2196327 w 6352571"/>
              <a:gd name="connsiteY7" fmla="*/ 6858000 h 6858000"/>
              <a:gd name="connsiteX8" fmla="*/ 0 w 6352571"/>
              <a:gd name="connsiteY8" fmla="*/ 6858000 h 6858000"/>
              <a:gd name="connsiteX9" fmla="*/ 0 w 6352571"/>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52571" h="6858000">
                <a:moveTo>
                  <a:pt x="0" y="0"/>
                </a:moveTo>
                <a:lnTo>
                  <a:pt x="3885666" y="0"/>
                </a:lnTo>
                <a:lnTo>
                  <a:pt x="3885666" y="7280"/>
                </a:lnTo>
                <a:lnTo>
                  <a:pt x="3887461" y="0"/>
                </a:lnTo>
                <a:lnTo>
                  <a:pt x="6352571" y="0"/>
                </a:lnTo>
                <a:lnTo>
                  <a:pt x="4661437" y="6858000"/>
                </a:lnTo>
                <a:lnTo>
                  <a:pt x="3885666" y="6858000"/>
                </a:lnTo>
                <a:lnTo>
                  <a:pt x="2196327" y="6858000"/>
                </a:lnTo>
                <a:lnTo>
                  <a:pt x="0" y="685800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Subtitle 2">
            <a:extLst>
              <a:ext uri="{FF2B5EF4-FFF2-40B4-BE49-F238E27FC236}">
                <a16:creationId xmlns:a16="http://schemas.microsoft.com/office/drawing/2014/main" id="{A451C80B-DFD6-415B-BA5B-E56E510CD12B}"/>
              </a:ext>
            </a:extLst>
          </p:cNvPr>
          <p:cNvSpPr>
            <a:spLocks noGrp="1"/>
          </p:cNvSpPr>
          <p:nvPr>
            <p:ph type="subTitle" idx="1" hasCustomPrompt="1"/>
          </p:nvPr>
        </p:nvSpPr>
        <p:spPr>
          <a:xfrm>
            <a:off x="381288" y="2288884"/>
            <a:ext cx="4833263" cy="365126"/>
          </a:xfrm>
        </p:spPr>
        <p:txBody>
          <a:bodyPr anchor="b">
            <a:normAutofit/>
          </a:bodyPr>
          <a:lstStyle>
            <a:lvl1pPr marL="0" indent="0" algn="l">
              <a:lnSpc>
                <a:spcPct val="130000"/>
              </a:lnSpc>
              <a:buNone/>
              <a:defRPr sz="1800" b="1" i="0" cap="none" spc="0" baseline="0">
                <a:solidFill>
                  <a:schemeClr val="bg1"/>
                </a:solidFill>
                <a:latin typeface="FreightSans Pro Semibold" panose="02000606030000020004"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 name="Title 1">
            <a:extLst>
              <a:ext uri="{FF2B5EF4-FFF2-40B4-BE49-F238E27FC236}">
                <a16:creationId xmlns:a16="http://schemas.microsoft.com/office/drawing/2014/main" id="{B345610A-17B4-4656-93CF-E1D9982860F7}"/>
              </a:ext>
            </a:extLst>
          </p:cNvPr>
          <p:cNvSpPr>
            <a:spLocks noGrp="1"/>
          </p:cNvSpPr>
          <p:nvPr>
            <p:ph type="ctrTitle" hasCustomPrompt="1"/>
          </p:nvPr>
        </p:nvSpPr>
        <p:spPr>
          <a:xfrm>
            <a:off x="381288" y="875427"/>
            <a:ext cx="4833263" cy="1287887"/>
          </a:xfrm>
        </p:spPr>
        <p:txBody>
          <a:bodyPr anchor="t">
            <a:noAutofit/>
          </a:bodyPr>
          <a:lstStyle>
            <a:lvl1pPr algn="l">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025420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3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08B246-6A68-46BE-9DBD-614FA8CF4E26}"/>
              </a:ext>
            </a:extLst>
          </p:cNvPr>
          <p:cNvSpPr>
            <a:spLocks noGrp="1"/>
          </p:cNvSpPr>
          <p:nvPr>
            <p:ph type="title"/>
          </p:nvPr>
        </p:nvSpPr>
        <p:spPr>
          <a:xfrm>
            <a:off x="1" y="416741"/>
            <a:ext cx="6902506" cy="934629"/>
          </a:xfrm>
          <a:solidFill>
            <a:schemeClr val="accent2"/>
          </a:solidFill>
        </p:spPr>
        <p:txBody>
          <a:bodyPr/>
          <a:lstStyle>
            <a:lvl1pPr marL="0" indent="808038">
              <a:tabLst/>
              <a:defRPr>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03E47706-8D18-4093-A7C1-F30D7543CEDE}"/>
              </a:ext>
            </a:extLst>
          </p:cNvPr>
          <p:cNvSpPr>
            <a:spLocks noGrp="1"/>
          </p:cNvSpPr>
          <p:nvPr>
            <p:ph idx="1"/>
          </p:nvPr>
        </p:nvSpPr>
        <p:spPr>
          <a:xfrm>
            <a:off x="914400" y="1554480"/>
            <a:ext cx="6616932" cy="43873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Rectangle 13">
            <a:extLst>
              <a:ext uri="{FF2B5EF4-FFF2-40B4-BE49-F238E27FC236}">
                <a16:creationId xmlns:a16="http://schemas.microsoft.com/office/drawing/2014/main" id="{F774FCBC-177E-844A-B83E-0834B417AD42}"/>
              </a:ext>
            </a:extLst>
          </p:cNvPr>
          <p:cNvSpPr>
            <a:spLocks noChangeAspect="1"/>
          </p:cNvSpPr>
          <p:nvPr userDrawn="1"/>
        </p:nvSpPr>
        <p:spPr>
          <a:xfrm>
            <a:off x="0" y="6442364"/>
            <a:ext cx="12192000" cy="415636"/>
          </a:xfrm>
          <a:prstGeom prst="rect">
            <a:avLst/>
          </a:prstGeom>
          <a:solidFill>
            <a:schemeClr val="bg1">
              <a:lumMod val="95000"/>
            </a:schemeClr>
          </a:solidFill>
          <a:ln>
            <a:no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Date Placeholder 14">
            <a:extLst>
              <a:ext uri="{FF2B5EF4-FFF2-40B4-BE49-F238E27FC236}">
                <a16:creationId xmlns:a16="http://schemas.microsoft.com/office/drawing/2014/main" id="{D39C17C3-55B0-CE43-9E3F-AEF64A0A83DF}"/>
              </a:ext>
            </a:extLst>
          </p:cNvPr>
          <p:cNvSpPr>
            <a:spLocks noGrp="1"/>
          </p:cNvSpPr>
          <p:nvPr>
            <p:ph type="dt" sz="half" idx="14"/>
          </p:nvPr>
        </p:nvSpPr>
        <p:spPr/>
        <p:txBody>
          <a:bodyPr/>
          <a:lstStyle/>
          <a:p>
            <a:fld id="{DC8CA902-D72D-2A42-9989-0497B7C121DC}" type="datetime1">
              <a:rPr lang="en-US" smtClean="0"/>
              <a:t>9/21/2022</a:t>
            </a:fld>
            <a:endParaRPr lang="en-US"/>
          </a:p>
        </p:txBody>
      </p:sp>
      <p:sp>
        <p:nvSpPr>
          <p:cNvPr id="16" name="Footer Placeholder 15">
            <a:extLst>
              <a:ext uri="{FF2B5EF4-FFF2-40B4-BE49-F238E27FC236}">
                <a16:creationId xmlns:a16="http://schemas.microsoft.com/office/drawing/2014/main" id="{6BBF44F9-9121-0B4F-9CBA-76A71EBD710A}"/>
              </a:ext>
            </a:extLst>
          </p:cNvPr>
          <p:cNvSpPr>
            <a:spLocks noGrp="1"/>
          </p:cNvSpPr>
          <p:nvPr>
            <p:ph type="ftr" sz="quarter" idx="15"/>
          </p:nvPr>
        </p:nvSpPr>
        <p:spPr/>
        <p:txBody>
          <a:bodyPr/>
          <a:lstStyle/>
          <a:p>
            <a:r>
              <a:rPr lang="en-US"/>
              <a:t>InterAction.org</a:t>
            </a:r>
          </a:p>
        </p:txBody>
      </p:sp>
      <p:sp>
        <p:nvSpPr>
          <p:cNvPr id="17" name="Slide Number Placeholder 16">
            <a:extLst>
              <a:ext uri="{FF2B5EF4-FFF2-40B4-BE49-F238E27FC236}">
                <a16:creationId xmlns:a16="http://schemas.microsoft.com/office/drawing/2014/main" id="{6F9374DD-29BF-5B49-B5DB-DA0F4C1B193A}"/>
              </a:ext>
            </a:extLst>
          </p:cNvPr>
          <p:cNvSpPr>
            <a:spLocks noGrp="1"/>
          </p:cNvSpPr>
          <p:nvPr>
            <p:ph type="sldNum" sz="quarter" idx="16"/>
          </p:nvPr>
        </p:nvSpPr>
        <p:spPr/>
        <p:txBody>
          <a:bodyPr/>
          <a:lstStyle/>
          <a:p>
            <a:fld id="{70C38C08-47C7-4847-B0BE-B9D8DEEB3D1B}" type="slidenum">
              <a:rPr lang="en-US" smtClean="0"/>
              <a:pPr/>
              <a:t>‹#›</a:t>
            </a:fld>
            <a:endParaRPr lang="en-US"/>
          </a:p>
        </p:txBody>
      </p:sp>
      <p:sp>
        <p:nvSpPr>
          <p:cNvPr id="21" name="Picture Placeholder 12">
            <a:extLst>
              <a:ext uri="{FF2B5EF4-FFF2-40B4-BE49-F238E27FC236}">
                <a16:creationId xmlns:a16="http://schemas.microsoft.com/office/drawing/2014/main" id="{BE53D28E-078C-E141-B2D5-F0E489C9E4BE}"/>
              </a:ext>
            </a:extLst>
          </p:cNvPr>
          <p:cNvSpPr>
            <a:spLocks noGrp="1"/>
          </p:cNvSpPr>
          <p:nvPr>
            <p:ph type="pic" sz="quarter" idx="20"/>
          </p:nvPr>
        </p:nvSpPr>
        <p:spPr>
          <a:xfrm>
            <a:off x="7986486" y="574096"/>
            <a:ext cx="3922486" cy="1662448"/>
          </a:xfrm>
        </p:spPr>
        <p:txBody>
          <a:bodyPr/>
          <a:lstStyle/>
          <a:p>
            <a:endParaRPr lang="en-US"/>
          </a:p>
        </p:txBody>
      </p:sp>
      <p:sp>
        <p:nvSpPr>
          <p:cNvPr id="22" name="Picture Placeholder 12">
            <a:extLst>
              <a:ext uri="{FF2B5EF4-FFF2-40B4-BE49-F238E27FC236}">
                <a16:creationId xmlns:a16="http://schemas.microsoft.com/office/drawing/2014/main" id="{079C0191-D477-014B-A6E5-23F8A207A4FF}"/>
              </a:ext>
            </a:extLst>
          </p:cNvPr>
          <p:cNvSpPr>
            <a:spLocks noGrp="1"/>
          </p:cNvSpPr>
          <p:nvPr>
            <p:ph type="pic" sz="quarter" idx="21"/>
          </p:nvPr>
        </p:nvSpPr>
        <p:spPr>
          <a:xfrm>
            <a:off x="7986486" y="2457325"/>
            <a:ext cx="3922486" cy="1662448"/>
          </a:xfrm>
        </p:spPr>
        <p:txBody>
          <a:bodyPr/>
          <a:lstStyle/>
          <a:p>
            <a:endParaRPr lang="en-US"/>
          </a:p>
        </p:txBody>
      </p:sp>
      <p:sp>
        <p:nvSpPr>
          <p:cNvPr id="23" name="Picture Placeholder 12">
            <a:extLst>
              <a:ext uri="{FF2B5EF4-FFF2-40B4-BE49-F238E27FC236}">
                <a16:creationId xmlns:a16="http://schemas.microsoft.com/office/drawing/2014/main" id="{F5418596-777A-CC45-B210-991A724B98CD}"/>
              </a:ext>
            </a:extLst>
          </p:cNvPr>
          <p:cNvSpPr>
            <a:spLocks noGrp="1"/>
          </p:cNvSpPr>
          <p:nvPr>
            <p:ph type="pic" sz="quarter" idx="22"/>
          </p:nvPr>
        </p:nvSpPr>
        <p:spPr>
          <a:xfrm>
            <a:off x="7986486" y="4359643"/>
            <a:ext cx="3922486" cy="1662448"/>
          </a:xfrm>
        </p:spPr>
        <p:txBody>
          <a:bodyPr/>
          <a:lstStyle/>
          <a:p>
            <a:endParaRPr lang="en-US"/>
          </a:p>
        </p:txBody>
      </p:sp>
    </p:spTree>
    <p:extLst>
      <p:ext uri="{BB962C8B-B14F-4D97-AF65-F5344CB8AC3E}">
        <p14:creationId xmlns:p14="http://schemas.microsoft.com/office/powerpoint/2010/main" val="20682555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no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08B246-6A68-46BE-9DBD-614FA8CF4E26}"/>
              </a:ext>
            </a:extLst>
          </p:cNvPr>
          <p:cNvSpPr>
            <a:spLocks noGrp="1"/>
          </p:cNvSpPr>
          <p:nvPr>
            <p:ph type="title"/>
          </p:nvPr>
        </p:nvSpPr>
        <p:spPr>
          <a:xfrm>
            <a:off x="1" y="416741"/>
            <a:ext cx="6902506" cy="934629"/>
          </a:xfrm>
          <a:solidFill>
            <a:schemeClr val="accent2"/>
          </a:solidFill>
        </p:spPr>
        <p:txBody>
          <a:bodyPr/>
          <a:lstStyle>
            <a:lvl1pPr marL="0" indent="808038">
              <a:tabLst/>
              <a:defRPr>
                <a:solidFill>
                  <a:schemeClr val="bg1"/>
                </a:solidFill>
              </a:defRPr>
            </a:lvl1pPr>
          </a:lstStyle>
          <a:p>
            <a:r>
              <a:rPr lang="en-US"/>
              <a:t>Click to edit Master title style</a:t>
            </a:r>
          </a:p>
        </p:txBody>
      </p:sp>
      <p:sp>
        <p:nvSpPr>
          <p:cNvPr id="14" name="Rectangle 13">
            <a:extLst>
              <a:ext uri="{FF2B5EF4-FFF2-40B4-BE49-F238E27FC236}">
                <a16:creationId xmlns:a16="http://schemas.microsoft.com/office/drawing/2014/main" id="{F774FCBC-177E-844A-B83E-0834B417AD42}"/>
              </a:ext>
            </a:extLst>
          </p:cNvPr>
          <p:cNvSpPr>
            <a:spLocks noChangeAspect="1"/>
          </p:cNvSpPr>
          <p:nvPr userDrawn="1"/>
        </p:nvSpPr>
        <p:spPr>
          <a:xfrm>
            <a:off x="0" y="6442364"/>
            <a:ext cx="12192000" cy="415636"/>
          </a:xfrm>
          <a:prstGeom prst="rect">
            <a:avLst/>
          </a:prstGeom>
          <a:solidFill>
            <a:schemeClr val="bg1">
              <a:lumMod val="95000"/>
            </a:schemeClr>
          </a:solidFill>
          <a:ln>
            <a:no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Date Placeholder 14">
            <a:extLst>
              <a:ext uri="{FF2B5EF4-FFF2-40B4-BE49-F238E27FC236}">
                <a16:creationId xmlns:a16="http://schemas.microsoft.com/office/drawing/2014/main" id="{D39C17C3-55B0-CE43-9E3F-AEF64A0A83DF}"/>
              </a:ext>
            </a:extLst>
          </p:cNvPr>
          <p:cNvSpPr>
            <a:spLocks noGrp="1"/>
          </p:cNvSpPr>
          <p:nvPr>
            <p:ph type="dt" sz="half" idx="14"/>
          </p:nvPr>
        </p:nvSpPr>
        <p:spPr/>
        <p:txBody>
          <a:bodyPr/>
          <a:lstStyle/>
          <a:p>
            <a:fld id="{DC8CA902-D72D-2A42-9989-0497B7C121DC}" type="datetime1">
              <a:rPr lang="en-US" smtClean="0"/>
              <a:t>9/21/2022</a:t>
            </a:fld>
            <a:endParaRPr lang="en-US"/>
          </a:p>
        </p:txBody>
      </p:sp>
      <p:sp>
        <p:nvSpPr>
          <p:cNvPr id="16" name="Footer Placeholder 15">
            <a:extLst>
              <a:ext uri="{FF2B5EF4-FFF2-40B4-BE49-F238E27FC236}">
                <a16:creationId xmlns:a16="http://schemas.microsoft.com/office/drawing/2014/main" id="{6BBF44F9-9121-0B4F-9CBA-76A71EBD710A}"/>
              </a:ext>
            </a:extLst>
          </p:cNvPr>
          <p:cNvSpPr>
            <a:spLocks noGrp="1"/>
          </p:cNvSpPr>
          <p:nvPr>
            <p:ph type="ftr" sz="quarter" idx="15"/>
          </p:nvPr>
        </p:nvSpPr>
        <p:spPr/>
        <p:txBody>
          <a:bodyPr/>
          <a:lstStyle/>
          <a:p>
            <a:r>
              <a:rPr lang="en-US"/>
              <a:t>InterAction.org</a:t>
            </a:r>
          </a:p>
        </p:txBody>
      </p:sp>
      <p:sp>
        <p:nvSpPr>
          <p:cNvPr id="17" name="Slide Number Placeholder 16">
            <a:extLst>
              <a:ext uri="{FF2B5EF4-FFF2-40B4-BE49-F238E27FC236}">
                <a16:creationId xmlns:a16="http://schemas.microsoft.com/office/drawing/2014/main" id="{6F9374DD-29BF-5B49-B5DB-DA0F4C1B193A}"/>
              </a:ext>
            </a:extLst>
          </p:cNvPr>
          <p:cNvSpPr>
            <a:spLocks noGrp="1"/>
          </p:cNvSpPr>
          <p:nvPr>
            <p:ph type="sldNum" sz="quarter" idx="16"/>
          </p:nvPr>
        </p:nvSpPr>
        <p:spPr/>
        <p:txBody>
          <a:bodyPr/>
          <a:lstStyle/>
          <a:p>
            <a:fld id="{70C38C08-47C7-4847-B0BE-B9D8DEEB3D1B}" type="slidenum">
              <a:rPr lang="en-US" smtClean="0"/>
              <a:pPr/>
              <a:t>‹#›</a:t>
            </a:fld>
            <a:endParaRPr lang="en-US"/>
          </a:p>
        </p:txBody>
      </p:sp>
      <p:sp>
        <p:nvSpPr>
          <p:cNvPr id="5" name="Content Placeholder 4">
            <a:extLst>
              <a:ext uri="{FF2B5EF4-FFF2-40B4-BE49-F238E27FC236}">
                <a16:creationId xmlns:a16="http://schemas.microsoft.com/office/drawing/2014/main" id="{4E636719-8E20-6A44-A2CF-7AC252D622BA}"/>
              </a:ext>
            </a:extLst>
          </p:cNvPr>
          <p:cNvSpPr>
            <a:spLocks noGrp="1"/>
          </p:cNvSpPr>
          <p:nvPr>
            <p:ph sz="quarter" idx="17"/>
          </p:nvPr>
        </p:nvSpPr>
        <p:spPr>
          <a:xfrm>
            <a:off x="914400" y="1554480"/>
            <a:ext cx="10456605" cy="4622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956157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photo on right)_action">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0C41DC2-51B2-A94F-82B9-3DAED0A93EE0}"/>
              </a:ext>
            </a:extLst>
          </p:cNvPr>
          <p:cNvSpPr/>
          <p:nvPr userDrawn="1"/>
        </p:nvSpPr>
        <p:spPr>
          <a:xfrm>
            <a:off x="0" y="0"/>
            <a:ext cx="6902507" cy="64423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03E47706-8D18-4093-A7C1-F30D7543CEDE}"/>
              </a:ext>
            </a:extLst>
          </p:cNvPr>
          <p:cNvSpPr>
            <a:spLocks noGrp="1"/>
          </p:cNvSpPr>
          <p:nvPr>
            <p:ph idx="1"/>
          </p:nvPr>
        </p:nvSpPr>
        <p:spPr>
          <a:xfrm>
            <a:off x="631372" y="1351370"/>
            <a:ext cx="5671458" cy="4590459"/>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Rectangle 13">
            <a:extLst>
              <a:ext uri="{FF2B5EF4-FFF2-40B4-BE49-F238E27FC236}">
                <a16:creationId xmlns:a16="http://schemas.microsoft.com/office/drawing/2014/main" id="{F774FCBC-177E-844A-B83E-0834B417AD42}"/>
              </a:ext>
            </a:extLst>
          </p:cNvPr>
          <p:cNvSpPr>
            <a:spLocks noChangeAspect="1"/>
          </p:cNvSpPr>
          <p:nvPr userDrawn="1"/>
        </p:nvSpPr>
        <p:spPr>
          <a:xfrm>
            <a:off x="0" y="6442364"/>
            <a:ext cx="12192000" cy="415636"/>
          </a:xfrm>
          <a:prstGeom prst="rect">
            <a:avLst/>
          </a:prstGeom>
          <a:solidFill>
            <a:schemeClr val="bg1">
              <a:lumMod val="95000"/>
            </a:schemeClr>
          </a:solidFill>
          <a:ln>
            <a:no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Date Placeholder 14">
            <a:extLst>
              <a:ext uri="{FF2B5EF4-FFF2-40B4-BE49-F238E27FC236}">
                <a16:creationId xmlns:a16="http://schemas.microsoft.com/office/drawing/2014/main" id="{D39C17C3-55B0-CE43-9E3F-AEF64A0A83DF}"/>
              </a:ext>
            </a:extLst>
          </p:cNvPr>
          <p:cNvSpPr>
            <a:spLocks noGrp="1"/>
          </p:cNvSpPr>
          <p:nvPr>
            <p:ph type="dt" sz="half" idx="14"/>
          </p:nvPr>
        </p:nvSpPr>
        <p:spPr/>
        <p:txBody>
          <a:bodyPr/>
          <a:lstStyle/>
          <a:p>
            <a:fld id="{DC8CA902-D72D-2A42-9989-0497B7C121DC}" type="datetime1">
              <a:rPr lang="en-US" smtClean="0"/>
              <a:t>9/21/2022</a:t>
            </a:fld>
            <a:endParaRPr lang="en-US"/>
          </a:p>
        </p:txBody>
      </p:sp>
      <p:sp>
        <p:nvSpPr>
          <p:cNvPr id="16" name="Footer Placeholder 15">
            <a:extLst>
              <a:ext uri="{FF2B5EF4-FFF2-40B4-BE49-F238E27FC236}">
                <a16:creationId xmlns:a16="http://schemas.microsoft.com/office/drawing/2014/main" id="{6BBF44F9-9121-0B4F-9CBA-76A71EBD710A}"/>
              </a:ext>
            </a:extLst>
          </p:cNvPr>
          <p:cNvSpPr>
            <a:spLocks noGrp="1"/>
          </p:cNvSpPr>
          <p:nvPr>
            <p:ph type="ftr" sz="quarter" idx="15"/>
          </p:nvPr>
        </p:nvSpPr>
        <p:spPr/>
        <p:txBody>
          <a:bodyPr/>
          <a:lstStyle/>
          <a:p>
            <a:r>
              <a:rPr lang="en-US"/>
              <a:t>InterAction.org</a:t>
            </a:r>
          </a:p>
        </p:txBody>
      </p:sp>
      <p:sp>
        <p:nvSpPr>
          <p:cNvPr id="17" name="Slide Number Placeholder 16">
            <a:extLst>
              <a:ext uri="{FF2B5EF4-FFF2-40B4-BE49-F238E27FC236}">
                <a16:creationId xmlns:a16="http://schemas.microsoft.com/office/drawing/2014/main" id="{6F9374DD-29BF-5B49-B5DB-DA0F4C1B193A}"/>
              </a:ext>
            </a:extLst>
          </p:cNvPr>
          <p:cNvSpPr>
            <a:spLocks noGrp="1"/>
          </p:cNvSpPr>
          <p:nvPr>
            <p:ph type="sldNum" sz="quarter" idx="16"/>
          </p:nvPr>
        </p:nvSpPr>
        <p:spPr/>
        <p:txBody>
          <a:bodyPr/>
          <a:lstStyle/>
          <a:p>
            <a:fld id="{70C38C08-47C7-4847-B0BE-B9D8DEEB3D1B}" type="slidenum">
              <a:rPr lang="en-US" smtClean="0"/>
              <a:pPr/>
              <a:t>‹#›</a:t>
            </a:fld>
            <a:endParaRPr lang="en-US"/>
          </a:p>
        </p:txBody>
      </p:sp>
      <p:sp>
        <p:nvSpPr>
          <p:cNvPr id="5" name="Picture Placeholder 4">
            <a:extLst>
              <a:ext uri="{FF2B5EF4-FFF2-40B4-BE49-F238E27FC236}">
                <a16:creationId xmlns:a16="http://schemas.microsoft.com/office/drawing/2014/main" id="{C4D4FCEB-9CD8-7F46-8746-F7C98BC09A38}"/>
              </a:ext>
            </a:extLst>
          </p:cNvPr>
          <p:cNvSpPr>
            <a:spLocks noGrp="1"/>
          </p:cNvSpPr>
          <p:nvPr>
            <p:ph type="pic" sz="quarter" idx="17"/>
          </p:nvPr>
        </p:nvSpPr>
        <p:spPr>
          <a:xfrm>
            <a:off x="6902507" y="0"/>
            <a:ext cx="5289492" cy="6442364"/>
          </a:xfrm>
        </p:spPr>
        <p:txBody>
          <a:bodyPr/>
          <a:lstStyle/>
          <a:p>
            <a:endParaRPr lang="en-US"/>
          </a:p>
        </p:txBody>
      </p:sp>
      <p:sp>
        <p:nvSpPr>
          <p:cNvPr id="11" name="Title 10">
            <a:extLst>
              <a:ext uri="{FF2B5EF4-FFF2-40B4-BE49-F238E27FC236}">
                <a16:creationId xmlns:a16="http://schemas.microsoft.com/office/drawing/2014/main" id="{ED7302C7-AC7C-1343-87E6-D9EAC4B7ED94}"/>
              </a:ext>
            </a:extLst>
          </p:cNvPr>
          <p:cNvSpPr>
            <a:spLocks noGrp="1"/>
          </p:cNvSpPr>
          <p:nvPr>
            <p:ph type="title" hasCustomPrompt="1"/>
          </p:nvPr>
        </p:nvSpPr>
        <p:spPr>
          <a:xfrm>
            <a:off x="631372" y="426662"/>
            <a:ext cx="5671458" cy="913682"/>
          </a:xfrm>
        </p:spPr>
        <p:txBody>
          <a:bodyPr/>
          <a:lstStyle>
            <a:lvl1pPr>
              <a:defRPr>
                <a:solidFill>
                  <a:schemeClr val="bg1"/>
                </a:solidFill>
              </a:defRPr>
            </a:lvl1pPr>
          </a:lstStyle>
          <a:p>
            <a:r>
              <a:rPr lang="en-US"/>
              <a:t>CLICK TO EDIT MASTER TITLE STYLE</a:t>
            </a:r>
          </a:p>
        </p:txBody>
      </p:sp>
    </p:spTree>
    <p:extLst>
      <p:ext uri="{BB962C8B-B14F-4D97-AF65-F5344CB8AC3E}">
        <p14:creationId xmlns:p14="http://schemas.microsoft.com/office/powerpoint/2010/main" val="12626555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photo on right)_ocean">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0C41DC2-51B2-A94F-82B9-3DAED0A93EE0}"/>
              </a:ext>
            </a:extLst>
          </p:cNvPr>
          <p:cNvSpPr/>
          <p:nvPr userDrawn="1"/>
        </p:nvSpPr>
        <p:spPr>
          <a:xfrm>
            <a:off x="0" y="0"/>
            <a:ext cx="6902507" cy="644236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03E47706-8D18-4093-A7C1-F30D7543CEDE}"/>
              </a:ext>
            </a:extLst>
          </p:cNvPr>
          <p:cNvSpPr>
            <a:spLocks noGrp="1"/>
          </p:cNvSpPr>
          <p:nvPr>
            <p:ph idx="1"/>
          </p:nvPr>
        </p:nvSpPr>
        <p:spPr>
          <a:xfrm>
            <a:off x="631372" y="1351370"/>
            <a:ext cx="5671458" cy="4590459"/>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Rectangle 13">
            <a:extLst>
              <a:ext uri="{FF2B5EF4-FFF2-40B4-BE49-F238E27FC236}">
                <a16:creationId xmlns:a16="http://schemas.microsoft.com/office/drawing/2014/main" id="{F774FCBC-177E-844A-B83E-0834B417AD42}"/>
              </a:ext>
            </a:extLst>
          </p:cNvPr>
          <p:cNvSpPr>
            <a:spLocks noChangeAspect="1"/>
          </p:cNvSpPr>
          <p:nvPr userDrawn="1"/>
        </p:nvSpPr>
        <p:spPr>
          <a:xfrm>
            <a:off x="0" y="6442364"/>
            <a:ext cx="12192000" cy="415636"/>
          </a:xfrm>
          <a:prstGeom prst="rect">
            <a:avLst/>
          </a:prstGeom>
          <a:solidFill>
            <a:schemeClr val="bg1">
              <a:lumMod val="95000"/>
            </a:schemeClr>
          </a:solidFill>
          <a:ln>
            <a:no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Date Placeholder 14">
            <a:extLst>
              <a:ext uri="{FF2B5EF4-FFF2-40B4-BE49-F238E27FC236}">
                <a16:creationId xmlns:a16="http://schemas.microsoft.com/office/drawing/2014/main" id="{D39C17C3-55B0-CE43-9E3F-AEF64A0A83DF}"/>
              </a:ext>
            </a:extLst>
          </p:cNvPr>
          <p:cNvSpPr>
            <a:spLocks noGrp="1"/>
          </p:cNvSpPr>
          <p:nvPr>
            <p:ph type="dt" sz="half" idx="14"/>
          </p:nvPr>
        </p:nvSpPr>
        <p:spPr/>
        <p:txBody>
          <a:bodyPr/>
          <a:lstStyle/>
          <a:p>
            <a:fld id="{DC8CA902-D72D-2A42-9989-0497B7C121DC}" type="datetime1">
              <a:rPr lang="en-US" smtClean="0"/>
              <a:t>9/21/2022</a:t>
            </a:fld>
            <a:endParaRPr lang="en-US"/>
          </a:p>
        </p:txBody>
      </p:sp>
      <p:sp>
        <p:nvSpPr>
          <p:cNvPr id="16" name="Footer Placeholder 15">
            <a:extLst>
              <a:ext uri="{FF2B5EF4-FFF2-40B4-BE49-F238E27FC236}">
                <a16:creationId xmlns:a16="http://schemas.microsoft.com/office/drawing/2014/main" id="{6BBF44F9-9121-0B4F-9CBA-76A71EBD710A}"/>
              </a:ext>
            </a:extLst>
          </p:cNvPr>
          <p:cNvSpPr>
            <a:spLocks noGrp="1"/>
          </p:cNvSpPr>
          <p:nvPr>
            <p:ph type="ftr" sz="quarter" idx="15"/>
          </p:nvPr>
        </p:nvSpPr>
        <p:spPr/>
        <p:txBody>
          <a:bodyPr/>
          <a:lstStyle/>
          <a:p>
            <a:r>
              <a:rPr lang="en-US"/>
              <a:t>InterAction.org</a:t>
            </a:r>
          </a:p>
        </p:txBody>
      </p:sp>
      <p:sp>
        <p:nvSpPr>
          <p:cNvPr id="17" name="Slide Number Placeholder 16">
            <a:extLst>
              <a:ext uri="{FF2B5EF4-FFF2-40B4-BE49-F238E27FC236}">
                <a16:creationId xmlns:a16="http://schemas.microsoft.com/office/drawing/2014/main" id="{6F9374DD-29BF-5B49-B5DB-DA0F4C1B193A}"/>
              </a:ext>
            </a:extLst>
          </p:cNvPr>
          <p:cNvSpPr>
            <a:spLocks noGrp="1"/>
          </p:cNvSpPr>
          <p:nvPr>
            <p:ph type="sldNum" sz="quarter" idx="16"/>
          </p:nvPr>
        </p:nvSpPr>
        <p:spPr/>
        <p:txBody>
          <a:bodyPr/>
          <a:lstStyle/>
          <a:p>
            <a:fld id="{70C38C08-47C7-4847-B0BE-B9D8DEEB3D1B}" type="slidenum">
              <a:rPr lang="en-US" smtClean="0"/>
              <a:pPr/>
              <a:t>‹#›</a:t>
            </a:fld>
            <a:endParaRPr lang="en-US"/>
          </a:p>
        </p:txBody>
      </p:sp>
      <p:sp>
        <p:nvSpPr>
          <p:cNvPr id="5" name="Picture Placeholder 4">
            <a:extLst>
              <a:ext uri="{FF2B5EF4-FFF2-40B4-BE49-F238E27FC236}">
                <a16:creationId xmlns:a16="http://schemas.microsoft.com/office/drawing/2014/main" id="{C4D4FCEB-9CD8-7F46-8746-F7C98BC09A38}"/>
              </a:ext>
            </a:extLst>
          </p:cNvPr>
          <p:cNvSpPr>
            <a:spLocks noGrp="1"/>
          </p:cNvSpPr>
          <p:nvPr>
            <p:ph type="pic" sz="quarter" idx="17"/>
          </p:nvPr>
        </p:nvSpPr>
        <p:spPr>
          <a:xfrm>
            <a:off x="6902507" y="0"/>
            <a:ext cx="5289492" cy="6442364"/>
          </a:xfrm>
        </p:spPr>
        <p:txBody>
          <a:bodyPr/>
          <a:lstStyle/>
          <a:p>
            <a:endParaRPr lang="en-US"/>
          </a:p>
        </p:txBody>
      </p:sp>
      <p:sp>
        <p:nvSpPr>
          <p:cNvPr id="11" name="Title 10">
            <a:extLst>
              <a:ext uri="{FF2B5EF4-FFF2-40B4-BE49-F238E27FC236}">
                <a16:creationId xmlns:a16="http://schemas.microsoft.com/office/drawing/2014/main" id="{ED7302C7-AC7C-1343-87E6-D9EAC4B7ED94}"/>
              </a:ext>
            </a:extLst>
          </p:cNvPr>
          <p:cNvSpPr>
            <a:spLocks noGrp="1"/>
          </p:cNvSpPr>
          <p:nvPr>
            <p:ph type="title" hasCustomPrompt="1"/>
          </p:nvPr>
        </p:nvSpPr>
        <p:spPr>
          <a:xfrm>
            <a:off x="631372" y="426662"/>
            <a:ext cx="5671458" cy="913682"/>
          </a:xfrm>
        </p:spPr>
        <p:txBody>
          <a:bodyPr/>
          <a:lstStyle>
            <a:lvl1pPr>
              <a:defRPr>
                <a:solidFill>
                  <a:schemeClr val="bg1"/>
                </a:solidFill>
              </a:defRPr>
            </a:lvl1pPr>
          </a:lstStyle>
          <a:p>
            <a:r>
              <a:rPr lang="en-US"/>
              <a:t>CLICK TO EDIT MASTER TITLE STYLE</a:t>
            </a:r>
          </a:p>
        </p:txBody>
      </p:sp>
    </p:spTree>
    <p:extLst>
      <p:ext uri="{BB962C8B-B14F-4D97-AF65-F5344CB8AC3E}">
        <p14:creationId xmlns:p14="http://schemas.microsoft.com/office/powerpoint/2010/main" val="11162622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7CD1BD82-56A0-F246-A412-D241CA6768CA}"/>
              </a:ext>
            </a:extLst>
          </p:cNvPr>
          <p:cNvSpPr>
            <a:spLocks noGrp="1"/>
          </p:cNvSpPr>
          <p:nvPr>
            <p:ph type="pic" sz="quarter" idx="13"/>
          </p:nvPr>
        </p:nvSpPr>
        <p:spPr>
          <a:xfrm>
            <a:off x="3360738" y="0"/>
            <a:ext cx="8831262" cy="6858000"/>
          </a:xfrm>
        </p:spPr>
        <p:txBody>
          <a:bodyPr/>
          <a:lstStyle/>
          <a:p>
            <a:endParaRPr lang="en-US"/>
          </a:p>
        </p:txBody>
      </p:sp>
      <p:grpSp>
        <p:nvGrpSpPr>
          <p:cNvPr id="7" name="Group 6">
            <a:extLst>
              <a:ext uri="{FF2B5EF4-FFF2-40B4-BE49-F238E27FC236}">
                <a16:creationId xmlns:a16="http://schemas.microsoft.com/office/drawing/2014/main" id="{EF21D664-1600-3A40-8813-1ECD080D1A5E}"/>
              </a:ext>
            </a:extLst>
          </p:cNvPr>
          <p:cNvGrpSpPr/>
          <p:nvPr userDrawn="1"/>
        </p:nvGrpSpPr>
        <p:grpSpPr>
          <a:xfrm>
            <a:off x="0" y="0"/>
            <a:ext cx="7048898" cy="6858000"/>
            <a:chOff x="0" y="0"/>
            <a:chExt cx="7048898" cy="6858000"/>
          </a:xfrm>
        </p:grpSpPr>
        <p:sp>
          <p:nvSpPr>
            <p:cNvPr id="31" name="Freeform 30">
              <a:extLst>
                <a:ext uri="{FF2B5EF4-FFF2-40B4-BE49-F238E27FC236}">
                  <a16:creationId xmlns:a16="http://schemas.microsoft.com/office/drawing/2014/main" id="{413DDA1A-2CB0-534A-B027-0FB20A8F8FB0}"/>
                </a:ext>
              </a:extLst>
            </p:cNvPr>
            <p:cNvSpPr/>
            <p:nvPr userDrawn="1"/>
          </p:nvSpPr>
          <p:spPr>
            <a:xfrm>
              <a:off x="0" y="0"/>
              <a:ext cx="7048898" cy="6858000"/>
            </a:xfrm>
            <a:custGeom>
              <a:avLst/>
              <a:gdLst>
                <a:gd name="connsiteX0" fmla="*/ 0 w 7048898"/>
                <a:gd name="connsiteY0" fmla="*/ 0 h 6858000"/>
                <a:gd name="connsiteX1" fmla="*/ 4583788 w 7048898"/>
                <a:gd name="connsiteY1" fmla="*/ 0 h 6858000"/>
                <a:gd name="connsiteX2" fmla="*/ 4589488 w 7048898"/>
                <a:gd name="connsiteY2" fmla="*/ 0 h 6858000"/>
                <a:gd name="connsiteX3" fmla="*/ 7048898 w 7048898"/>
                <a:gd name="connsiteY3" fmla="*/ 0 h 6858000"/>
                <a:gd name="connsiteX4" fmla="*/ 5357764 w 7048898"/>
                <a:gd name="connsiteY4" fmla="*/ 6858000 h 6858000"/>
                <a:gd name="connsiteX5" fmla="*/ 4589488 w 7048898"/>
                <a:gd name="connsiteY5" fmla="*/ 6858000 h 6858000"/>
                <a:gd name="connsiteX6" fmla="*/ 2892654 w 7048898"/>
                <a:gd name="connsiteY6" fmla="*/ 6858000 h 6858000"/>
                <a:gd name="connsiteX7" fmla="*/ 0 w 7048898"/>
                <a:gd name="connsiteY7" fmla="*/ 6858000 h 6858000"/>
                <a:gd name="connsiteX8" fmla="*/ 0 w 7048898"/>
                <a:gd name="connsiteY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48898" h="6858000">
                  <a:moveTo>
                    <a:pt x="0" y="0"/>
                  </a:moveTo>
                  <a:lnTo>
                    <a:pt x="4583788" y="0"/>
                  </a:lnTo>
                  <a:lnTo>
                    <a:pt x="4589488" y="0"/>
                  </a:lnTo>
                  <a:lnTo>
                    <a:pt x="7048898" y="0"/>
                  </a:lnTo>
                  <a:lnTo>
                    <a:pt x="5357764" y="6858000"/>
                  </a:lnTo>
                  <a:lnTo>
                    <a:pt x="4589488" y="6858000"/>
                  </a:lnTo>
                  <a:lnTo>
                    <a:pt x="2892654" y="6858000"/>
                  </a:lnTo>
                  <a:lnTo>
                    <a:pt x="0" y="6858000"/>
                  </a:lnTo>
                  <a:lnTo>
                    <a:pt x="0" y="0"/>
                  </a:lnTo>
                  <a:close/>
                </a:path>
              </a:pathLst>
            </a:custGeom>
            <a:solidFill>
              <a:schemeClr val="tx2">
                <a:alpha val="5993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2" name="Freeform 31">
              <a:extLst>
                <a:ext uri="{FF2B5EF4-FFF2-40B4-BE49-F238E27FC236}">
                  <a16:creationId xmlns:a16="http://schemas.microsoft.com/office/drawing/2014/main" id="{85D60435-F702-3946-B72F-CE6D8A5327C0}"/>
                </a:ext>
              </a:extLst>
            </p:cNvPr>
            <p:cNvSpPr/>
            <p:nvPr userDrawn="1"/>
          </p:nvSpPr>
          <p:spPr>
            <a:xfrm>
              <a:off x="0" y="0"/>
              <a:ext cx="6352571" cy="6858000"/>
            </a:xfrm>
            <a:custGeom>
              <a:avLst/>
              <a:gdLst>
                <a:gd name="connsiteX0" fmla="*/ 0 w 6352571"/>
                <a:gd name="connsiteY0" fmla="*/ 0 h 6858000"/>
                <a:gd name="connsiteX1" fmla="*/ 3885666 w 6352571"/>
                <a:gd name="connsiteY1" fmla="*/ 0 h 6858000"/>
                <a:gd name="connsiteX2" fmla="*/ 3885666 w 6352571"/>
                <a:gd name="connsiteY2" fmla="*/ 7280 h 6858000"/>
                <a:gd name="connsiteX3" fmla="*/ 3887461 w 6352571"/>
                <a:gd name="connsiteY3" fmla="*/ 0 h 6858000"/>
                <a:gd name="connsiteX4" fmla="*/ 6352571 w 6352571"/>
                <a:gd name="connsiteY4" fmla="*/ 0 h 6858000"/>
                <a:gd name="connsiteX5" fmla="*/ 4661437 w 6352571"/>
                <a:gd name="connsiteY5" fmla="*/ 6858000 h 6858000"/>
                <a:gd name="connsiteX6" fmla="*/ 3885666 w 6352571"/>
                <a:gd name="connsiteY6" fmla="*/ 6858000 h 6858000"/>
                <a:gd name="connsiteX7" fmla="*/ 2196327 w 6352571"/>
                <a:gd name="connsiteY7" fmla="*/ 6858000 h 6858000"/>
                <a:gd name="connsiteX8" fmla="*/ 0 w 6352571"/>
                <a:gd name="connsiteY8" fmla="*/ 6858000 h 6858000"/>
                <a:gd name="connsiteX9" fmla="*/ 0 w 6352571"/>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52571" h="6858000">
                  <a:moveTo>
                    <a:pt x="0" y="0"/>
                  </a:moveTo>
                  <a:lnTo>
                    <a:pt x="3885666" y="0"/>
                  </a:lnTo>
                  <a:lnTo>
                    <a:pt x="3885666" y="7280"/>
                  </a:lnTo>
                  <a:lnTo>
                    <a:pt x="3887461" y="0"/>
                  </a:lnTo>
                  <a:lnTo>
                    <a:pt x="6352571" y="0"/>
                  </a:lnTo>
                  <a:lnTo>
                    <a:pt x="4661437" y="6858000"/>
                  </a:lnTo>
                  <a:lnTo>
                    <a:pt x="3885666" y="6858000"/>
                  </a:lnTo>
                  <a:lnTo>
                    <a:pt x="2196327" y="6858000"/>
                  </a:lnTo>
                  <a:lnTo>
                    <a:pt x="0" y="6858000"/>
                  </a:ln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3" name="Subtitle 2">
            <a:extLst>
              <a:ext uri="{FF2B5EF4-FFF2-40B4-BE49-F238E27FC236}">
                <a16:creationId xmlns:a16="http://schemas.microsoft.com/office/drawing/2014/main" id="{A451C80B-DFD6-415B-BA5B-E56E510CD12B}"/>
              </a:ext>
            </a:extLst>
          </p:cNvPr>
          <p:cNvSpPr>
            <a:spLocks noGrp="1"/>
          </p:cNvSpPr>
          <p:nvPr>
            <p:ph type="subTitle" idx="1" hasCustomPrompt="1"/>
          </p:nvPr>
        </p:nvSpPr>
        <p:spPr>
          <a:xfrm>
            <a:off x="381288" y="3845542"/>
            <a:ext cx="4833263" cy="365126"/>
          </a:xfrm>
        </p:spPr>
        <p:txBody>
          <a:bodyPr anchor="b">
            <a:normAutofit/>
          </a:bodyPr>
          <a:lstStyle>
            <a:lvl1pPr marL="0" indent="0" algn="l">
              <a:lnSpc>
                <a:spcPct val="130000"/>
              </a:lnSpc>
              <a:buNone/>
              <a:defRPr sz="1800" b="1" i="0" cap="none" spc="0" baseline="0">
                <a:solidFill>
                  <a:schemeClr val="bg1"/>
                </a:solidFill>
                <a:latin typeface="FreightSans Pro Semibold" panose="02000606030000020004"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 name="Title 1">
            <a:extLst>
              <a:ext uri="{FF2B5EF4-FFF2-40B4-BE49-F238E27FC236}">
                <a16:creationId xmlns:a16="http://schemas.microsoft.com/office/drawing/2014/main" id="{B345610A-17B4-4656-93CF-E1D9982860F7}"/>
              </a:ext>
            </a:extLst>
          </p:cNvPr>
          <p:cNvSpPr>
            <a:spLocks noGrp="1"/>
          </p:cNvSpPr>
          <p:nvPr>
            <p:ph type="ctrTitle" hasCustomPrompt="1"/>
          </p:nvPr>
        </p:nvSpPr>
        <p:spPr>
          <a:xfrm>
            <a:off x="381288" y="2432085"/>
            <a:ext cx="4833263" cy="1287887"/>
          </a:xfrm>
        </p:spPr>
        <p:txBody>
          <a:bodyPr anchor="t">
            <a:normAutofit/>
          </a:bodyPr>
          <a:lstStyle>
            <a:lvl1pPr algn="l">
              <a:defRPr sz="4000">
                <a:solidFill>
                  <a:schemeClr val="bg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FC730B1F-BB95-6D42-992A-8127F63668EF}"/>
              </a:ext>
            </a:extLst>
          </p:cNvPr>
          <p:cNvSpPr>
            <a:spLocks noGrp="1"/>
          </p:cNvSpPr>
          <p:nvPr>
            <p:ph type="sldNum" sz="quarter" idx="16"/>
          </p:nvPr>
        </p:nvSpPr>
        <p:spPr/>
        <p:txBody>
          <a:bodyPr/>
          <a:lstStyle>
            <a:lvl1pPr>
              <a:defRPr>
                <a:solidFill>
                  <a:schemeClr val="bg1"/>
                </a:solidFill>
              </a:defRPr>
            </a:lvl1pPr>
          </a:lstStyle>
          <a:p>
            <a:fld id="{70C38C08-47C7-4847-B0BE-B9D8DEEB3D1B}" type="slidenum">
              <a:rPr lang="en-US" smtClean="0"/>
              <a:pPr/>
              <a:t>‹#›</a:t>
            </a:fld>
            <a:endParaRPr lang="en-US"/>
          </a:p>
        </p:txBody>
      </p:sp>
    </p:spTree>
    <p:extLst>
      <p:ext uri="{BB962C8B-B14F-4D97-AF65-F5344CB8AC3E}">
        <p14:creationId xmlns:p14="http://schemas.microsoft.com/office/powerpoint/2010/main" val="36794106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Graph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1C66801-2F46-BD44-8A2C-E56B542EF01B}"/>
              </a:ext>
            </a:extLst>
          </p:cNvPr>
          <p:cNvSpPr>
            <a:spLocks noChangeAspect="1"/>
          </p:cNvSpPr>
          <p:nvPr userDrawn="1"/>
        </p:nvSpPr>
        <p:spPr>
          <a:xfrm>
            <a:off x="0" y="6442364"/>
            <a:ext cx="12192000" cy="415636"/>
          </a:xfrm>
          <a:prstGeom prst="rect">
            <a:avLst/>
          </a:prstGeom>
          <a:solidFill>
            <a:schemeClr val="bg1">
              <a:lumMod val="95000"/>
            </a:schemeClr>
          </a:solidFill>
          <a:ln>
            <a:no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Date Placeholder 2">
            <a:extLst>
              <a:ext uri="{FF2B5EF4-FFF2-40B4-BE49-F238E27FC236}">
                <a16:creationId xmlns:a16="http://schemas.microsoft.com/office/drawing/2014/main" id="{23AC25A7-81C8-4AA1-AD9F-C78A451FDE2E}"/>
              </a:ext>
            </a:extLst>
          </p:cNvPr>
          <p:cNvSpPr>
            <a:spLocks noGrp="1"/>
          </p:cNvSpPr>
          <p:nvPr>
            <p:ph type="dt" sz="half" idx="10"/>
          </p:nvPr>
        </p:nvSpPr>
        <p:spPr/>
        <p:txBody>
          <a:bodyPr/>
          <a:lstStyle/>
          <a:p>
            <a:fld id="{488C3199-EE26-D740-A64C-D3074721EC45}" type="datetime1">
              <a:rPr lang="en-US" smtClean="0"/>
              <a:t>9/21/2022</a:t>
            </a:fld>
            <a:endParaRPr lang="en-US"/>
          </a:p>
        </p:txBody>
      </p:sp>
      <p:sp>
        <p:nvSpPr>
          <p:cNvPr id="4" name="Footer Placeholder 3">
            <a:extLst>
              <a:ext uri="{FF2B5EF4-FFF2-40B4-BE49-F238E27FC236}">
                <a16:creationId xmlns:a16="http://schemas.microsoft.com/office/drawing/2014/main" id="{6EF54740-6022-46B2-9C55-B60E9651684F}"/>
              </a:ext>
            </a:extLst>
          </p:cNvPr>
          <p:cNvSpPr>
            <a:spLocks noGrp="1"/>
          </p:cNvSpPr>
          <p:nvPr>
            <p:ph type="ftr" sz="quarter" idx="11"/>
          </p:nvPr>
        </p:nvSpPr>
        <p:spPr/>
        <p:txBody>
          <a:bodyPr/>
          <a:lstStyle/>
          <a:p>
            <a:r>
              <a:rPr lang="en-US"/>
              <a:t>InterAction.org</a:t>
            </a:r>
          </a:p>
        </p:txBody>
      </p:sp>
      <p:sp>
        <p:nvSpPr>
          <p:cNvPr id="5" name="Slide Number Placeholder 4">
            <a:extLst>
              <a:ext uri="{FF2B5EF4-FFF2-40B4-BE49-F238E27FC236}">
                <a16:creationId xmlns:a16="http://schemas.microsoft.com/office/drawing/2014/main" id="{089497C9-6B5E-46D6-8FE9-0A5E0CF7F95B}"/>
              </a:ext>
            </a:extLst>
          </p:cNvPr>
          <p:cNvSpPr>
            <a:spLocks noGrp="1"/>
          </p:cNvSpPr>
          <p:nvPr>
            <p:ph type="sldNum" sz="quarter" idx="12"/>
          </p:nvPr>
        </p:nvSpPr>
        <p:spPr/>
        <p:txBody>
          <a:bodyPr/>
          <a:lstStyle/>
          <a:p>
            <a:fld id="{70C38C08-47C7-4847-B0BE-B9D8DEEB3D1B}" type="slidenum">
              <a:rPr lang="en-US" smtClean="0"/>
              <a:t>‹#›</a:t>
            </a:fld>
            <a:endParaRPr lang="en-US"/>
          </a:p>
        </p:txBody>
      </p:sp>
      <p:sp>
        <p:nvSpPr>
          <p:cNvPr id="7" name="Freeform 6">
            <a:extLst>
              <a:ext uri="{FF2B5EF4-FFF2-40B4-BE49-F238E27FC236}">
                <a16:creationId xmlns:a16="http://schemas.microsoft.com/office/drawing/2014/main" id="{75858FDE-FD47-4B4E-8A6D-735F4BA5C8FB}"/>
              </a:ext>
            </a:extLst>
          </p:cNvPr>
          <p:cNvSpPr/>
          <p:nvPr userDrawn="1"/>
        </p:nvSpPr>
        <p:spPr>
          <a:xfrm rot="10800000">
            <a:off x="8151624" y="0"/>
            <a:ext cx="4040374" cy="6442364"/>
          </a:xfrm>
          <a:custGeom>
            <a:avLst/>
            <a:gdLst>
              <a:gd name="connsiteX0" fmla="*/ 0 w 6352571"/>
              <a:gd name="connsiteY0" fmla="*/ 0 h 6858000"/>
              <a:gd name="connsiteX1" fmla="*/ 3885666 w 6352571"/>
              <a:gd name="connsiteY1" fmla="*/ 0 h 6858000"/>
              <a:gd name="connsiteX2" fmla="*/ 3885666 w 6352571"/>
              <a:gd name="connsiteY2" fmla="*/ 7280 h 6858000"/>
              <a:gd name="connsiteX3" fmla="*/ 3887461 w 6352571"/>
              <a:gd name="connsiteY3" fmla="*/ 0 h 6858000"/>
              <a:gd name="connsiteX4" fmla="*/ 6352571 w 6352571"/>
              <a:gd name="connsiteY4" fmla="*/ 0 h 6858000"/>
              <a:gd name="connsiteX5" fmla="*/ 4661437 w 6352571"/>
              <a:gd name="connsiteY5" fmla="*/ 6858000 h 6858000"/>
              <a:gd name="connsiteX6" fmla="*/ 3885666 w 6352571"/>
              <a:gd name="connsiteY6" fmla="*/ 6858000 h 6858000"/>
              <a:gd name="connsiteX7" fmla="*/ 2196327 w 6352571"/>
              <a:gd name="connsiteY7" fmla="*/ 6858000 h 6858000"/>
              <a:gd name="connsiteX8" fmla="*/ 0 w 6352571"/>
              <a:gd name="connsiteY8" fmla="*/ 6858000 h 6858000"/>
              <a:gd name="connsiteX9" fmla="*/ 0 w 6352571"/>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52571" h="6858000">
                <a:moveTo>
                  <a:pt x="0" y="0"/>
                </a:moveTo>
                <a:lnTo>
                  <a:pt x="3885666" y="0"/>
                </a:lnTo>
                <a:lnTo>
                  <a:pt x="3885666" y="7280"/>
                </a:lnTo>
                <a:lnTo>
                  <a:pt x="3887461" y="0"/>
                </a:lnTo>
                <a:lnTo>
                  <a:pt x="6352571" y="0"/>
                </a:lnTo>
                <a:lnTo>
                  <a:pt x="4661437" y="6858000"/>
                </a:lnTo>
                <a:lnTo>
                  <a:pt x="3885666" y="6858000"/>
                </a:lnTo>
                <a:lnTo>
                  <a:pt x="2196327" y="6858000"/>
                </a:lnTo>
                <a:lnTo>
                  <a:pt x="0" y="6858000"/>
                </a:ln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Text Placeholder 9">
            <a:extLst>
              <a:ext uri="{FF2B5EF4-FFF2-40B4-BE49-F238E27FC236}">
                <a16:creationId xmlns:a16="http://schemas.microsoft.com/office/drawing/2014/main" id="{FFD3ED38-F50E-284A-95C0-7DC741B780DC}"/>
              </a:ext>
            </a:extLst>
          </p:cNvPr>
          <p:cNvSpPr>
            <a:spLocks noGrp="1"/>
          </p:cNvSpPr>
          <p:nvPr>
            <p:ph type="body" sz="quarter" idx="13"/>
          </p:nvPr>
        </p:nvSpPr>
        <p:spPr>
          <a:xfrm>
            <a:off x="9385300" y="2567994"/>
            <a:ext cx="2401888" cy="345021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AE27D313-943A-47E0-8A7A-DFFBCC297AB7}"/>
              </a:ext>
            </a:extLst>
          </p:cNvPr>
          <p:cNvSpPr>
            <a:spLocks noGrp="1"/>
          </p:cNvSpPr>
          <p:nvPr>
            <p:ph type="title"/>
          </p:nvPr>
        </p:nvSpPr>
        <p:spPr>
          <a:xfrm>
            <a:off x="9385300" y="557230"/>
            <a:ext cx="2612432" cy="1453533"/>
          </a:xfrm>
        </p:spPr>
        <p:txBody>
          <a:bodyPr/>
          <a:lstStyle>
            <a:lvl1pPr>
              <a:defRPr>
                <a:solidFill>
                  <a:schemeClr val="bg1"/>
                </a:solidFill>
              </a:defRPr>
            </a:lvl1pPr>
          </a:lstStyle>
          <a:p>
            <a:r>
              <a:rPr lang="en-US"/>
              <a:t>Click to edit Master title style</a:t>
            </a:r>
          </a:p>
        </p:txBody>
      </p:sp>
    </p:spTree>
    <p:extLst>
      <p:ext uri="{BB962C8B-B14F-4D97-AF65-F5344CB8AC3E}">
        <p14:creationId xmlns:p14="http://schemas.microsoft.com/office/powerpoint/2010/main" val="6376182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1C66801-2F46-BD44-8A2C-E56B542EF01B}"/>
              </a:ext>
            </a:extLst>
          </p:cNvPr>
          <p:cNvSpPr>
            <a:spLocks noChangeAspect="1"/>
          </p:cNvSpPr>
          <p:nvPr userDrawn="1"/>
        </p:nvSpPr>
        <p:spPr>
          <a:xfrm>
            <a:off x="0" y="6442364"/>
            <a:ext cx="12192000" cy="415636"/>
          </a:xfrm>
          <a:prstGeom prst="rect">
            <a:avLst/>
          </a:prstGeom>
          <a:solidFill>
            <a:schemeClr val="bg1">
              <a:lumMod val="95000"/>
            </a:schemeClr>
          </a:solidFill>
          <a:ln>
            <a:no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Date Placeholder 2">
            <a:extLst>
              <a:ext uri="{FF2B5EF4-FFF2-40B4-BE49-F238E27FC236}">
                <a16:creationId xmlns:a16="http://schemas.microsoft.com/office/drawing/2014/main" id="{23AC25A7-81C8-4AA1-AD9F-C78A451FDE2E}"/>
              </a:ext>
            </a:extLst>
          </p:cNvPr>
          <p:cNvSpPr>
            <a:spLocks noGrp="1"/>
          </p:cNvSpPr>
          <p:nvPr>
            <p:ph type="dt" sz="half" idx="10"/>
          </p:nvPr>
        </p:nvSpPr>
        <p:spPr/>
        <p:txBody>
          <a:bodyPr/>
          <a:lstStyle/>
          <a:p>
            <a:fld id="{488C3199-EE26-D740-A64C-D3074721EC45}" type="datetime1">
              <a:rPr lang="en-US" smtClean="0"/>
              <a:t>9/21/2022</a:t>
            </a:fld>
            <a:endParaRPr lang="en-US"/>
          </a:p>
        </p:txBody>
      </p:sp>
      <p:sp>
        <p:nvSpPr>
          <p:cNvPr id="4" name="Footer Placeholder 3">
            <a:extLst>
              <a:ext uri="{FF2B5EF4-FFF2-40B4-BE49-F238E27FC236}">
                <a16:creationId xmlns:a16="http://schemas.microsoft.com/office/drawing/2014/main" id="{6EF54740-6022-46B2-9C55-B60E9651684F}"/>
              </a:ext>
            </a:extLst>
          </p:cNvPr>
          <p:cNvSpPr>
            <a:spLocks noGrp="1"/>
          </p:cNvSpPr>
          <p:nvPr>
            <p:ph type="ftr" sz="quarter" idx="11"/>
          </p:nvPr>
        </p:nvSpPr>
        <p:spPr/>
        <p:txBody>
          <a:bodyPr/>
          <a:lstStyle/>
          <a:p>
            <a:r>
              <a:rPr lang="en-US"/>
              <a:t>InterAction.org</a:t>
            </a:r>
          </a:p>
        </p:txBody>
      </p:sp>
      <p:sp>
        <p:nvSpPr>
          <p:cNvPr id="5" name="Slide Number Placeholder 4">
            <a:extLst>
              <a:ext uri="{FF2B5EF4-FFF2-40B4-BE49-F238E27FC236}">
                <a16:creationId xmlns:a16="http://schemas.microsoft.com/office/drawing/2014/main" id="{089497C9-6B5E-46D6-8FE9-0A5E0CF7F95B}"/>
              </a:ext>
            </a:extLst>
          </p:cNvPr>
          <p:cNvSpPr>
            <a:spLocks noGrp="1"/>
          </p:cNvSpPr>
          <p:nvPr>
            <p:ph type="sldNum" sz="quarter" idx="12"/>
          </p:nvPr>
        </p:nvSpPr>
        <p:spPr/>
        <p:txBody>
          <a:bodyPr/>
          <a:lstStyle/>
          <a:p>
            <a:fld id="{70C38C08-47C7-4847-B0BE-B9D8DEEB3D1B}" type="slidenum">
              <a:rPr lang="en-US" smtClean="0"/>
              <a:t>‹#›</a:t>
            </a:fld>
            <a:endParaRPr lang="en-US"/>
          </a:p>
        </p:txBody>
      </p:sp>
      <p:sp>
        <p:nvSpPr>
          <p:cNvPr id="10" name="Text Placeholder 9">
            <a:extLst>
              <a:ext uri="{FF2B5EF4-FFF2-40B4-BE49-F238E27FC236}">
                <a16:creationId xmlns:a16="http://schemas.microsoft.com/office/drawing/2014/main" id="{FFD3ED38-F50E-284A-95C0-7DC741B780DC}"/>
              </a:ext>
            </a:extLst>
          </p:cNvPr>
          <p:cNvSpPr>
            <a:spLocks noGrp="1"/>
          </p:cNvSpPr>
          <p:nvPr>
            <p:ph type="body" sz="quarter" idx="13"/>
          </p:nvPr>
        </p:nvSpPr>
        <p:spPr>
          <a:xfrm>
            <a:off x="1368015" y="1630270"/>
            <a:ext cx="9455970" cy="3593592"/>
          </a:xfrm>
          <a:solidFill>
            <a:schemeClr val="accent2"/>
          </a:solidFill>
        </p:spPr>
        <p:txBody>
          <a:bodyPr tIns="914400" bIns="914400" anchor="ctr" anchorCtr="1">
            <a:sp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240199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AB4E786-7636-4278-8595-D365D28A796A}"/>
              </a:ext>
            </a:extLst>
          </p:cNvPr>
          <p:cNvSpPr>
            <a:spLocks noGrp="1"/>
          </p:cNvSpPr>
          <p:nvPr>
            <p:ph type="title"/>
          </p:nvPr>
        </p:nvSpPr>
        <p:spPr>
          <a:xfrm>
            <a:off x="914400" y="1371600"/>
            <a:ext cx="10363200" cy="1314443"/>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a:extLst>
              <a:ext uri="{FF2B5EF4-FFF2-40B4-BE49-F238E27FC236}">
                <a16:creationId xmlns:a16="http://schemas.microsoft.com/office/drawing/2014/main" id="{EA740849-7059-4C70-992B-5304D2EE9BAB}"/>
              </a:ext>
            </a:extLst>
          </p:cNvPr>
          <p:cNvSpPr>
            <a:spLocks noGrp="1"/>
          </p:cNvSpPr>
          <p:nvPr>
            <p:ph type="body" idx="1"/>
          </p:nvPr>
        </p:nvSpPr>
        <p:spPr>
          <a:xfrm>
            <a:off x="914399" y="2853369"/>
            <a:ext cx="10363200" cy="308846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09FEBF6-CEA6-4332-87B3-697807571C84}"/>
              </a:ext>
            </a:extLst>
          </p:cNvPr>
          <p:cNvSpPr>
            <a:spLocks noGrp="1"/>
          </p:cNvSpPr>
          <p:nvPr>
            <p:ph type="dt" sz="half" idx="2"/>
          </p:nvPr>
        </p:nvSpPr>
        <p:spPr>
          <a:xfrm>
            <a:off x="97981" y="6464416"/>
            <a:ext cx="2743200" cy="365125"/>
          </a:xfrm>
          <a:prstGeom prst="rect">
            <a:avLst/>
          </a:prstGeom>
        </p:spPr>
        <p:txBody>
          <a:bodyPr vert="horz" lIns="91440" tIns="45720" rIns="91440" bIns="45720" rtlCol="0" anchor="ctr"/>
          <a:lstStyle>
            <a:lvl1pPr algn="l">
              <a:defRPr sz="900" b="1" cap="all" spc="300" baseline="0">
                <a:solidFill>
                  <a:schemeClr val="tx1"/>
                </a:solidFill>
                <a:latin typeface="FreightSans Pro Book" panose="02000606030000020004" pitchFamily="2" charset="0"/>
              </a:defRPr>
            </a:lvl1pPr>
          </a:lstStyle>
          <a:p>
            <a:fld id="{BFD623D0-7276-1747-B6DA-8D36F32F296A}" type="datetime1">
              <a:rPr lang="en-US" smtClean="0"/>
              <a:t>9/21/2022</a:t>
            </a:fld>
            <a:endParaRPr lang="en-US"/>
          </a:p>
        </p:txBody>
      </p:sp>
      <p:sp>
        <p:nvSpPr>
          <p:cNvPr id="5" name="Footer Placeholder 4">
            <a:extLst>
              <a:ext uri="{FF2B5EF4-FFF2-40B4-BE49-F238E27FC236}">
                <a16:creationId xmlns:a16="http://schemas.microsoft.com/office/drawing/2014/main" id="{BC6BAF94-621C-43E1-BA0C-410A6899031B}"/>
              </a:ext>
            </a:extLst>
          </p:cNvPr>
          <p:cNvSpPr>
            <a:spLocks noGrp="1"/>
          </p:cNvSpPr>
          <p:nvPr>
            <p:ph type="ftr" sz="quarter" idx="3"/>
          </p:nvPr>
        </p:nvSpPr>
        <p:spPr>
          <a:xfrm>
            <a:off x="7330632" y="6464416"/>
            <a:ext cx="4040373" cy="365125"/>
          </a:xfrm>
          <a:prstGeom prst="rect">
            <a:avLst/>
          </a:prstGeom>
        </p:spPr>
        <p:txBody>
          <a:bodyPr vert="horz" lIns="91440" tIns="45720" rIns="91440" bIns="45720" rtlCol="0" anchor="ctr"/>
          <a:lstStyle>
            <a:lvl1pPr algn="r">
              <a:defRPr sz="900" b="1" cap="all" spc="300" baseline="0">
                <a:solidFill>
                  <a:schemeClr val="tx1"/>
                </a:solidFill>
                <a:latin typeface="FreightSans Pro Book" panose="02000606030000020004" pitchFamily="2" charset="0"/>
              </a:defRPr>
            </a:lvl1pPr>
          </a:lstStyle>
          <a:p>
            <a:r>
              <a:rPr lang="en-US"/>
              <a:t>InterAction.org</a:t>
            </a:r>
          </a:p>
        </p:txBody>
      </p:sp>
      <p:sp>
        <p:nvSpPr>
          <p:cNvPr id="6" name="Slide Number Placeholder 5">
            <a:extLst>
              <a:ext uri="{FF2B5EF4-FFF2-40B4-BE49-F238E27FC236}">
                <a16:creationId xmlns:a16="http://schemas.microsoft.com/office/drawing/2014/main" id="{137D19E5-9E16-48C9-AAE2-0C70679A8D7B}"/>
              </a:ext>
            </a:extLst>
          </p:cNvPr>
          <p:cNvSpPr>
            <a:spLocks noGrp="1"/>
          </p:cNvSpPr>
          <p:nvPr>
            <p:ph type="sldNum" sz="quarter" idx="4"/>
          </p:nvPr>
        </p:nvSpPr>
        <p:spPr>
          <a:xfrm>
            <a:off x="11371005" y="6464416"/>
            <a:ext cx="723014" cy="365125"/>
          </a:xfrm>
          <a:prstGeom prst="rect">
            <a:avLst/>
          </a:prstGeom>
        </p:spPr>
        <p:txBody>
          <a:bodyPr vert="horz" lIns="91440" tIns="45720" rIns="91440" bIns="45720" rtlCol="0" anchor="ctr"/>
          <a:lstStyle>
            <a:lvl1pPr algn="r">
              <a:defRPr sz="900" b="1" cap="all" spc="300" baseline="0">
                <a:solidFill>
                  <a:schemeClr val="tx1"/>
                </a:solidFill>
                <a:latin typeface="FreightSans Pro Book" panose="02000606030000020004" pitchFamily="2" charset="0"/>
              </a:defRPr>
            </a:lvl1pPr>
          </a:lstStyle>
          <a:p>
            <a:fld id="{70C38C08-47C7-4847-B0BE-B9D8DEEB3D1B}" type="slidenum">
              <a:rPr lang="en-US" smtClean="0"/>
              <a:pPr/>
              <a:t>‹#›</a:t>
            </a:fld>
            <a:endParaRPr lang="en-US"/>
          </a:p>
        </p:txBody>
      </p:sp>
    </p:spTree>
    <p:extLst>
      <p:ext uri="{BB962C8B-B14F-4D97-AF65-F5344CB8AC3E}">
        <p14:creationId xmlns:p14="http://schemas.microsoft.com/office/powerpoint/2010/main" val="3409603030"/>
      </p:ext>
    </p:extLst>
  </p:cSld>
  <p:clrMap bg1="lt1" tx1="dk1" bg2="lt2" tx2="dk2" accent1="accent1" accent2="accent2" accent3="accent3" accent4="accent4" accent5="accent5" accent6="accent6" hlink="hlink" folHlink="folHlink"/>
  <p:sldLayoutIdLst>
    <p:sldLayoutId id="2147483741" r:id="rId1"/>
    <p:sldLayoutId id="2147483755" r:id="rId2"/>
    <p:sldLayoutId id="2147483742" r:id="rId3"/>
    <p:sldLayoutId id="2147483756" r:id="rId4"/>
    <p:sldLayoutId id="2147483754" r:id="rId5"/>
    <p:sldLayoutId id="2147483757" r:id="rId6"/>
    <p:sldLayoutId id="2147483753" r:id="rId7"/>
    <p:sldLayoutId id="2147483751" r:id="rId8"/>
    <p:sldLayoutId id="2147483758" r:id="rId9"/>
    <p:sldLayoutId id="2147483760" r:id="rId10"/>
    <p:sldLayoutId id="2147483761" r:id="rId11"/>
    <p:sldLayoutId id="2147483746" r:id="rId12"/>
  </p:sldLayoutIdLst>
  <p:hf hdr="0"/>
  <p:txStyles>
    <p:titleStyle>
      <a:lvl1pPr algn="l" defTabSz="914400" rtl="0" eaLnBrk="1" latinLnBrk="0" hangingPunct="1">
        <a:lnSpc>
          <a:spcPct val="100000"/>
        </a:lnSpc>
        <a:spcBef>
          <a:spcPct val="0"/>
        </a:spcBef>
        <a:buNone/>
        <a:defRPr sz="4000" b="1" i="0" kern="1200">
          <a:solidFill>
            <a:schemeClr val="tx1"/>
          </a:solidFill>
          <a:latin typeface="FreightSansCmpPro Semi" panose="02000606030000020004" pitchFamily="2" charset="77"/>
          <a:ea typeface="+mj-ea"/>
          <a:cs typeface="+mj-cs"/>
        </a:defRPr>
      </a:lvl1pPr>
    </p:titleStyle>
    <p:bodyStyle>
      <a:lvl1pPr marL="228600" indent="-228600" algn="l" defTabSz="914400" rtl="0" eaLnBrk="1" latinLnBrk="0" hangingPunct="1">
        <a:lnSpc>
          <a:spcPct val="120000"/>
        </a:lnSpc>
        <a:spcBef>
          <a:spcPts val="1000"/>
        </a:spcBef>
        <a:buSzPct val="87000"/>
        <a:buFont typeface="Arial" panose="020B0604020202020204" pitchFamily="34" charset="0"/>
        <a:buChar char="•"/>
        <a:defRPr sz="2000" kern="1200">
          <a:solidFill>
            <a:schemeClr val="tx1"/>
          </a:solidFill>
          <a:latin typeface="FreightSans Pro Book" panose="02000606030000020004" pitchFamily="2" charset="0"/>
          <a:ea typeface="+mn-ea"/>
          <a:cs typeface="+mn-cs"/>
        </a:defRPr>
      </a:lvl1pPr>
      <a:lvl2pPr marL="274320" indent="0" algn="l" defTabSz="914400" rtl="0" eaLnBrk="1" latinLnBrk="0" hangingPunct="1">
        <a:lnSpc>
          <a:spcPct val="120000"/>
        </a:lnSpc>
        <a:spcBef>
          <a:spcPts val="500"/>
        </a:spcBef>
        <a:buSzPct val="87000"/>
        <a:buFontTx/>
        <a:buNone/>
        <a:defRPr sz="1800" kern="1200">
          <a:solidFill>
            <a:schemeClr val="tx1"/>
          </a:solidFill>
          <a:latin typeface="FreightSans Pro Book" panose="02000606030000020004" pitchFamily="2" charset="0"/>
          <a:ea typeface="+mn-ea"/>
          <a:cs typeface="+mn-cs"/>
        </a:defRPr>
      </a:lvl2pPr>
      <a:lvl3pPr marL="548640" indent="-228600" algn="l" defTabSz="914400" rtl="0" eaLnBrk="1" latinLnBrk="0" hangingPunct="1">
        <a:lnSpc>
          <a:spcPct val="120000"/>
        </a:lnSpc>
        <a:spcBef>
          <a:spcPts val="500"/>
        </a:spcBef>
        <a:buSzPct val="87000"/>
        <a:buFont typeface="Arial" panose="020B0604020202020204" pitchFamily="34" charset="0"/>
        <a:buChar char="•"/>
        <a:defRPr sz="1600" kern="1200">
          <a:solidFill>
            <a:schemeClr val="tx1"/>
          </a:solidFill>
          <a:latin typeface="FreightSans Pro Book" panose="02000606030000020004" pitchFamily="2" charset="0"/>
          <a:ea typeface="+mn-ea"/>
          <a:cs typeface="+mn-cs"/>
        </a:defRPr>
      </a:lvl3pPr>
      <a:lvl4pPr marL="594360" indent="0" algn="l" defTabSz="914400" rtl="0" eaLnBrk="1" latinLnBrk="0" hangingPunct="1">
        <a:lnSpc>
          <a:spcPct val="120000"/>
        </a:lnSpc>
        <a:spcBef>
          <a:spcPts val="500"/>
        </a:spcBef>
        <a:buSzPct val="87000"/>
        <a:buFontTx/>
        <a:buNone/>
        <a:defRPr sz="1400" kern="1200">
          <a:solidFill>
            <a:schemeClr val="tx1"/>
          </a:solidFill>
          <a:latin typeface="FreightSans Pro Book" panose="02000606030000020004" pitchFamily="2" charset="0"/>
          <a:ea typeface="+mn-ea"/>
          <a:cs typeface="+mn-cs"/>
        </a:defRPr>
      </a:lvl4pPr>
      <a:lvl5pPr marL="822960" indent="-228600" algn="l" defTabSz="914400" rtl="0" eaLnBrk="1" latinLnBrk="0" hangingPunct="1">
        <a:lnSpc>
          <a:spcPct val="120000"/>
        </a:lnSpc>
        <a:spcBef>
          <a:spcPts val="500"/>
        </a:spcBef>
        <a:buSzPct val="87000"/>
        <a:buFont typeface="Arial" panose="020B0604020202020204" pitchFamily="34" charset="0"/>
        <a:buChar char="•"/>
        <a:defRPr sz="1400" kern="1200">
          <a:solidFill>
            <a:schemeClr val="tx1"/>
          </a:solidFill>
          <a:latin typeface="FreightSans Pro Book" panose="0200060603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3000"/>
          </a:schemeClr>
        </a:solidFill>
        <a:effectLst/>
      </p:bgPr>
    </p:bg>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60427195-81A4-3342-872A-AB93C6E20DB6}"/>
              </a:ext>
            </a:extLst>
          </p:cNvPr>
          <p:cNvPicPr>
            <a:picLocks noGrp="1" noChangeAspect="1"/>
          </p:cNvPicPr>
          <p:nvPr>
            <p:ph type="pic" sz="quarter" idx="13"/>
          </p:nvPr>
        </p:nvPicPr>
        <p:blipFill>
          <a:blip r:embed="rId3"/>
          <a:srcRect l="7263" r="7263"/>
          <a:stretch/>
        </p:blipFill>
        <p:spPr>
          <a:xfrm>
            <a:off x="3395267" y="0"/>
            <a:ext cx="8831262" cy="6858000"/>
          </a:xfrm>
        </p:spPr>
      </p:pic>
      <p:grpSp>
        <p:nvGrpSpPr>
          <p:cNvPr id="36" name="Group 35">
            <a:extLst>
              <a:ext uri="{FF2B5EF4-FFF2-40B4-BE49-F238E27FC236}">
                <a16:creationId xmlns:a16="http://schemas.microsoft.com/office/drawing/2014/main" id="{7862D704-4E85-FE4A-85B9-111F42F2F6BC}"/>
              </a:ext>
            </a:extLst>
          </p:cNvPr>
          <p:cNvGrpSpPr>
            <a:grpSpLocks noChangeAspect="1"/>
          </p:cNvGrpSpPr>
          <p:nvPr/>
        </p:nvGrpSpPr>
        <p:grpSpPr>
          <a:xfrm>
            <a:off x="0" y="0"/>
            <a:ext cx="7048898" cy="6858000"/>
            <a:chOff x="0" y="0"/>
            <a:chExt cx="7048898" cy="6858000"/>
          </a:xfrm>
        </p:grpSpPr>
        <p:sp>
          <p:nvSpPr>
            <p:cNvPr id="33" name="Freeform 32">
              <a:extLst>
                <a:ext uri="{FF2B5EF4-FFF2-40B4-BE49-F238E27FC236}">
                  <a16:creationId xmlns:a16="http://schemas.microsoft.com/office/drawing/2014/main" id="{B64D429C-3CFD-CE49-BD86-B4AA7F78A3ED}"/>
                </a:ext>
              </a:extLst>
            </p:cNvPr>
            <p:cNvSpPr/>
            <p:nvPr userDrawn="1"/>
          </p:nvSpPr>
          <p:spPr>
            <a:xfrm>
              <a:off x="0" y="0"/>
              <a:ext cx="7048898" cy="6858000"/>
            </a:xfrm>
            <a:custGeom>
              <a:avLst/>
              <a:gdLst>
                <a:gd name="connsiteX0" fmla="*/ 0 w 7048898"/>
                <a:gd name="connsiteY0" fmla="*/ 0 h 6858000"/>
                <a:gd name="connsiteX1" fmla="*/ 4583788 w 7048898"/>
                <a:gd name="connsiteY1" fmla="*/ 0 h 6858000"/>
                <a:gd name="connsiteX2" fmla="*/ 4589488 w 7048898"/>
                <a:gd name="connsiteY2" fmla="*/ 0 h 6858000"/>
                <a:gd name="connsiteX3" fmla="*/ 7048898 w 7048898"/>
                <a:gd name="connsiteY3" fmla="*/ 0 h 6858000"/>
                <a:gd name="connsiteX4" fmla="*/ 5357764 w 7048898"/>
                <a:gd name="connsiteY4" fmla="*/ 6858000 h 6858000"/>
                <a:gd name="connsiteX5" fmla="*/ 4589488 w 7048898"/>
                <a:gd name="connsiteY5" fmla="*/ 6858000 h 6858000"/>
                <a:gd name="connsiteX6" fmla="*/ 2892654 w 7048898"/>
                <a:gd name="connsiteY6" fmla="*/ 6858000 h 6858000"/>
                <a:gd name="connsiteX7" fmla="*/ 0 w 7048898"/>
                <a:gd name="connsiteY7" fmla="*/ 6858000 h 6858000"/>
                <a:gd name="connsiteX8" fmla="*/ 0 w 7048898"/>
                <a:gd name="connsiteY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48898" h="6858000">
                  <a:moveTo>
                    <a:pt x="0" y="0"/>
                  </a:moveTo>
                  <a:lnTo>
                    <a:pt x="4583788" y="0"/>
                  </a:lnTo>
                  <a:lnTo>
                    <a:pt x="4589488" y="0"/>
                  </a:lnTo>
                  <a:lnTo>
                    <a:pt x="7048898" y="0"/>
                  </a:lnTo>
                  <a:lnTo>
                    <a:pt x="5357764" y="6858000"/>
                  </a:lnTo>
                  <a:lnTo>
                    <a:pt x="4589488" y="6858000"/>
                  </a:lnTo>
                  <a:lnTo>
                    <a:pt x="2892654" y="6858000"/>
                  </a:lnTo>
                  <a:lnTo>
                    <a:pt x="0" y="6858000"/>
                  </a:lnTo>
                  <a:lnTo>
                    <a:pt x="0" y="0"/>
                  </a:lnTo>
                  <a:close/>
                </a:path>
              </a:pathLst>
            </a:custGeom>
            <a:solidFill>
              <a:schemeClr val="accent1">
                <a:alpha val="5993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0" name="Freeform 29">
              <a:extLst>
                <a:ext uri="{FF2B5EF4-FFF2-40B4-BE49-F238E27FC236}">
                  <a16:creationId xmlns:a16="http://schemas.microsoft.com/office/drawing/2014/main" id="{E97611BD-A8F3-DA42-BE91-1A75B7110D6C}"/>
                </a:ext>
              </a:extLst>
            </p:cNvPr>
            <p:cNvSpPr/>
            <p:nvPr/>
          </p:nvSpPr>
          <p:spPr>
            <a:xfrm>
              <a:off x="0" y="0"/>
              <a:ext cx="6352571" cy="6858000"/>
            </a:xfrm>
            <a:custGeom>
              <a:avLst/>
              <a:gdLst>
                <a:gd name="connsiteX0" fmla="*/ 0 w 6352571"/>
                <a:gd name="connsiteY0" fmla="*/ 0 h 6858000"/>
                <a:gd name="connsiteX1" fmla="*/ 3885666 w 6352571"/>
                <a:gd name="connsiteY1" fmla="*/ 0 h 6858000"/>
                <a:gd name="connsiteX2" fmla="*/ 3885666 w 6352571"/>
                <a:gd name="connsiteY2" fmla="*/ 7280 h 6858000"/>
                <a:gd name="connsiteX3" fmla="*/ 3887461 w 6352571"/>
                <a:gd name="connsiteY3" fmla="*/ 0 h 6858000"/>
                <a:gd name="connsiteX4" fmla="*/ 6352571 w 6352571"/>
                <a:gd name="connsiteY4" fmla="*/ 0 h 6858000"/>
                <a:gd name="connsiteX5" fmla="*/ 4661437 w 6352571"/>
                <a:gd name="connsiteY5" fmla="*/ 6858000 h 6858000"/>
                <a:gd name="connsiteX6" fmla="*/ 3885666 w 6352571"/>
                <a:gd name="connsiteY6" fmla="*/ 6858000 h 6858000"/>
                <a:gd name="connsiteX7" fmla="*/ 2196327 w 6352571"/>
                <a:gd name="connsiteY7" fmla="*/ 6858000 h 6858000"/>
                <a:gd name="connsiteX8" fmla="*/ 0 w 6352571"/>
                <a:gd name="connsiteY8" fmla="*/ 6858000 h 6858000"/>
                <a:gd name="connsiteX9" fmla="*/ 0 w 6352571"/>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52571" h="6858000">
                  <a:moveTo>
                    <a:pt x="0" y="0"/>
                  </a:moveTo>
                  <a:lnTo>
                    <a:pt x="3885666" y="0"/>
                  </a:lnTo>
                  <a:lnTo>
                    <a:pt x="3885666" y="7280"/>
                  </a:lnTo>
                  <a:lnTo>
                    <a:pt x="3887461" y="0"/>
                  </a:lnTo>
                  <a:lnTo>
                    <a:pt x="6352571" y="0"/>
                  </a:lnTo>
                  <a:lnTo>
                    <a:pt x="4661437" y="6858000"/>
                  </a:lnTo>
                  <a:lnTo>
                    <a:pt x="3885666" y="6858000"/>
                  </a:lnTo>
                  <a:lnTo>
                    <a:pt x="2196327" y="6858000"/>
                  </a:lnTo>
                  <a:lnTo>
                    <a:pt x="0" y="685800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8" name="Subtitle 7">
            <a:extLst>
              <a:ext uri="{FF2B5EF4-FFF2-40B4-BE49-F238E27FC236}">
                <a16:creationId xmlns:a16="http://schemas.microsoft.com/office/drawing/2014/main" id="{F9A40346-A216-434D-8FE6-7669617B2B9B}"/>
              </a:ext>
            </a:extLst>
          </p:cNvPr>
          <p:cNvSpPr>
            <a:spLocks noGrp="1"/>
          </p:cNvSpPr>
          <p:nvPr>
            <p:ph type="subTitle" idx="1"/>
          </p:nvPr>
        </p:nvSpPr>
        <p:spPr>
          <a:xfrm>
            <a:off x="381288" y="5247401"/>
            <a:ext cx="4833263" cy="365126"/>
          </a:xfrm>
        </p:spPr>
        <p:txBody>
          <a:bodyPr>
            <a:normAutofit fontScale="92500" lnSpcReduction="20000"/>
          </a:bodyPr>
          <a:lstStyle/>
          <a:p>
            <a:r>
              <a:rPr lang="en-US"/>
              <a:t>Everyone, Everywhere, Every day</a:t>
            </a:r>
          </a:p>
        </p:txBody>
      </p:sp>
      <p:sp>
        <p:nvSpPr>
          <p:cNvPr id="7" name="Title 6">
            <a:extLst>
              <a:ext uri="{FF2B5EF4-FFF2-40B4-BE49-F238E27FC236}">
                <a16:creationId xmlns:a16="http://schemas.microsoft.com/office/drawing/2014/main" id="{E5CE4E2F-27EF-7A43-AB50-1D45467D906C}"/>
              </a:ext>
            </a:extLst>
          </p:cNvPr>
          <p:cNvSpPr>
            <a:spLocks noGrp="1"/>
          </p:cNvSpPr>
          <p:nvPr>
            <p:ph type="ctrTitle"/>
          </p:nvPr>
        </p:nvSpPr>
        <p:spPr>
          <a:xfrm>
            <a:off x="381288" y="601529"/>
            <a:ext cx="4833263" cy="1287887"/>
          </a:xfrm>
        </p:spPr>
        <p:txBody>
          <a:bodyPr/>
          <a:lstStyle/>
          <a:p>
            <a:r>
              <a:rPr lang="en-US"/>
              <a:t>Your role in preventing sexual exploitation, abuse, and harassment (PSEAH)</a:t>
            </a:r>
          </a:p>
        </p:txBody>
      </p:sp>
      <p:pic>
        <p:nvPicPr>
          <p:cNvPr id="16" name="Picture 15">
            <a:extLst>
              <a:ext uri="{FF2B5EF4-FFF2-40B4-BE49-F238E27FC236}">
                <a16:creationId xmlns:a16="http://schemas.microsoft.com/office/drawing/2014/main" id="{978EB6D8-B3CB-614C-A701-B88F19C3D0E3}"/>
              </a:ext>
            </a:extLst>
          </p:cNvPr>
          <p:cNvPicPr>
            <a:picLocks noChangeAspect="1"/>
          </p:cNvPicPr>
          <p:nvPr/>
        </p:nvPicPr>
        <p:blipFill>
          <a:blip r:embed="rId4"/>
          <a:srcRect/>
          <a:stretch/>
        </p:blipFill>
        <p:spPr>
          <a:xfrm>
            <a:off x="10950315" y="6006301"/>
            <a:ext cx="1022242" cy="654874"/>
          </a:xfrm>
          <a:prstGeom prst="rect">
            <a:avLst/>
          </a:prstGeom>
          <a:effectLst>
            <a:outerShdw blurRad="50800" dist="50800" dir="5400000" sx="99775" sy="99775" algn="ctr" rotWithShape="0">
              <a:schemeClr val="tx1">
                <a:alpha val="34250"/>
              </a:schemeClr>
            </a:outerShdw>
          </a:effectLst>
        </p:spPr>
      </p:pic>
    </p:spTree>
    <p:extLst>
      <p:ext uri="{BB962C8B-B14F-4D97-AF65-F5344CB8AC3E}">
        <p14:creationId xmlns:p14="http://schemas.microsoft.com/office/powerpoint/2010/main" val="18423263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B3A4E-A1DA-4F0E-630F-E140D3083816}"/>
              </a:ext>
            </a:extLst>
          </p:cNvPr>
          <p:cNvSpPr>
            <a:spLocks noGrp="1"/>
          </p:cNvSpPr>
          <p:nvPr>
            <p:ph type="title"/>
          </p:nvPr>
        </p:nvSpPr>
        <p:spPr/>
        <p:txBody>
          <a:bodyPr/>
          <a:lstStyle/>
          <a:p>
            <a:r>
              <a:rPr lang="en-US"/>
              <a:t>Reporting procedures</a:t>
            </a:r>
          </a:p>
        </p:txBody>
      </p:sp>
      <p:sp>
        <p:nvSpPr>
          <p:cNvPr id="3" name="Date Placeholder 2">
            <a:extLst>
              <a:ext uri="{FF2B5EF4-FFF2-40B4-BE49-F238E27FC236}">
                <a16:creationId xmlns:a16="http://schemas.microsoft.com/office/drawing/2014/main" id="{2ABBBF19-23F4-694F-8B42-065F58D63C6B}"/>
              </a:ext>
            </a:extLst>
          </p:cNvPr>
          <p:cNvSpPr>
            <a:spLocks noGrp="1"/>
          </p:cNvSpPr>
          <p:nvPr>
            <p:ph type="dt" sz="half" idx="14"/>
          </p:nvPr>
        </p:nvSpPr>
        <p:spPr/>
        <p:txBody>
          <a:bodyPr/>
          <a:lstStyle/>
          <a:p>
            <a:fld id="{DC8CA902-D72D-2A42-9989-0497B7C121DC}" type="datetime1">
              <a:rPr lang="en-US" smtClean="0"/>
              <a:t>9/21/2022</a:t>
            </a:fld>
            <a:endParaRPr lang="en-US"/>
          </a:p>
        </p:txBody>
      </p:sp>
      <p:sp>
        <p:nvSpPr>
          <p:cNvPr id="4" name="Footer Placeholder 3">
            <a:extLst>
              <a:ext uri="{FF2B5EF4-FFF2-40B4-BE49-F238E27FC236}">
                <a16:creationId xmlns:a16="http://schemas.microsoft.com/office/drawing/2014/main" id="{06C7DBB5-5E94-7D6B-26EF-FA854447B66D}"/>
              </a:ext>
            </a:extLst>
          </p:cNvPr>
          <p:cNvSpPr>
            <a:spLocks noGrp="1"/>
          </p:cNvSpPr>
          <p:nvPr>
            <p:ph type="ftr" sz="quarter" idx="15"/>
          </p:nvPr>
        </p:nvSpPr>
        <p:spPr/>
        <p:txBody>
          <a:bodyPr/>
          <a:lstStyle/>
          <a:p>
            <a:r>
              <a:rPr lang="en-US"/>
              <a:t>InterAction.org</a:t>
            </a:r>
          </a:p>
        </p:txBody>
      </p:sp>
      <p:sp>
        <p:nvSpPr>
          <p:cNvPr id="5" name="Slide Number Placeholder 4">
            <a:extLst>
              <a:ext uri="{FF2B5EF4-FFF2-40B4-BE49-F238E27FC236}">
                <a16:creationId xmlns:a16="http://schemas.microsoft.com/office/drawing/2014/main" id="{E47F2B0A-9160-0A9A-E9D0-934ADABE5866}"/>
              </a:ext>
            </a:extLst>
          </p:cNvPr>
          <p:cNvSpPr>
            <a:spLocks noGrp="1"/>
          </p:cNvSpPr>
          <p:nvPr>
            <p:ph type="sldNum" sz="quarter" idx="16"/>
          </p:nvPr>
        </p:nvSpPr>
        <p:spPr/>
        <p:txBody>
          <a:bodyPr/>
          <a:lstStyle/>
          <a:p>
            <a:fld id="{70C38C08-47C7-4847-B0BE-B9D8DEEB3D1B}" type="slidenum">
              <a:rPr lang="en-US" smtClean="0"/>
              <a:pPr/>
              <a:t>10</a:t>
            </a:fld>
            <a:endParaRPr lang="en-US"/>
          </a:p>
        </p:txBody>
      </p:sp>
      <p:sp>
        <p:nvSpPr>
          <p:cNvPr id="6" name="Content Placeholder 5">
            <a:extLst>
              <a:ext uri="{FF2B5EF4-FFF2-40B4-BE49-F238E27FC236}">
                <a16:creationId xmlns:a16="http://schemas.microsoft.com/office/drawing/2014/main" id="{8C8EB878-B8D7-76E8-8265-D1F96DCD845A}"/>
              </a:ext>
            </a:extLst>
          </p:cNvPr>
          <p:cNvSpPr>
            <a:spLocks noGrp="1"/>
          </p:cNvSpPr>
          <p:nvPr>
            <p:ph sz="quarter" idx="17"/>
          </p:nvPr>
        </p:nvSpPr>
        <p:spPr/>
        <p:txBody>
          <a:bodyPr/>
          <a:lstStyle/>
          <a:p>
            <a:endParaRPr lang="en-US"/>
          </a:p>
        </p:txBody>
      </p:sp>
    </p:spTree>
    <p:extLst>
      <p:ext uri="{BB962C8B-B14F-4D97-AF65-F5344CB8AC3E}">
        <p14:creationId xmlns:p14="http://schemas.microsoft.com/office/powerpoint/2010/main" val="6532326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98A5A-40C4-82C6-F2ED-531E2E988C78}"/>
              </a:ext>
            </a:extLst>
          </p:cNvPr>
          <p:cNvSpPr>
            <a:spLocks noGrp="1"/>
          </p:cNvSpPr>
          <p:nvPr>
            <p:ph type="title"/>
          </p:nvPr>
        </p:nvSpPr>
        <p:spPr>
          <a:xfrm>
            <a:off x="1" y="416741"/>
            <a:ext cx="8623004" cy="934629"/>
          </a:xfrm>
        </p:spPr>
        <p:txBody>
          <a:bodyPr>
            <a:normAutofit fontScale="90000"/>
          </a:bodyPr>
          <a:lstStyle/>
          <a:p>
            <a:r>
              <a:rPr lang="en-US"/>
              <a:t>Where are the SEAH risk areas in our organization?</a:t>
            </a:r>
          </a:p>
        </p:txBody>
      </p:sp>
      <p:sp>
        <p:nvSpPr>
          <p:cNvPr id="3" name="Date Placeholder 2">
            <a:extLst>
              <a:ext uri="{FF2B5EF4-FFF2-40B4-BE49-F238E27FC236}">
                <a16:creationId xmlns:a16="http://schemas.microsoft.com/office/drawing/2014/main" id="{7A4B36F6-D1D5-348C-E037-4A3BD0A00487}"/>
              </a:ext>
            </a:extLst>
          </p:cNvPr>
          <p:cNvSpPr>
            <a:spLocks noGrp="1"/>
          </p:cNvSpPr>
          <p:nvPr>
            <p:ph type="dt" sz="half" idx="14"/>
          </p:nvPr>
        </p:nvSpPr>
        <p:spPr/>
        <p:txBody>
          <a:bodyPr/>
          <a:lstStyle/>
          <a:p>
            <a:fld id="{DC8CA902-D72D-2A42-9989-0497B7C121DC}" type="datetime1">
              <a:rPr lang="en-US" smtClean="0"/>
              <a:t>9/21/2022</a:t>
            </a:fld>
            <a:endParaRPr lang="en-US"/>
          </a:p>
        </p:txBody>
      </p:sp>
      <p:sp>
        <p:nvSpPr>
          <p:cNvPr id="4" name="Footer Placeholder 3">
            <a:extLst>
              <a:ext uri="{FF2B5EF4-FFF2-40B4-BE49-F238E27FC236}">
                <a16:creationId xmlns:a16="http://schemas.microsoft.com/office/drawing/2014/main" id="{8FC28E9B-41DA-F5FD-D6F8-2536B84DFB83}"/>
              </a:ext>
            </a:extLst>
          </p:cNvPr>
          <p:cNvSpPr>
            <a:spLocks noGrp="1"/>
          </p:cNvSpPr>
          <p:nvPr>
            <p:ph type="ftr" sz="quarter" idx="15"/>
          </p:nvPr>
        </p:nvSpPr>
        <p:spPr/>
        <p:txBody>
          <a:bodyPr/>
          <a:lstStyle/>
          <a:p>
            <a:r>
              <a:rPr lang="en-US"/>
              <a:t>InterAction.org</a:t>
            </a:r>
          </a:p>
        </p:txBody>
      </p:sp>
      <p:sp>
        <p:nvSpPr>
          <p:cNvPr id="5" name="Slide Number Placeholder 4">
            <a:extLst>
              <a:ext uri="{FF2B5EF4-FFF2-40B4-BE49-F238E27FC236}">
                <a16:creationId xmlns:a16="http://schemas.microsoft.com/office/drawing/2014/main" id="{3EEADC4D-C976-AF9E-298B-4D9BFA8118E5}"/>
              </a:ext>
            </a:extLst>
          </p:cNvPr>
          <p:cNvSpPr>
            <a:spLocks noGrp="1"/>
          </p:cNvSpPr>
          <p:nvPr>
            <p:ph type="sldNum" sz="quarter" idx="16"/>
          </p:nvPr>
        </p:nvSpPr>
        <p:spPr/>
        <p:txBody>
          <a:bodyPr/>
          <a:lstStyle/>
          <a:p>
            <a:fld id="{70C38C08-47C7-4847-B0BE-B9D8DEEB3D1B}" type="slidenum">
              <a:rPr lang="en-US" smtClean="0"/>
              <a:pPr/>
              <a:t>11</a:t>
            </a:fld>
            <a:endParaRPr lang="en-US"/>
          </a:p>
        </p:txBody>
      </p:sp>
      <p:sp>
        <p:nvSpPr>
          <p:cNvPr id="6" name="Content Placeholder 5">
            <a:extLst>
              <a:ext uri="{FF2B5EF4-FFF2-40B4-BE49-F238E27FC236}">
                <a16:creationId xmlns:a16="http://schemas.microsoft.com/office/drawing/2014/main" id="{755729C6-9DCA-2A7E-B728-98A4FC8BD4AF}"/>
              </a:ext>
            </a:extLst>
          </p:cNvPr>
          <p:cNvSpPr>
            <a:spLocks noGrp="1"/>
          </p:cNvSpPr>
          <p:nvPr>
            <p:ph sz="quarter" idx="17"/>
          </p:nvPr>
        </p:nvSpPr>
        <p:spPr/>
        <p:txBody>
          <a:bodyPr/>
          <a:lstStyle/>
          <a:p>
            <a:endParaRPr lang="en-US"/>
          </a:p>
        </p:txBody>
      </p:sp>
    </p:spTree>
    <p:extLst>
      <p:ext uri="{BB962C8B-B14F-4D97-AF65-F5344CB8AC3E}">
        <p14:creationId xmlns:p14="http://schemas.microsoft.com/office/powerpoint/2010/main" val="586208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742CBD-08B1-316C-76D2-852454327987}"/>
              </a:ext>
            </a:extLst>
          </p:cNvPr>
          <p:cNvSpPr>
            <a:spLocks noGrp="1"/>
          </p:cNvSpPr>
          <p:nvPr>
            <p:ph type="title"/>
          </p:nvPr>
        </p:nvSpPr>
        <p:spPr/>
        <p:txBody>
          <a:bodyPr/>
          <a:lstStyle/>
          <a:p>
            <a:r>
              <a:rPr lang="en-US"/>
              <a:t>InterAction’s Mission</a:t>
            </a:r>
          </a:p>
        </p:txBody>
      </p:sp>
      <p:sp>
        <p:nvSpPr>
          <p:cNvPr id="3" name="Date Placeholder 2">
            <a:extLst>
              <a:ext uri="{FF2B5EF4-FFF2-40B4-BE49-F238E27FC236}">
                <a16:creationId xmlns:a16="http://schemas.microsoft.com/office/drawing/2014/main" id="{0C435930-85FC-4835-6F3B-8A082102DA25}"/>
              </a:ext>
            </a:extLst>
          </p:cNvPr>
          <p:cNvSpPr>
            <a:spLocks noGrp="1"/>
          </p:cNvSpPr>
          <p:nvPr>
            <p:ph type="dt" sz="half" idx="14"/>
          </p:nvPr>
        </p:nvSpPr>
        <p:spPr/>
        <p:txBody>
          <a:bodyPr/>
          <a:lstStyle/>
          <a:p>
            <a:fld id="{DC8CA902-D72D-2A42-9989-0497B7C121DC}" type="datetime1">
              <a:rPr lang="en-US" smtClean="0"/>
              <a:t>9/21/2022</a:t>
            </a:fld>
            <a:endParaRPr lang="en-US"/>
          </a:p>
        </p:txBody>
      </p:sp>
      <p:sp>
        <p:nvSpPr>
          <p:cNvPr id="4" name="Footer Placeholder 3">
            <a:extLst>
              <a:ext uri="{FF2B5EF4-FFF2-40B4-BE49-F238E27FC236}">
                <a16:creationId xmlns:a16="http://schemas.microsoft.com/office/drawing/2014/main" id="{05864438-47E1-9294-18E3-16BD50D3DA7E}"/>
              </a:ext>
            </a:extLst>
          </p:cNvPr>
          <p:cNvSpPr>
            <a:spLocks noGrp="1"/>
          </p:cNvSpPr>
          <p:nvPr>
            <p:ph type="ftr" sz="quarter" idx="15"/>
          </p:nvPr>
        </p:nvSpPr>
        <p:spPr/>
        <p:txBody>
          <a:bodyPr/>
          <a:lstStyle/>
          <a:p>
            <a:r>
              <a:rPr lang="en-US"/>
              <a:t>InterAction.org</a:t>
            </a:r>
          </a:p>
        </p:txBody>
      </p:sp>
      <p:sp>
        <p:nvSpPr>
          <p:cNvPr id="5" name="Slide Number Placeholder 4">
            <a:extLst>
              <a:ext uri="{FF2B5EF4-FFF2-40B4-BE49-F238E27FC236}">
                <a16:creationId xmlns:a16="http://schemas.microsoft.com/office/drawing/2014/main" id="{BEC97614-0262-387C-48D2-C75D90CA1F0F}"/>
              </a:ext>
            </a:extLst>
          </p:cNvPr>
          <p:cNvSpPr>
            <a:spLocks noGrp="1"/>
          </p:cNvSpPr>
          <p:nvPr>
            <p:ph type="sldNum" sz="quarter" idx="16"/>
          </p:nvPr>
        </p:nvSpPr>
        <p:spPr/>
        <p:txBody>
          <a:bodyPr/>
          <a:lstStyle/>
          <a:p>
            <a:fld id="{70C38C08-47C7-4847-B0BE-B9D8DEEB3D1B}" type="slidenum">
              <a:rPr lang="en-US" smtClean="0"/>
              <a:pPr/>
              <a:t>12</a:t>
            </a:fld>
            <a:endParaRPr lang="en-US"/>
          </a:p>
        </p:txBody>
      </p:sp>
      <p:sp>
        <p:nvSpPr>
          <p:cNvPr id="6" name="Content Placeholder 5">
            <a:extLst>
              <a:ext uri="{FF2B5EF4-FFF2-40B4-BE49-F238E27FC236}">
                <a16:creationId xmlns:a16="http://schemas.microsoft.com/office/drawing/2014/main" id="{976510FE-70D2-CE4A-7133-2A44A0A0D963}"/>
              </a:ext>
            </a:extLst>
          </p:cNvPr>
          <p:cNvSpPr>
            <a:spLocks noGrp="1"/>
          </p:cNvSpPr>
          <p:nvPr>
            <p:ph sz="quarter" idx="17"/>
          </p:nvPr>
        </p:nvSpPr>
        <p:spPr/>
        <p:txBody>
          <a:bodyPr>
            <a:normAutofit/>
          </a:bodyPr>
          <a:lstStyle/>
          <a:p>
            <a:pPr marL="0" indent="0" algn="ctr">
              <a:buNone/>
            </a:pPr>
            <a:r>
              <a:rPr lang="en-US" sz="2800"/>
              <a:t>InterAction is a convener, thought leader and voice for NGOs working to eliminate extreme poverty, strengthen human rights and citizen participation, safeguard a sustainable planet, promote peace, and ensure dignity for all people.</a:t>
            </a:r>
          </a:p>
        </p:txBody>
      </p:sp>
    </p:spTree>
    <p:extLst>
      <p:ext uri="{BB962C8B-B14F-4D97-AF65-F5344CB8AC3E}">
        <p14:creationId xmlns:p14="http://schemas.microsoft.com/office/powerpoint/2010/main" val="15780985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5E2A23-D67D-68D6-CE47-B7B1F071A3AC}"/>
              </a:ext>
            </a:extLst>
          </p:cNvPr>
          <p:cNvSpPr>
            <a:spLocks noGrp="1"/>
          </p:cNvSpPr>
          <p:nvPr>
            <p:ph type="title"/>
          </p:nvPr>
        </p:nvSpPr>
        <p:spPr/>
        <p:txBody>
          <a:bodyPr/>
          <a:lstStyle/>
          <a:p>
            <a:r>
              <a:rPr lang="en-US"/>
              <a:t>Let’s break it down</a:t>
            </a:r>
          </a:p>
        </p:txBody>
      </p:sp>
      <p:sp>
        <p:nvSpPr>
          <p:cNvPr id="3" name="Date Placeholder 2">
            <a:extLst>
              <a:ext uri="{FF2B5EF4-FFF2-40B4-BE49-F238E27FC236}">
                <a16:creationId xmlns:a16="http://schemas.microsoft.com/office/drawing/2014/main" id="{10878309-BAAC-2835-DF2F-C0C387C06E1A}"/>
              </a:ext>
            </a:extLst>
          </p:cNvPr>
          <p:cNvSpPr>
            <a:spLocks noGrp="1"/>
          </p:cNvSpPr>
          <p:nvPr>
            <p:ph type="dt" sz="half" idx="14"/>
          </p:nvPr>
        </p:nvSpPr>
        <p:spPr/>
        <p:txBody>
          <a:bodyPr/>
          <a:lstStyle/>
          <a:p>
            <a:fld id="{DC8CA902-D72D-2A42-9989-0497B7C121DC}" type="datetime1">
              <a:rPr lang="en-US" smtClean="0"/>
              <a:t>9/21/2022</a:t>
            </a:fld>
            <a:endParaRPr lang="en-US"/>
          </a:p>
        </p:txBody>
      </p:sp>
      <p:sp>
        <p:nvSpPr>
          <p:cNvPr id="4" name="Footer Placeholder 3">
            <a:extLst>
              <a:ext uri="{FF2B5EF4-FFF2-40B4-BE49-F238E27FC236}">
                <a16:creationId xmlns:a16="http://schemas.microsoft.com/office/drawing/2014/main" id="{655524AC-E894-FF10-9CC5-D649C50721B5}"/>
              </a:ext>
            </a:extLst>
          </p:cNvPr>
          <p:cNvSpPr>
            <a:spLocks noGrp="1"/>
          </p:cNvSpPr>
          <p:nvPr>
            <p:ph type="ftr" sz="quarter" idx="15"/>
          </p:nvPr>
        </p:nvSpPr>
        <p:spPr/>
        <p:txBody>
          <a:bodyPr/>
          <a:lstStyle/>
          <a:p>
            <a:r>
              <a:rPr lang="en-US"/>
              <a:t>InterAction.org</a:t>
            </a:r>
          </a:p>
        </p:txBody>
      </p:sp>
      <p:sp>
        <p:nvSpPr>
          <p:cNvPr id="5" name="Slide Number Placeholder 4">
            <a:extLst>
              <a:ext uri="{FF2B5EF4-FFF2-40B4-BE49-F238E27FC236}">
                <a16:creationId xmlns:a16="http://schemas.microsoft.com/office/drawing/2014/main" id="{ED31B586-5535-3F73-8427-FBBAED66E31E}"/>
              </a:ext>
            </a:extLst>
          </p:cNvPr>
          <p:cNvSpPr>
            <a:spLocks noGrp="1"/>
          </p:cNvSpPr>
          <p:nvPr>
            <p:ph type="sldNum" sz="quarter" idx="16"/>
          </p:nvPr>
        </p:nvSpPr>
        <p:spPr/>
        <p:txBody>
          <a:bodyPr/>
          <a:lstStyle/>
          <a:p>
            <a:fld id="{70C38C08-47C7-4847-B0BE-B9D8DEEB3D1B}" type="slidenum">
              <a:rPr lang="en-US" smtClean="0"/>
              <a:pPr/>
              <a:t>13</a:t>
            </a:fld>
            <a:endParaRPr lang="en-US"/>
          </a:p>
        </p:txBody>
      </p:sp>
      <p:sp>
        <p:nvSpPr>
          <p:cNvPr id="6" name="Content Placeholder 5">
            <a:extLst>
              <a:ext uri="{FF2B5EF4-FFF2-40B4-BE49-F238E27FC236}">
                <a16:creationId xmlns:a16="http://schemas.microsoft.com/office/drawing/2014/main" id="{264A9673-2030-6D96-F8F4-74BAD5525800}"/>
              </a:ext>
            </a:extLst>
          </p:cNvPr>
          <p:cNvSpPr>
            <a:spLocks noGrp="1"/>
          </p:cNvSpPr>
          <p:nvPr>
            <p:ph sz="quarter" idx="17"/>
          </p:nvPr>
        </p:nvSpPr>
        <p:spPr/>
        <p:txBody>
          <a:bodyPr>
            <a:normAutofit/>
          </a:bodyPr>
          <a:lstStyle/>
          <a:p>
            <a:r>
              <a:rPr lang="en-US" sz="2800"/>
              <a:t>How do the following parts of our mission relate to preventing and responding to SEAH?</a:t>
            </a:r>
          </a:p>
          <a:p>
            <a:r>
              <a:rPr lang="en-US">
                <a:highlight>
                  <a:srgbClr val="FFFF00"/>
                </a:highlight>
              </a:rPr>
              <a:t>Eliminate extreme poverty</a:t>
            </a:r>
          </a:p>
          <a:p>
            <a:r>
              <a:rPr lang="en-US">
                <a:highlight>
                  <a:srgbClr val="FFFF00"/>
                </a:highlight>
              </a:rPr>
              <a:t>Strengthen human rights and citizen participation</a:t>
            </a:r>
          </a:p>
          <a:p>
            <a:r>
              <a:rPr lang="en-US"/>
              <a:t>Safeguarding a sustainable planet</a:t>
            </a:r>
          </a:p>
          <a:p>
            <a:r>
              <a:rPr lang="en-US"/>
              <a:t>Promote peace</a:t>
            </a:r>
          </a:p>
          <a:p>
            <a:r>
              <a:rPr lang="en-US">
                <a:highlight>
                  <a:srgbClr val="FFFF00"/>
                </a:highlight>
              </a:rPr>
              <a:t>Ensure the dignity of all people</a:t>
            </a:r>
          </a:p>
          <a:p>
            <a:pPr marL="0" indent="0">
              <a:buNone/>
            </a:pPr>
            <a:endParaRPr lang="en-US"/>
          </a:p>
        </p:txBody>
      </p:sp>
    </p:spTree>
    <p:extLst>
      <p:ext uri="{BB962C8B-B14F-4D97-AF65-F5344CB8AC3E}">
        <p14:creationId xmlns:p14="http://schemas.microsoft.com/office/powerpoint/2010/main" val="41266592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alpha val="3000"/>
          </a:schemeClr>
        </a:solidFill>
        <a:effectLst/>
      </p:bgPr>
    </p:bg>
    <p:spTree>
      <p:nvGrpSpPr>
        <p:cNvPr id="1" name=""/>
        <p:cNvGrpSpPr/>
        <p:nvPr/>
      </p:nvGrpSpPr>
      <p:grpSpPr>
        <a:xfrm>
          <a:off x="0" y="0"/>
          <a:ext cx="0" cy="0"/>
          <a:chOff x="0" y="0"/>
          <a:chExt cx="0" cy="0"/>
        </a:xfrm>
      </p:grpSpPr>
      <p:grpSp>
        <p:nvGrpSpPr>
          <p:cNvPr id="36" name="Group 35">
            <a:extLst>
              <a:ext uri="{FF2B5EF4-FFF2-40B4-BE49-F238E27FC236}">
                <a16:creationId xmlns:a16="http://schemas.microsoft.com/office/drawing/2014/main" id="{7862D704-4E85-FE4A-85B9-111F42F2F6BC}"/>
              </a:ext>
            </a:extLst>
          </p:cNvPr>
          <p:cNvGrpSpPr>
            <a:grpSpLocks noChangeAspect="1"/>
          </p:cNvGrpSpPr>
          <p:nvPr/>
        </p:nvGrpSpPr>
        <p:grpSpPr>
          <a:xfrm>
            <a:off x="0" y="0"/>
            <a:ext cx="7048898" cy="6858000"/>
            <a:chOff x="0" y="0"/>
            <a:chExt cx="7048898" cy="6858000"/>
          </a:xfrm>
        </p:grpSpPr>
        <p:sp>
          <p:nvSpPr>
            <p:cNvPr id="33" name="Freeform 32">
              <a:extLst>
                <a:ext uri="{FF2B5EF4-FFF2-40B4-BE49-F238E27FC236}">
                  <a16:creationId xmlns:a16="http://schemas.microsoft.com/office/drawing/2014/main" id="{B64D429C-3CFD-CE49-BD86-B4AA7F78A3ED}"/>
                </a:ext>
              </a:extLst>
            </p:cNvPr>
            <p:cNvSpPr/>
            <p:nvPr userDrawn="1"/>
          </p:nvSpPr>
          <p:spPr>
            <a:xfrm>
              <a:off x="0" y="0"/>
              <a:ext cx="7048898" cy="6858000"/>
            </a:xfrm>
            <a:custGeom>
              <a:avLst/>
              <a:gdLst>
                <a:gd name="connsiteX0" fmla="*/ 0 w 7048898"/>
                <a:gd name="connsiteY0" fmla="*/ 0 h 6858000"/>
                <a:gd name="connsiteX1" fmla="*/ 4583788 w 7048898"/>
                <a:gd name="connsiteY1" fmla="*/ 0 h 6858000"/>
                <a:gd name="connsiteX2" fmla="*/ 4589488 w 7048898"/>
                <a:gd name="connsiteY2" fmla="*/ 0 h 6858000"/>
                <a:gd name="connsiteX3" fmla="*/ 7048898 w 7048898"/>
                <a:gd name="connsiteY3" fmla="*/ 0 h 6858000"/>
                <a:gd name="connsiteX4" fmla="*/ 5357764 w 7048898"/>
                <a:gd name="connsiteY4" fmla="*/ 6858000 h 6858000"/>
                <a:gd name="connsiteX5" fmla="*/ 4589488 w 7048898"/>
                <a:gd name="connsiteY5" fmla="*/ 6858000 h 6858000"/>
                <a:gd name="connsiteX6" fmla="*/ 2892654 w 7048898"/>
                <a:gd name="connsiteY6" fmla="*/ 6858000 h 6858000"/>
                <a:gd name="connsiteX7" fmla="*/ 0 w 7048898"/>
                <a:gd name="connsiteY7" fmla="*/ 6858000 h 6858000"/>
                <a:gd name="connsiteX8" fmla="*/ 0 w 7048898"/>
                <a:gd name="connsiteY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48898" h="6858000">
                  <a:moveTo>
                    <a:pt x="0" y="0"/>
                  </a:moveTo>
                  <a:lnTo>
                    <a:pt x="4583788" y="0"/>
                  </a:lnTo>
                  <a:lnTo>
                    <a:pt x="4589488" y="0"/>
                  </a:lnTo>
                  <a:lnTo>
                    <a:pt x="7048898" y="0"/>
                  </a:lnTo>
                  <a:lnTo>
                    <a:pt x="5357764" y="6858000"/>
                  </a:lnTo>
                  <a:lnTo>
                    <a:pt x="4589488" y="6858000"/>
                  </a:lnTo>
                  <a:lnTo>
                    <a:pt x="2892654" y="6858000"/>
                  </a:lnTo>
                  <a:lnTo>
                    <a:pt x="0" y="6858000"/>
                  </a:lnTo>
                  <a:lnTo>
                    <a:pt x="0" y="0"/>
                  </a:lnTo>
                  <a:close/>
                </a:path>
              </a:pathLst>
            </a:custGeom>
            <a:solidFill>
              <a:schemeClr val="accent1">
                <a:alpha val="5993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0" name="Freeform 29">
              <a:extLst>
                <a:ext uri="{FF2B5EF4-FFF2-40B4-BE49-F238E27FC236}">
                  <a16:creationId xmlns:a16="http://schemas.microsoft.com/office/drawing/2014/main" id="{E97611BD-A8F3-DA42-BE91-1A75B7110D6C}"/>
                </a:ext>
              </a:extLst>
            </p:cNvPr>
            <p:cNvSpPr/>
            <p:nvPr/>
          </p:nvSpPr>
          <p:spPr>
            <a:xfrm>
              <a:off x="0" y="0"/>
              <a:ext cx="6352571" cy="6858000"/>
            </a:xfrm>
            <a:custGeom>
              <a:avLst/>
              <a:gdLst>
                <a:gd name="connsiteX0" fmla="*/ 0 w 6352571"/>
                <a:gd name="connsiteY0" fmla="*/ 0 h 6858000"/>
                <a:gd name="connsiteX1" fmla="*/ 3885666 w 6352571"/>
                <a:gd name="connsiteY1" fmla="*/ 0 h 6858000"/>
                <a:gd name="connsiteX2" fmla="*/ 3885666 w 6352571"/>
                <a:gd name="connsiteY2" fmla="*/ 7280 h 6858000"/>
                <a:gd name="connsiteX3" fmla="*/ 3887461 w 6352571"/>
                <a:gd name="connsiteY3" fmla="*/ 0 h 6858000"/>
                <a:gd name="connsiteX4" fmla="*/ 6352571 w 6352571"/>
                <a:gd name="connsiteY4" fmla="*/ 0 h 6858000"/>
                <a:gd name="connsiteX5" fmla="*/ 4661437 w 6352571"/>
                <a:gd name="connsiteY5" fmla="*/ 6858000 h 6858000"/>
                <a:gd name="connsiteX6" fmla="*/ 3885666 w 6352571"/>
                <a:gd name="connsiteY6" fmla="*/ 6858000 h 6858000"/>
                <a:gd name="connsiteX7" fmla="*/ 2196327 w 6352571"/>
                <a:gd name="connsiteY7" fmla="*/ 6858000 h 6858000"/>
                <a:gd name="connsiteX8" fmla="*/ 0 w 6352571"/>
                <a:gd name="connsiteY8" fmla="*/ 6858000 h 6858000"/>
                <a:gd name="connsiteX9" fmla="*/ 0 w 6352571"/>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52571" h="6858000">
                  <a:moveTo>
                    <a:pt x="0" y="0"/>
                  </a:moveTo>
                  <a:lnTo>
                    <a:pt x="3885666" y="0"/>
                  </a:lnTo>
                  <a:lnTo>
                    <a:pt x="3885666" y="7280"/>
                  </a:lnTo>
                  <a:lnTo>
                    <a:pt x="3887461" y="0"/>
                  </a:lnTo>
                  <a:lnTo>
                    <a:pt x="6352571" y="0"/>
                  </a:lnTo>
                  <a:lnTo>
                    <a:pt x="4661437" y="6858000"/>
                  </a:lnTo>
                  <a:lnTo>
                    <a:pt x="3885666" y="6858000"/>
                  </a:lnTo>
                  <a:lnTo>
                    <a:pt x="2196327" y="6858000"/>
                  </a:lnTo>
                  <a:lnTo>
                    <a:pt x="0" y="685800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7" name="Title 6">
            <a:extLst>
              <a:ext uri="{FF2B5EF4-FFF2-40B4-BE49-F238E27FC236}">
                <a16:creationId xmlns:a16="http://schemas.microsoft.com/office/drawing/2014/main" id="{E5CE4E2F-27EF-7A43-AB50-1D45467D906C}"/>
              </a:ext>
            </a:extLst>
          </p:cNvPr>
          <p:cNvSpPr>
            <a:spLocks noGrp="1"/>
          </p:cNvSpPr>
          <p:nvPr>
            <p:ph type="ctrTitle"/>
          </p:nvPr>
        </p:nvSpPr>
        <p:spPr>
          <a:xfrm>
            <a:off x="381288" y="875427"/>
            <a:ext cx="5577060" cy="1287887"/>
          </a:xfrm>
        </p:spPr>
        <p:txBody>
          <a:bodyPr/>
          <a:lstStyle/>
          <a:p>
            <a:r>
              <a:rPr lang="en-US"/>
              <a:t>PSEAH in your position</a:t>
            </a:r>
          </a:p>
        </p:txBody>
      </p:sp>
      <p:pic>
        <p:nvPicPr>
          <p:cNvPr id="16" name="Picture 15">
            <a:extLst>
              <a:ext uri="{FF2B5EF4-FFF2-40B4-BE49-F238E27FC236}">
                <a16:creationId xmlns:a16="http://schemas.microsoft.com/office/drawing/2014/main" id="{978EB6D8-B3CB-614C-A701-B88F19C3D0E3}"/>
              </a:ext>
            </a:extLst>
          </p:cNvPr>
          <p:cNvPicPr>
            <a:picLocks noChangeAspect="1"/>
          </p:cNvPicPr>
          <p:nvPr/>
        </p:nvPicPr>
        <p:blipFill>
          <a:blip r:embed="rId2"/>
          <a:srcRect/>
          <a:stretch/>
        </p:blipFill>
        <p:spPr>
          <a:xfrm>
            <a:off x="10950315" y="6006301"/>
            <a:ext cx="1022242" cy="654873"/>
          </a:xfrm>
          <a:prstGeom prst="rect">
            <a:avLst/>
          </a:prstGeom>
          <a:effectLst/>
        </p:spPr>
      </p:pic>
    </p:spTree>
    <p:extLst>
      <p:ext uri="{BB962C8B-B14F-4D97-AF65-F5344CB8AC3E}">
        <p14:creationId xmlns:p14="http://schemas.microsoft.com/office/powerpoint/2010/main" val="11687402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16E5E3-0CBD-4F66-A42D-CEDD5EBA2C0E}"/>
              </a:ext>
            </a:extLst>
          </p:cNvPr>
          <p:cNvSpPr>
            <a:spLocks noGrp="1"/>
          </p:cNvSpPr>
          <p:nvPr>
            <p:ph type="title"/>
          </p:nvPr>
        </p:nvSpPr>
        <p:spPr/>
        <p:txBody>
          <a:bodyPr>
            <a:normAutofit fontScale="90000"/>
          </a:bodyPr>
          <a:lstStyle/>
          <a:p>
            <a:r>
              <a:rPr lang="en-US"/>
              <a:t>Activity: PSEAH in your position	</a:t>
            </a:r>
          </a:p>
        </p:txBody>
      </p:sp>
      <p:sp>
        <p:nvSpPr>
          <p:cNvPr id="3" name="Date Placeholder 2">
            <a:extLst>
              <a:ext uri="{FF2B5EF4-FFF2-40B4-BE49-F238E27FC236}">
                <a16:creationId xmlns:a16="http://schemas.microsoft.com/office/drawing/2014/main" id="{3066140B-77F2-D13B-1DB3-6666990BFB3F}"/>
              </a:ext>
            </a:extLst>
          </p:cNvPr>
          <p:cNvSpPr>
            <a:spLocks noGrp="1"/>
          </p:cNvSpPr>
          <p:nvPr>
            <p:ph type="dt" sz="half" idx="14"/>
          </p:nvPr>
        </p:nvSpPr>
        <p:spPr/>
        <p:txBody>
          <a:bodyPr/>
          <a:lstStyle/>
          <a:p>
            <a:fld id="{DC8CA902-D72D-2A42-9989-0497B7C121DC}" type="datetime1">
              <a:rPr lang="en-US" smtClean="0"/>
              <a:t>9/21/2022</a:t>
            </a:fld>
            <a:endParaRPr lang="en-US"/>
          </a:p>
        </p:txBody>
      </p:sp>
      <p:sp>
        <p:nvSpPr>
          <p:cNvPr id="4" name="Footer Placeholder 3">
            <a:extLst>
              <a:ext uri="{FF2B5EF4-FFF2-40B4-BE49-F238E27FC236}">
                <a16:creationId xmlns:a16="http://schemas.microsoft.com/office/drawing/2014/main" id="{65C0F861-ED41-48A8-DC9B-45EB2BB338AA}"/>
              </a:ext>
            </a:extLst>
          </p:cNvPr>
          <p:cNvSpPr>
            <a:spLocks noGrp="1"/>
          </p:cNvSpPr>
          <p:nvPr>
            <p:ph type="ftr" sz="quarter" idx="15"/>
          </p:nvPr>
        </p:nvSpPr>
        <p:spPr/>
        <p:txBody>
          <a:bodyPr/>
          <a:lstStyle/>
          <a:p>
            <a:r>
              <a:rPr lang="en-US"/>
              <a:t>InterAction.org</a:t>
            </a:r>
          </a:p>
        </p:txBody>
      </p:sp>
      <p:sp>
        <p:nvSpPr>
          <p:cNvPr id="5" name="Slide Number Placeholder 4">
            <a:extLst>
              <a:ext uri="{FF2B5EF4-FFF2-40B4-BE49-F238E27FC236}">
                <a16:creationId xmlns:a16="http://schemas.microsoft.com/office/drawing/2014/main" id="{BE96BCE4-72CA-15F7-AF36-B37FC7196A8F}"/>
              </a:ext>
            </a:extLst>
          </p:cNvPr>
          <p:cNvSpPr>
            <a:spLocks noGrp="1"/>
          </p:cNvSpPr>
          <p:nvPr>
            <p:ph type="sldNum" sz="quarter" idx="16"/>
          </p:nvPr>
        </p:nvSpPr>
        <p:spPr/>
        <p:txBody>
          <a:bodyPr/>
          <a:lstStyle/>
          <a:p>
            <a:fld id="{70C38C08-47C7-4847-B0BE-B9D8DEEB3D1B}" type="slidenum">
              <a:rPr lang="en-US" smtClean="0"/>
              <a:pPr/>
              <a:t>15</a:t>
            </a:fld>
            <a:endParaRPr lang="en-US"/>
          </a:p>
        </p:txBody>
      </p:sp>
      <p:sp>
        <p:nvSpPr>
          <p:cNvPr id="6" name="Content Placeholder 5">
            <a:extLst>
              <a:ext uri="{FF2B5EF4-FFF2-40B4-BE49-F238E27FC236}">
                <a16:creationId xmlns:a16="http://schemas.microsoft.com/office/drawing/2014/main" id="{7231CA9B-995D-E397-C1DE-D0EA452FA016}"/>
              </a:ext>
            </a:extLst>
          </p:cNvPr>
          <p:cNvSpPr>
            <a:spLocks noGrp="1"/>
          </p:cNvSpPr>
          <p:nvPr>
            <p:ph sz="quarter" idx="17"/>
          </p:nvPr>
        </p:nvSpPr>
        <p:spPr/>
        <p:txBody>
          <a:bodyPr/>
          <a:lstStyle/>
          <a:p>
            <a:r>
              <a:rPr lang="en-US" dirty="0"/>
              <a:t>On a piece of paper or in </a:t>
            </a:r>
            <a:r>
              <a:rPr lang="en-US"/>
              <a:t>the workbook, write down the three major goals/responsibilities of your role. </a:t>
            </a:r>
            <a:r>
              <a:rPr lang="en-US" dirty="0"/>
              <a:t>Highlight the key words.</a:t>
            </a:r>
          </a:p>
          <a:p>
            <a:r>
              <a:rPr lang="en-US" dirty="0"/>
              <a:t>Think of how safeguarding relates to the key aspects of your role. This can include things you are </a:t>
            </a:r>
            <a:r>
              <a:rPr lang="en-US" dirty="0">
                <a:latin typeface="FreightSans Pro Book" panose="02000606030000020004" pitchFamily="50" charset="0"/>
              </a:rPr>
              <a:t>already doing, things you should be doing, or major themes that connect.</a:t>
            </a:r>
          </a:p>
          <a:p>
            <a:endParaRPr lang="en-US" dirty="0"/>
          </a:p>
          <a:p>
            <a:pPr marL="617220" lvl="1" indent="-342900">
              <a:buAutoNum type="arabicPeriod"/>
            </a:pPr>
            <a:endParaRPr lang="en-US" dirty="0"/>
          </a:p>
        </p:txBody>
      </p:sp>
    </p:spTree>
    <p:extLst>
      <p:ext uri="{BB962C8B-B14F-4D97-AF65-F5344CB8AC3E}">
        <p14:creationId xmlns:p14="http://schemas.microsoft.com/office/powerpoint/2010/main" val="19362919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C3E94C-29DF-1B19-FB84-750BE86E090D}"/>
              </a:ext>
            </a:extLst>
          </p:cNvPr>
          <p:cNvSpPr>
            <a:spLocks noGrp="1"/>
          </p:cNvSpPr>
          <p:nvPr>
            <p:ph type="title"/>
          </p:nvPr>
        </p:nvSpPr>
        <p:spPr/>
        <p:txBody>
          <a:bodyPr>
            <a:normAutofit fontScale="90000"/>
          </a:bodyPr>
          <a:lstStyle/>
          <a:p>
            <a:r>
              <a:rPr lang="en-US"/>
              <a:t>Activity: PSEAH in your position</a:t>
            </a:r>
          </a:p>
        </p:txBody>
      </p:sp>
      <p:sp>
        <p:nvSpPr>
          <p:cNvPr id="3" name="Date Placeholder 2">
            <a:extLst>
              <a:ext uri="{FF2B5EF4-FFF2-40B4-BE49-F238E27FC236}">
                <a16:creationId xmlns:a16="http://schemas.microsoft.com/office/drawing/2014/main" id="{0E67D39D-5159-6ECE-7339-93F4CBAC5131}"/>
              </a:ext>
            </a:extLst>
          </p:cNvPr>
          <p:cNvSpPr>
            <a:spLocks noGrp="1"/>
          </p:cNvSpPr>
          <p:nvPr>
            <p:ph type="dt" sz="half" idx="14"/>
          </p:nvPr>
        </p:nvSpPr>
        <p:spPr/>
        <p:txBody>
          <a:bodyPr/>
          <a:lstStyle/>
          <a:p>
            <a:fld id="{DC8CA902-D72D-2A42-9989-0497B7C121DC}" type="datetime1">
              <a:rPr lang="en-US" smtClean="0"/>
              <a:t>9/21/2022</a:t>
            </a:fld>
            <a:endParaRPr lang="en-US"/>
          </a:p>
        </p:txBody>
      </p:sp>
      <p:sp>
        <p:nvSpPr>
          <p:cNvPr id="4" name="Footer Placeholder 3">
            <a:extLst>
              <a:ext uri="{FF2B5EF4-FFF2-40B4-BE49-F238E27FC236}">
                <a16:creationId xmlns:a16="http://schemas.microsoft.com/office/drawing/2014/main" id="{60FF9E61-7A0D-3EF9-77AC-22A38E34A86C}"/>
              </a:ext>
            </a:extLst>
          </p:cNvPr>
          <p:cNvSpPr>
            <a:spLocks noGrp="1"/>
          </p:cNvSpPr>
          <p:nvPr>
            <p:ph type="ftr" sz="quarter" idx="15"/>
          </p:nvPr>
        </p:nvSpPr>
        <p:spPr/>
        <p:txBody>
          <a:bodyPr/>
          <a:lstStyle/>
          <a:p>
            <a:r>
              <a:rPr lang="en-US"/>
              <a:t>InterAction.org</a:t>
            </a:r>
          </a:p>
        </p:txBody>
      </p:sp>
      <p:sp>
        <p:nvSpPr>
          <p:cNvPr id="5" name="Slide Number Placeholder 4">
            <a:extLst>
              <a:ext uri="{FF2B5EF4-FFF2-40B4-BE49-F238E27FC236}">
                <a16:creationId xmlns:a16="http://schemas.microsoft.com/office/drawing/2014/main" id="{51DF2379-D5E7-1F91-A0D7-2B670B2BA715}"/>
              </a:ext>
            </a:extLst>
          </p:cNvPr>
          <p:cNvSpPr>
            <a:spLocks noGrp="1"/>
          </p:cNvSpPr>
          <p:nvPr>
            <p:ph type="sldNum" sz="quarter" idx="16"/>
          </p:nvPr>
        </p:nvSpPr>
        <p:spPr/>
        <p:txBody>
          <a:bodyPr/>
          <a:lstStyle/>
          <a:p>
            <a:fld id="{70C38C08-47C7-4847-B0BE-B9D8DEEB3D1B}" type="slidenum">
              <a:rPr lang="en-US" smtClean="0"/>
              <a:pPr/>
              <a:t>16</a:t>
            </a:fld>
            <a:endParaRPr lang="en-US"/>
          </a:p>
        </p:txBody>
      </p:sp>
      <p:sp>
        <p:nvSpPr>
          <p:cNvPr id="6" name="Content Placeholder 5">
            <a:extLst>
              <a:ext uri="{FF2B5EF4-FFF2-40B4-BE49-F238E27FC236}">
                <a16:creationId xmlns:a16="http://schemas.microsoft.com/office/drawing/2014/main" id="{7938E5C3-183C-1204-38D8-1FC974E6DAA5}"/>
              </a:ext>
            </a:extLst>
          </p:cNvPr>
          <p:cNvSpPr>
            <a:spLocks noGrp="1"/>
          </p:cNvSpPr>
          <p:nvPr>
            <p:ph sz="quarter" idx="17"/>
          </p:nvPr>
        </p:nvSpPr>
        <p:spPr/>
        <p:txBody>
          <a:bodyPr/>
          <a:lstStyle/>
          <a:p>
            <a:r>
              <a:rPr lang="en-US">
                <a:latin typeface="FreightSans Pro Book" panose="02000606030000020004" pitchFamily="50" charset="0"/>
              </a:rPr>
              <a:t>Example: Membership Program Associate</a:t>
            </a:r>
          </a:p>
          <a:p>
            <a:r>
              <a:rPr lang="en-US" b="0" i="0">
                <a:solidFill>
                  <a:srgbClr val="242424"/>
                </a:solidFill>
                <a:effectLst/>
                <a:latin typeface="FreightSans Pro Book" panose="02000606030000020004" pitchFamily="50" charset="0"/>
              </a:rPr>
              <a:t>collecting organizing and analyzing membership data (including </a:t>
            </a:r>
            <a:r>
              <a:rPr lang="en-US" b="1" i="0">
                <a:solidFill>
                  <a:srgbClr val="242424"/>
                </a:solidFill>
                <a:effectLst/>
                <a:latin typeface="FreightSans Pro Book" panose="02000606030000020004" pitchFamily="50" charset="0"/>
              </a:rPr>
              <a:t>prospecting</a:t>
            </a:r>
            <a:r>
              <a:rPr lang="en-US" b="0" i="0">
                <a:solidFill>
                  <a:srgbClr val="242424"/>
                </a:solidFill>
                <a:effectLst/>
                <a:latin typeface="FreightSans Pro Book" panose="02000606030000020004" pitchFamily="50" charset="0"/>
              </a:rPr>
              <a:t>)</a:t>
            </a:r>
          </a:p>
          <a:p>
            <a:pPr lvl="1"/>
            <a:r>
              <a:rPr lang="en-US">
                <a:solidFill>
                  <a:schemeClr val="accent1"/>
                </a:solidFill>
                <a:latin typeface="FreightSans Pro Book" panose="02000606030000020004" pitchFamily="50" charset="0"/>
              </a:rPr>
              <a:t>- Prospecting: ensuring potential members do not have prior safeguarding issues. </a:t>
            </a:r>
            <a:endParaRPr lang="en-US" b="0" i="0">
              <a:solidFill>
                <a:schemeClr val="accent1"/>
              </a:solidFill>
              <a:effectLst/>
              <a:latin typeface="FreightSans Pro Book" panose="02000606030000020004" pitchFamily="50" charset="0"/>
            </a:endParaRPr>
          </a:p>
          <a:p>
            <a:r>
              <a:rPr lang="en-US" b="0" i="0">
                <a:solidFill>
                  <a:srgbClr val="242424"/>
                </a:solidFill>
                <a:effectLst/>
                <a:latin typeface="FreightSans Pro Book" panose="02000606030000020004" pitchFamily="50" charset="0"/>
              </a:rPr>
              <a:t> assisting with dues processes and </a:t>
            </a:r>
            <a:r>
              <a:rPr lang="en-US" b="1" i="0">
                <a:solidFill>
                  <a:srgbClr val="242424"/>
                </a:solidFill>
                <a:effectLst/>
                <a:latin typeface="FreightSans Pro Book" panose="02000606030000020004" pitchFamily="50" charset="0"/>
              </a:rPr>
              <a:t>member on boarding</a:t>
            </a:r>
          </a:p>
          <a:p>
            <a:pPr lvl="1"/>
            <a:r>
              <a:rPr lang="en-US">
                <a:solidFill>
                  <a:schemeClr val="accent1"/>
                </a:solidFill>
                <a:latin typeface="FreightSans Pro Book" panose="02000606030000020004" pitchFamily="50" charset="0"/>
              </a:rPr>
              <a:t>- onboarding: ensuring new members know about mechanisms to strengthen safeguarding + PSEA (FP2A WG)</a:t>
            </a:r>
            <a:endParaRPr lang="en-US" i="0">
              <a:solidFill>
                <a:schemeClr val="accent1"/>
              </a:solidFill>
              <a:effectLst/>
              <a:latin typeface="FreightSans Pro Book" panose="02000606030000020004" pitchFamily="50" charset="0"/>
            </a:endParaRPr>
          </a:p>
          <a:p>
            <a:r>
              <a:rPr lang="en-US" b="0" i="0">
                <a:solidFill>
                  <a:srgbClr val="242424"/>
                </a:solidFill>
                <a:effectLst/>
                <a:latin typeface="FreightSans Pro Book" panose="02000606030000020004" pitchFamily="50" charset="0"/>
              </a:rPr>
              <a:t> Assists in coordination of Forum and CEO Retreat (annual events) logistics, including Member and sponsorship follow up, relevant event material dissemination, web content, et al.</a:t>
            </a:r>
          </a:p>
          <a:p>
            <a:pPr lvl="1"/>
            <a:r>
              <a:rPr lang="en-US" b="1">
                <a:solidFill>
                  <a:schemeClr val="accent1"/>
                </a:solidFill>
                <a:latin typeface="FreightSans Pro Book" panose="02000606030000020004" pitchFamily="50" charset="0"/>
              </a:rPr>
              <a:t>- </a:t>
            </a:r>
            <a:r>
              <a:rPr lang="en-US">
                <a:solidFill>
                  <a:schemeClr val="accent1"/>
                </a:solidFill>
                <a:latin typeface="FreightSans Pro Book" panose="02000606030000020004" pitchFamily="50" charset="0"/>
              </a:rPr>
              <a:t>Ensure you are aware of reporting mechanisms if any issues do arise at these events.</a:t>
            </a:r>
            <a:endParaRPr lang="en-US" b="1">
              <a:solidFill>
                <a:schemeClr val="accent1"/>
              </a:solidFill>
              <a:latin typeface="FreightSans Pro Book" panose="02000606030000020004" pitchFamily="50" charset="0"/>
            </a:endParaRPr>
          </a:p>
          <a:p>
            <a:endParaRPr lang="en-US"/>
          </a:p>
        </p:txBody>
      </p:sp>
    </p:spTree>
    <p:extLst>
      <p:ext uri="{BB962C8B-B14F-4D97-AF65-F5344CB8AC3E}">
        <p14:creationId xmlns:p14="http://schemas.microsoft.com/office/powerpoint/2010/main" val="11295662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54B71E-9422-3A3C-8EC3-24246A5790C5}"/>
              </a:ext>
            </a:extLst>
          </p:cNvPr>
          <p:cNvSpPr>
            <a:spLocks noGrp="1"/>
          </p:cNvSpPr>
          <p:nvPr>
            <p:ph type="title"/>
          </p:nvPr>
        </p:nvSpPr>
        <p:spPr>
          <a:xfrm>
            <a:off x="0" y="416741"/>
            <a:ext cx="12332367" cy="934629"/>
          </a:xfrm>
        </p:spPr>
        <p:txBody>
          <a:bodyPr>
            <a:noAutofit/>
          </a:bodyPr>
          <a:lstStyle/>
          <a:p>
            <a:r>
              <a:rPr lang="en-US" sz="2800"/>
              <a:t>How does PSEAH relate to your position? What can you do to ensure PSEAH is mainstreamed at 	InterAction? </a:t>
            </a:r>
          </a:p>
        </p:txBody>
      </p:sp>
      <p:sp>
        <p:nvSpPr>
          <p:cNvPr id="3" name="Date Placeholder 2">
            <a:extLst>
              <a:ext uri="{FF2B5EF4-FFF2-40B4-BE49-F238E27FC236}">
                <a16:creationId xmlns:a16="http://schemas.microsoft.com/office/drawing/2014/main" id="{19CD0844-20EA-4E83-028B-57E71260372A}"/>
              </a:ext>
            </a:extLst>
          </p:cNvPr>
          <p:cNvSpPr>
            <a:spLocks noGrp="1"/>
          </p:cNvSpPr>
          <p:nvPr>
            <p:ph type="dt" sz="half" idx="14"/>
          </p:nvPr>
        </p:nvSpPr>
        <p:spPr/>
        <p:txBody>
          <a:bodyPr/>
          <a:lstStyle/>
          <a:p>
            <a:fld id="{DC8CA902-D72D-2A42-9989-0497B7C121DC}" type="datetime1">
              <a:rPr lang="en-US" smtClean="0"/>
              <a:t>9/21/2022</a:t>
            </a:fld>
            <a:endParaRPr lang="en-US"/>
          </a:p>
        </p:txBody>
      </p:sp>
      <p:sp>
        <p:nvSpPr>
          <p:cNvPr id="4" name="Footer Placeholder 3">
            <a:extLst>
              <a:ext uri="{FF2B5EF4-FFF2-40B4-BE49-F238E27FC236}">
                <a16:creationId xmlns:a16="http://schemas.microsoft.com/office/drawing/2014/main" id="{0787F98D-5BB9-36AF-7EDA-E014D59E5D44}"/>
              </a:ext>
            </a:extLst>
          </p:cNvPr>
          <p:cNvSpPr>
            <a:spLocks noGrp="1"/>
          </p:cNvSpPr>
          <p:nvPr>
            <p:ph type="ftr" sz="quarter" idx="15"/>
          </p:nvPr>
        </p:nvSpPr>
        <p:spPr/>
        <p:txBody>
          <a:bodyPr/>
          <a:lstStyle/>
          <a:p>
            <a:r>
              <a:rPr lang="en-US"/>
              <a:t>InterAction.org</a:t>
            </a:r>
          </a:p>
        </p:txBody>
      </p:sp>
      <p:sp>
        <p:nvSpPr>
          <p:cNvPr id="5" name="Slide Number Placeholder 4">
            <a:extLst>
              <a:ext uri="{FF2B5EF4-FFF2-40B4-BE49-F238E27FC236}">
                <a16:creationId xmlns:a16="http://schemas.microsoft.com/office/drawing/2014/main" id="{1C66D78A-8E03-1A65-BD5E-D64F07952111}"/>
              </a:ext>
            </a:extLst>
          </p:cNvPr>
          <p:cNvSpPr>
            <a:spLocks noGrp="1"/>
          </p:cNvSpPr>
          <p:nvPr>
            <p:ph type="sldNum" sz="quarter" idx="16"/>
          </p:nvPr>
        </p:nvSpPr>
        <p:spPr/>
        <p:txBody>
          <a:bodyPr/>
          <a:lstStyle/>
          <a:p>
            <a:fld id="{70C38C08-47C7-4847-B0BE-B9D8DEEB3D1B}" type="slidenum">
              <a:rPr lang="en-US" smtClean="0"/>
              <a:pPr/>
              <a:t>17</a:t>
            </a:fld>
            <a:endParaRPr lang="en-US"/>
          </a:p>
        </p:txBody>
      </p:sp>
      <p:sp>
        <p:nvSpPr>
          <p:cNvPr id="6" name="Content Placeholder 5">
            <a:extLst>
              <a:ext uri="{FF2B5EF4-FFF2-40B4-BE49-F238E27FC236}">
                <a16:creationId xmlns:a16="http://schemas.microsoft.com/office/drawing/2014/main" id="{A51F87F3-823B-9613-692E-DFB72966416E}"/>
              </a:ext>
            </a:extLst>
          </p:cNvPr>
          <p:cNvSpPr>
            <a:spLocks noGrp="1"/>
          </p:cNvSpPr>
          <p:nvPr>
            <p:ph sz="quarter" idx="17"/>
          </p:nvPr>
        </p:nvSpPr>
        <p:spPr/>
        <p:txBody>
          <a:bodyPr/>
          <a:lstStyle/>
          <a:p>
            <a:endParaRPr lang="en-US"/>
          </a:p>
        </p:txBody>
      </p:sp>
    </p:spTree>
    <p:extLst>
      <p:ext uri="{BB962C8B-B14F-4D97-AF65-F5344CB8AC3E}">
        <p14:creationId xmlns:p14="http://schemas.microsoft.com/office/powerpoint/2010/main" val="35110469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EDB33-7138-F815-EDB2-1148EA4CD7F3}"/>
              </a:ext>
            </a:extLst>
          </p:cNvPr>
          <p:cNvSpPr>
            <a:spLocks noGrp="1"/>
          </p:cNvSpPr>
          <p:nvPr>
            <p:ph type="title"/>
          </p:nvPr>
        </p:nvSpPr>
        <p:spPr/>
        <p:txBody>
          <a:bodyPr/>
          <a:lstStyle/>
          <a:p>
            <a:r>
              <a:rPr lang="en-US"/>
              <a:t>Next steps</a:t>
            </a:r>
          </a:p>
        </p:txBody>
      </p:sp>
      <p:sp>
        <p:nvSpPr>
          <p:cNvPr id="3" name="Date Placeholder 2">
            <a:extLst>
              <a:ext uri="{FF2B5EF4-FFF2-40B4-BE49-F238E27FC236}">
                <a16:creationId xmlns:a16="http://schemas.microsoft.com/office/drawing/2014/main" id="{87EDD2C4-3001-FEF6-9353-878C6B2699B0}"/>
              </a:ext>
            </a:extLst>
          </p:cNvPr>
          <p:cNvSpPr>
            <a:spLocks noGrp="1"/>
          </p:cNvSpPr>
          <p:nvPr>
            <p:ph type="dt" sz="half" idx="14"/>
          </p:nvPr>
        </p:nvSpPr>
        <p:spPr/>
        <p:txBody>
          <a:bodyPr/>
          <a:lstStyle/>
          <a:p>
            <a:fld id="{DC8CA902-D72D-2A42-9989-0497B7C121DC}" type="datetime1">
              <a:rPr lang="en-US" smtClean="0"/>
              <a:t>9/21/2022</a:t>
            </a:fld>
            <a:endParaRPr lang="en-US"/>
          </a:p>
        </p:txBody>
      </p:sp>
      <p:sp>
        <p:nvSpPr>
          <p:cNvPr id="4" name="Footer Placeholder 3">
            <a:extLst>
              <a:ext uri="{FF2B5EF4-FFF2-40B4-BE49-F238E27FC236}">
                <a16:creationId xmlns:a16="http://schemas.microsoft.com/office/drawing/2014/main" id="{70D579C7-0746-079A-ACBA-C4D33D4F330C}"/>
              </a:ext>
            </a:extLst>
          </p:cNvPr>
          <p:cNvSpPr>
            <a:spLocks noGrp="1"/>
          </p:cNvSpPr>
          <p:nvPr>
            <p:ph type="ftr" sz="quarter" idx="15"/>
          </p:nvPr>
        </p:nvSpPr>
        <p:spPr/>
        <p:txBody>
          <a:bodyPr/>
          <a:lstStyle/>
          <a:p>
            <a:r>
              <a:rPr lang="en-US"/>
              <a:t>InterAction.org</a:t>
            </a:r>
          </a:p>
        </p:txBody>
      </p:sp>
      <p:sp>
        <p:nvSpPr>
          <p:cNvPr id="5" name="Slide Number Placeholder 4">
            <a:extLst>
              <a:ext uri="{FF2B5EF4-FFF2-40B4-BE49-F238E27FC236}">
                <a16:creationId xmlns:a16="http://schemas.microsoft.com/office/drawing/2014/main" id="{E40B98E6-7A97-150B-AB3A-A23CABF9C798}"/>
              </a:ext>
            </a:extLst>
          </p:cNvPr>
          <p:cNvSpPr>
            <a:spLocks noGrp="1"/>
          </p:cNvSpPr>
          <p:nvPr>
            <p:ph type="sldNum" sz="quarter" idx="16"/>
          </p:nvPr>
        </p:nvSpPr>
        <p:spPr/>
        <p:txBody>
          <a:bodyPr/>
          <a:lstStyle/>
          <a:p>
            <a:fld id="{70C38C08-47C7-4847-B0BE-B9D8DEEB3D1B}" type="slidenum">
              <a:rPr lang="en-US" smtClean="0"/>
              <a:pPr/>
              <a:t>18</a:t>
            </a:fld>
            <a:endParaRPr lang="en-US"/>
          </a:p>
        </p:txBody>
      </p:sp>
      <p:sp>
        <p:nvSpPr>
          <p:cNvPr id="6" name="Content Placeholder 5">
            <a:extLst>
              <a:ext uri="{FF2B5EF4-FFF2-40B4-BE49-F238E27FC236}">
                <a16:creationId xmlns:a16="http://schemas.microsoft.com/office/drawing/2014/main" id="{DB0BD41F-E7E3-2D56-C2FE-6070DD0DA2BF}"/>
              </a:ext>
            </a:extLst>
          </p:cNvPr>
          <p:cNvSpPr>
            <a:spLocks noGrp="1"/>
          </p:cNvSpPr>
          <p:nvPr>
            <p:ph sz="quarter" idx="17"/>
          </p:nvPr>
        </p:nvSpPr>
        <p:spPr/>
        <p:txBody>
          <a:bodyPr/>
          <a:lstStyle/>
          <a:p>
            <a:r>
              <a:rPr lang="en-US"/>
              <a:t>What can our organization do to improve on PSEAH?</a:t>
            </a:r>
          </a:p>
          <a:p>
            <a:r>
              <a:rPr lang="en-US"/>
              <a:t>What can you do to commit to PSEAH within your role?</a:t>
            </a:r>
          </a:p>
        </p:txBody>
      </p:sp>
    </p:spTree>
    <p:extLst>
      <p:ext uri="{BB962C8B-B14F-4D97-AF65-F5344CB8AC3E}">
        <p14:creationId xmlns:p14="http://schemas.microsoft.com/office/powerpoint/2010/main" val="23645419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DC7DBB-872B-917F-AAC0-05307424488B}"/>
              </a:ext>
            </a:extLst>
          </p:cNvPr>
          <p:cNvSpPr>
            <a:spLocks noGrp="1"/>
          </p:cNvSpPr>
          <p:nvPr>
            <p:ph type="title"/>
          </p:nvPr>
        </p:nvSpPr>
        <p:spPr/>
        <p:txBody>
          <a:bodyPr/>
          <a:lstStyle/>
          <a:p>
            <a:r>
              <a:rPr lang="en-US" dirty="0"/>
              <a:t>Trigger Warning</a:t>
            </a:r>
          </a:p>
        </p:txBody>
      </p:sp>
      <p:sp>
        <p:nvSpPr>
          <p:cNvPr id="3" name="Date Placeholder 2">
            <a:extLst>
              <a:ext uri="{FF2B5EF4-FFF2-40B4-BE49-F238E27FC236}">
                <a16:creationId xmlns:a16="http://schemas.microsoft.com/office/drawing/2014/main" id="{FD7D268C-D06B-46C0-A1FD-A81E4EA3435A}"/>
              </a:ext>
            </a:extLst>
          </p:cNvPr>
          <p:cNvSpPr>
            <a:spLocks noGrp="1"/>
          </p:cNvSpPr>
          <p:nvPr>
            <p:ph type="dt" sz="half" idx="14"/>
          </p:nvPr>
        </p:nvSpPr>
        <p:spPr/>
        <p:txBody>
          <a:bodyPr/>
          <a:lstStyle/>
          <a:p>
            <a:fld id="{DC8CA902-D72D-2A42-9989-0497B7C121DC}" type="datetime1">
              <a:rPr lang="en-US" smtClean="0"/>
              <a:t>9/21/2022</a:t>
            </a:fld>
            <a:endParaRPr lang="en-US"/>
          </a:p>
        </p:txBody>
      </p:sp>
      <p:sp>
        <p:nvSpPr>
          <p:cNvPr id="4" name="Footer Placeholder 3">
            <a:extLst>
              <a:ext uri="{FF2B5EF4-FFF2-40B4-BE49-F238E27FC236}">
                <a16:creationId xmlns:a16="http://schemas.microsoft.com/office/drawing/2014/main" id="{CD437476-3190-2045-2D8C-4297126C9DB2}"/>
              </a:ext>
            </a:extLst>
          </p:cNvPr>
          <p:cNvSpPr>
            <a:spLocks noGrp="1"/>
          </p:cNvSpPr>
          <p:nvPr>
            <p:ph type="ftr" sz="quarter" idx="15"/>
          </p:nvPr>
        </p:nvSpPr>
        <p:spPr/>
        <p:txBody>
          <a:bodyPr/>
          <a:lstStyle/>
          <a:p>
            <a:r>
              <a:rPr lang="en-US"/>
              <a:t>InterAction.org</a:t>
            </a:r>
          </a:p>
        </p:txBody>
      </p:sp>
      <p:sp>
        <p:nvSpPr>
          <p:cNvPr id="5" name="Slide Number Placeholder 4">
            <a:extLst>
              <a:ext uri="{FF2B5EF4-FFF2-40B4-BE49-F238E27FC236}">
                <a16:creationId xmlns:a16="http://schemas.microsoft.com/office/drawing/2014/main" id="{84D2E650-B308-E28D-6C63-76983F15C27F}"/>
              </a:ext>
            </a:extLst>
          </p:cNvPr>
          <p:cNvSpPr>
            <a:spLocks noGrp="1"/>
          </p:cNvSpPr>
          <p:nvPr>
            <p:ph type="sldNum" sz="quarter" idx="16"/>
          </p:nvPr>
        </p:nvSpPr>
        <p:spPr/>
        <p:txBody>
          <a:bodyPr/>
          <a:lstStyle/>
          <a:p>
            <a:fld id="{70C38C08-47C7-4847-B0BE-B9D8DEEB3D1B}" type="slidenum">
              <a:rPr lang="en-US" smtClean="0"/>
              <a:pPr/>
              <a:t>2</a:t>
            </a:fld>
            <a:endParaRPr lang="en-US"/>
          </a:p>
        </p:txBody>
      </p:sp>
      <p:sp>
        <p:nvSpPr>
          <p:cNvPr id="6" name="Content Placeholder 5">
            <a:extLst>
              <a:ext uri="{FF2B5EF4-FFF2-40B4-BE49-F238E27FC236}">
                <a16:creationId xmlns:a16="http://schemas.microsoft.com/office/drawing/2014/main" id="{105F70AF-0EE4-343C-26AB-584440996E64}"/>
              </a:ext>
            </a:extLst>
          </p:cNvPr>
          <p:cNvSpPr>
            <a:spLocks noGrp="1"/>
          </p:cNvSpPr>
          <p:nvPr>
            <p:ph sz="quarter" idx="17"/>
          </p:nvPr>
        </p:nvSpPr>
        <p:spPr/>
        <p:txBody>
          <a:bodyPr>
            <a:normAutofit/>
          </a:bodyPr>
          <a:lstStyle/>
          <a:p>
            <a:pPr marL="0" indent="0" algn="ctr">
              <a:buNone/>
            </a:pPr>
            <a:r>
              <a:rPr lang="en-US" sz="2800" dirty="0">
                <a:effectLst/>
                <a:latin typeface="FreightSans Pro Book" panose="02000606030000020004" pitchFamily="50" charset="0"/>
                <a:ea typeface="Calibri" panose="020F0502020204030204" pitchFamily="34" charset="0"/>
                <a:cs typeface="Times New Roman" panose="02020603050405020304" pitchFamily="18" charset="0"/>
              </a:rPr>
              <a:t>Before we begin, I want to provide a brief trigger warning. This training pertains to sexual exploitation, abuse, and harassment. We know this is a sensitive topic to discuss, and that it can stir up emotions of our own experiences of something we have witnessed or know about. We encourage you to participate to the extent you feel comfortable and to take a break from the session if needed. If this session brings things up that you would like to talk about, seek support from a trusted colleague, friend, or family member.</a:t>
            </a:r>
            <a:endParaRPr lang="en-US" sz="2800" dirty="0"/>
          </a:p>
        </p:txBody>
      </p:sp>
    </p:spTree>
    <p:extLst>
      <p:ext uri="{BB962C8B-B14F-4D97-AF65-F5344CB8AC3E}">
        <p14:creationId xmlns:p14="http://schemas.microsoft.com/office/powerpoint/2010/main" val="9815605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14ACB3-BEF9-B42A-C929-459577609902}"/>
              </a:ext>
            </a:extLst>
          </p:cNvPr>
          <p:cNvSpPr>
            <a:spLocks noGrp="1"/>
          </p:cNvSpPr>
          <p:nvPr>
            <p:ph type="title"/>
          </p:nvPr>
        </p:nvSpPr>
        <p:spPr/>
        <p:txBody>
          <a:bodyPr/>
          <a:lstStyle/>
          <a:p>
            <a:r>
              <a:rPr lang="en-US" dirty="0"/>
              <a:t>PSEAH Day of Action</a:t>
            </a:r>
          </a:p>
        </p:txBody>
      </p:sp>
      <p:sp>
        <p:nvSpPr>
          <p:cNvPr id="3" name="Date Placeholder 2">
            <a:extLst>
              <a:ext uri="{FF2B5EF4-FFF2-40B4-BE49-F238E27FC236}">
                <a16:creationId xmlns:a16="http://schemas.microsoft.com/office/drawing/2014/main" id="{02745EA9-AD8F-F703-2FF0-D768737BD011}"/>
              </a:ext>
            </a:extLst>
          </p:cNvPr>
          <p:cNvSpPr>
            <a:spLocks noGrp="1"/>
          </p:cNvSpPr>
          <p:nvPr>
            <p:ph type="dt" sz="half" idx="14"/>
          </p:nvPr>
        </p:nvSpPr>
        <p:spPr/>
        <p:txBody>
          <a:bodyPr/>
          <a:lstStyle/>
          <a:p>
            <a:fld id="{DC8CA902-D72D-2A42-9989-0497B7C121DC}" type="datetime1">
              <a:rPr lang="en-US" smtClean="0"/>
              <a:t>9/23/2022</a:t>
            </a:fld>
            <a:endParaRPr lang="en-US"/>
          </a:p>
        </p:txBody>
      </p:sp>
      <p:sp>
        <p:nvSpPr>
          <p:cNvPr id="4" name="Footer Placeholder 3">
            <a:extLst>
              <a:ext uri="{FF2B5EF4-FFF2-40B4-BE49-F238E27FC236}">
                <a16:creationId xmlns:a16="http://schemas.microsoft.com/office/drawing/2014/main" id="{CB1115B3-1C65-8F0D-06C8-01B53F075DBB}"/>
              </a:ext>
            </a:extLst>
          </p:cNvPr>
          <p:cNvSpPr>
            <a:spLocks noGrp="1"/>
          </p:cNvSpPr>
          <p:nvPr>
            <p:ph type="ftr" sz="quarter" idx="15"/>
          </p:nvPr>
        </p:nvSpPr>
        <p:spPr/>
        <p:txBody>
          <a:bodyPr/>
          <a:lstStyle/>
          <a:p>
            <a:r>
              <a:rPr lang="en-US"/>
              <a:t>InterAction.org</a:t>
            </a:r>
          </a:p>
        </p:txBody>
      </p:sp>
      <p:sp>
        <p:nvSpPr>
          <p:cNvPr id="5" name="Slide Number Placeholder 4">
            <a:extLst>
              <a:ext uri="{FF2B5EF4-FFF2-40B4-BE49-F238E27FC236}">
                <a16:creationId xmlns:a16="http://schemas.microsoft.com/office/drawing/2014/main" id="{DC0DD3FC-A914-537B-517F-D305119B04A7}"/>
              </a:ext>
            </a:extLst>
          </p:cNvPr>
          <p:cNvSpPr>
            <a:spLocks noGrp="1"/>
          </p:cNvSpPr>
          <p:nvPr>
            <p:ph type="sldNum" sz="quarter" idx="16"/>
          </p:nvPr>
        </p:nvSpPr>
        <p:spPr/>
        <p:txBody>
          <a:bodyPr/>
          <a:lstStyle/>
          <a:p>
            <a:fld id="{70C38C08-47C7-4847-B0BE-B9D8DEEB3D1B}" type="slidenum">
              <a:rPr lang="en-US" smtClean="0"/>
              <a:pPr/>
              <a:t>3</a:t>
            </a:fld>
            <a:endParaRPr lang="en-US"/>
          </a:p>
        </p:txBody>
      </p:sp>
      <p:sp>
        <p:nvSpPr>
          <p:cNvPr id="6" name="Content Placeholder 5">
            <a:extLst>
              <a:ext uri="{FF2B5EF4-FFF2-40B4-BE49-F238E27FC236}">
                <a16:creationId xmlns:a16="http://schemas.microsoft.com/office/drawing/2014/main" id="{FE620F15-1FB9-76A9-7041-125BB3226F21}"/>
              </a:ext>
            </a:extLst>
          </p:cNvPr>
          <p:cNvSpPr>
            <a:spLocks noGrp="1"/>
          </p:cNvSpPr>
          <p:nvPr>
            <p:ph sz="quarter" idx="17"/>
          </p:nvPr>
        </p:nvSpPr>
        <p:spPr/>
        <p:txBody>
          <a:bodyPr/>
          <a:lstStyle/>
          <a:p>
            <a:endParaRPr lang="en-US"/>
          </a:p>
        </p:txBody>
      </p:sp>
    </p:spTree>
    <p:extLst>
      <p:ext uri="{BB962C8B-B14F-4D97-AF65-F5344CB8AC3E}">
        <p14:creationId xmlns:p14="http://schemas.microsoft.com/office/powerpoint/2010/main" val="6825998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CE4E2E-078E-3006-5D35-15B2DA74C7C5}"/>
              </a:ext>
            </a:extLst>
          </p:cNvPr>
          <p:cNvSpPr>
            <a:spLocks noGrp="1"/>
          </p:cNvSpPr>
          <p:nvPr>
            <p:ph type="title"/>
          </p:nvPr>
        </p:nvSpPr>
        <p:spPr/>
        <p:txBody>
          <a:bodyPr/>
          <a:lstStyle/>
          <a:p>
            <a:r>
              <a:rPr lang="en-US"/>
              <a:t>VIDEO</a:t>
            </a:r>
          </a:p>
        </p:txBody>
      </p:sp>
      <p:sp>
        <p:nvSpPr>
          <p:cNvPr id="3" name="Date Placeholder 2">
            <a:extLst>
              <a:ext uri="{FF2B5EF4-FFF2-40B4-BE49-F238E27FC236}">
                <a16:creationId xmlns:a16="http://schemas.microsoft.com/office/drawing/2014/main" id="{795DB16F-F95A-0E45-D20C-EBD3B56549D3}"/>
              </a:ext>
            </a:extLst>
          </p:cNvPr>
          <p:cNvSpPr>
            <a:spLocks noGrp="1"/>
          </p:cNvSpPr>
          <p:nvPr>
            <p:ph type="dt" sz="half" idx="14"/>
          </p:nvPr>
        </p:nvSpPr>
        <p:spPr/>
        <p:txBody>
          <a:bodyPr/>
          <a:lstStyle/>
          <a:p>
            <a:fld id="{DC8CA902-D72D-2A42-9989-0497B7C121DC}" type="datetime1">
              <a:rPr lang="en-US" smtClean="0"/>
              <a:t>9/21/2022</a:t>
            </a:fld>
            <a:endParaRPr lang="en-US"/>
          </a:p>
        </p:txBody>
      </p:sp>
      <p:sp>
        <p:nvSpPr>
          <p:cNvPr id="4" name="Footer Placeholder 3">
            <a:extLst>
              <a:ext uri="{FF2B5EF4-FFF2-40B4-BE49-F238E27FC236}">
                <a16:creationId xmlns:a16="http://schemas.microsoft.com/office/drawing/2014/main" id="{DCEF6AE7-4C77-FD31-CC4B-39BDAE204AA1}"/>
              </a:ext>
            </a:extLst>
          </p:cNvPr>
          <p:cNvSpPr>
            <a:spLocks noGrp="1"/>
          </p:cNvSpPr>
          <p:nvPr>
            <p:ph type="ftr" sz="quarter" idx="15"/>
          </p:nvPr>
        </p:nvSpPr>
        <p:spPr/>
        <p:txBody>
          <a:bodyPr/>
          <a:lstStyle/>
          <a:p>
            <a:r>
              <a:rPr lang="en-US"/>
              <a:t>InterAction.org</a:t>
            </a:r>
          </a:p>
        </p:txBody>
      </p:sp>
      <p:sp>
        <p:nvSpPr>
          <p:cNvPr id="5" name="Slide Number Placeholder 4">
            <a:extLst>
              <a:ext uri="{FF2B5EF4-FFF2-40B4-BE49-F238E27FC236}">
                <a16:creationId xmlns:a16="http://schemas.microsoft.com/office/drawing/2014/main" id="{1CFBC0BE-335C-3CC4-4C16-0DCBB8D50792}"/>
              </a:ext>
            </a:extLst>
          </p:cNvPr>
          <p:cNvSpPr>
            <a:spLocks noGrp="1"/>
          </p:cNvSpPr>
          <p:nvPr>
            <p:ph type="sldNum" sz="quarter" idx="16"/>
          </p:nvPr>
        </p:nvSpPr>
        <p:spPr/>
        <p:txBody>
          <a:bodyPr/>
          <a:lstStyle/>
          <a:p>
            <a:fld id="{70C38C08-47C7-4847-B0BE-B9D8DEEB3D1B}" type="slidenum">
              <a:rPr lang="en-US" smtClean="0"/>
              <a:pPr/>
              <a:t>4</a:t>
            </a:fld>
            <a:endParaRPr lang="en-US"/>
          </a:p>
        </p:txBody>
      </p:sp>
      <p:sp>
        <p:nvSpPr>
          <p:cNvPr id="6" name="Content Placeholder 5">
            <a:extLst>
              <a:ext uri="{FF2B5EF4-FFF2-40B4-BE49-F238E27FC236}">
                <a16:creationId xmlns:a16="http://schemas.microsoft.com/office/drawing/2014/main" id="{F3C1FB1B-34B4-3CA1-2DB9-CE9BA588C666}"/>
              </a:ext>
            </a:extLst>
          </p:cNvPr>
          <p:cNvSpPr>
            <a:spLocks noGrp="1"/>
          </p:cNvSpPr>
          <p:nvPr>
            <p:ph sz="quarter" idx="17"/>
          </p:nvPr>
        </p:nvSpPr>
        <p:spPr/>
        <p:txBody>
          <a:bodyPr/>
          <a:lstStyle/>
          <a:p>
            <a:pPr marL="0" indent="0">
              <a:buNone/>
            </a:pPr>
            <a:endParaRPr lang="en-US"/>
          </a:p>
        </p:txBody>
      </p:sp>
    </p:spTree>
    <p:extLst>
      <p:ext uri="{BB962C8B-B14F-4D97-AF65-F5344CB8AC3E}">
        <p14:creationId xmlns:p14="http://schemas.microsoft.com/office/powerpoint/2010/main" val="28237206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AE43FE-2271-F118-33F4-2C162C64D8C1}"/>
              </a:ext>
            </a:extLst>
          </p:cNvPr>
          <p:cNvSpPr>
            <a:spLocks noGrp="1"/>
          </p:cNvSpPr>
          <p:nvPr>
            <p:ph type="title"/>
          </p:nvPr>
        </p:nvSpPr>
        <p:spPr/>
        <p:txBody>
          <a:bodyPr/>
          <a:lstStyle/>
          <a:p>
            <a:r>
              <a:rPr lang="en-US"/>
              <a:t>Definitions</a:t>
            </a:r>
          </a:p>
        </p:txBody>
      </p:sp>
      <p:sp>
        <p:nvSpPr>
          <p:cNvPr id="3" name="Date Placeholder 2">
            <a:extLst>
              <a:ext uri="{FF2B5EF4-FFF2-40B4-BE49-F238E27FC236}">
                <a16:creationId xmlns:a16="http://schemas.microsoft.com/office/drawing/2014/main" id="{C2C9B4EA-F7BF-96BF-533D-349CBB2F1376}"/>
              </a:ext>
            </a:extLst>
          </p:cNvPr>
          <p:cNvSpPr>
            <a:spLocks noGrp="1"/>
          </p:cNvSpPr>
          <p:nvPr>
            <p:ph type="dt" sz="half" idx="14"/>
          </p:nvPr>
        </p:nvSpPr>
        <p:spPr/>
        <p:txBody>
          <a:bodyPr/>
          <a:lstStyle/>
          <a:p>
            <a:fld id="{DC8CA902-D72D-2A42-9989-0497B7C121DC}" type="datetime1">
              <a:rPr lang="en-US" smtClean="0"/>
              <a:t>9/21/2022</a:t>
            </a:fld>
            <a:endParaRPr lang="en-US"/>
          </a:p>
        </p:txBody>
      </p:sp>
      <p:sp>
        <p:nvSpPr>
          <p:cNvPr id="4" name="Footer Placeholder 3">
            <a:extLst>
              <a:ext uri="{FF2B5EF4-FFF2-40B4-BE49-F238E27FC236}">
                <a16:creationId xmlns:a16="http://schemas.microsoft.com/office/drawing/2014/main" id="{84B9ED89-391F-5C89-1081-988E9198235A}"/>
              </a:ext>
            </a:extLst>
          </p:cNvPr>
          <p:cNvSpPr>
            <a:spLocks noGrp="1"/>
          </p:cNvSpPr>
          <p:nvPr>
            <p:ph type="ftr" sz="quarter" idx="15"/>
          </p:nvPr>
        </p:nvSpPr>
        <p:spPr/>
        <p:txBody>
          <a:bodyPr/>
          <a:lstStyle/>
          <a:p>
            <a:r>
              <a:rPr lang="en-US"/>
              <a:t>InterAction.org</a:t>
            </a:r>
          </a:p>
        </p:txBody>
      </p:sp>
      <p:sp>
        <p:nvSpPr>
          <p:cNvPr id="5" name="Slide Number Placeholder 4">
            <a:extLst>
              <a:ext uri="{FF2B5EF4-FFF2-40B4-BE49-F238E27FC236}">
                <a16:creationId xmlns:a16="http://schemas.microsoft.com/office/drawing/2014/main" id="{560D834D-2471-E6BA-0CD1-EC00E0A4A9B9}"/>
              </a:ext>
            </a:extLst>
          </p:cNvPr>
          <p:cNvSpPr>
            <a:spLocks noGrp="1"/>
          </p:cNvSpPr>
          <p:nvPr>
            <p:ph type="sldNum" sz="quarter" idx="16"/>
          </p:nvPr>
        </p:nvSpPr>
        <p:spPr/>
        <p:txBody>
          <a:bodyPr/>
          <a:lstStyle/>
          <a:p>
            <a:fld id="{70C38C08-47C7-4847-B0BE-B9D8DEEB3D1B}" type="slidenum">
              <a:rPr lang="en-US" smtClean="0"/>
              <a:pPr/>
              <a:t>5</a:t>
            </a:fld>
            <a:endParaRPr lang="en-US"/>
          </a:p>
        </p:txBody>
      </p:sp>
      <p:sp>
        <p:nvSpPr>
          <p:cNvPr id="6" name="Content Placeholder 5">
            <a:extLst>
              <a:ext uri="{FF2B5EF4-FFF2-40B4-BE49-F238E27FC236}">
                <a16:creationId xmlns:a16="http://schemas.microsoft.com/office/drawing/2014/main" id="{64A1E540-3694-8420-716A-8773D614DE33}"/>
              </a:ext>
            </a:extLst>
          </p:cNvPr>
          <p:cNvSpPr>
            <a:spLocks noGrp="1"/>
          </p:cNvSpPr>
          <p:nvPr>
            <p:ph sz="quarter" idx="17"/>
          </p:nvPr>
        </p:nvSpPr>
        <p:spPr/>
        <p:txBody>
          <a:bodyPr/>
          <a:lstStyle/>
          <a:p>
            <a:r>
              <a:rPr lang="en-US"/>
              <a:t>Sexual exploitation: any actual or attempted abuse of a position of vulnerability, differential power, or trust for sexual purposes, including, but not limited to, profiting monetarily, socially or politically from the sexual exploitation of another.</a:t>
            </a:r>
          </a:p>
          <a:p>
            <a:r>
              <a:rPr lang="en-US"/>
              <a:t>Sexual abuse: an actual or threatened physical intrusion of a sexual nature, whether by force or under unequal or coercive conditions.</a:t>
            </a:r>
          </a:p>
          <a:p>
            <a:r>
              <a:rPr lang="en-US"/>
              <a:t>Sexual harassment: a continuum of unacceptable and unwelcome behaviors and practices of a sexual nature that may include but are not limited to, sexual suggestions or demands, requests for sexual favors and sexual, verbal or physical conduct or gestures that are or might reasonably be perceived as offensive or humiliating.</a:t>
            </a:r>
          </a:p>
        </p:txBody>
      </p:sp>
    </p:spTree>
    <p:extLst>
      <p:ext uri="{BB962C8B-B14F-4D97-AF65-F5344CB8AC3E}">
        <p14:creationId xmlns:p14="http://schemas.microsoft.com/office/powerpoint/2010/main" val="21756591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7AE28A-1DA5-8E72-A8A8-DE656C338B2C}"/>
              </a:ext>
            </a:extLst>
          </p:cNvPr>
          <p:cNvSpPr>
            <a:spLocks noGrp="1"/>
          </p:cNvSpPr>
          <p:nvPr>
            <p:ph type="title"/>
          </p:nvPr>
        </p:nvSpPr>
        <p:spPr/>
        <p:txBody>
          <a:bodyPr/>
          <a:lstStyle/>
          <a:p>
            <a:r>
              <a:rPr lang="en-US"/>
              <a:t>Major themes</a:t>
            </a:r>
          </a:p>
        </p:txBody>
      </p:sp>
      <p:sp>
        <p:nvSpPr>
          <p:cNvPr id="3" name="Date Placeholder 2">
            <a:extLst>
              <a:ext uri="{FF2B5EF4-FFF2-40B4-BE49-F238E27FC236}">
                <a16:creationId xmlns:a16="http://schemas.microsoft.com/office/drawing/2014/main" id="{05A8A85C-DD2A-7726-8A05-25C037305771}"/>
              </a:ext>
            </a:extLst>
          </p:cNvPr>
          <p:cNvSpPr>
            <a:spLocks noGrp="1"/>
          </p:cNvSpPr>
          <p:nvPr>
            <p:ph type="dt" sz="half" idx="14"/>
          </p:nvPr>
        </p:nvSpPr>
        <p:spPr/>
        <p:txBody>
          <a:bodyPr/>
          <a:lstStyle/>
          <a:p>
            <a:fld id="{DC8CA902-D72D-2A42-9989-0497B7C121DC}" type="datetime1">
              <a:rPr lang="en-US" smtClean="0"/>
              <a:t>9/21/2022</a:t>
            </a:fld>
            <a:endParaRPr lang="en-US"/>
          </a:p>
        </p:txBody>
      </p:sp>
      <p:sp>
        <p:nvSpPr>
          <p:cNvPr id="4" name="Footer Placeholder 3">
            <a:extLst>
              <a:ext uri="{FF2B5EF4-FFF2-40B4-BE49-F238E27FC236}">
                <a16:creationId xmlns:a16="http://schemas.microsoft.com/office/drawing/2014/main" id="{A663396E-545C-9D23-60CC-662CB26EE106}"/>
              </a:ext>
            </a:extLst>
          </p:cNvPr>
          <p:cNvSpPr>
            <a:spLocks noGrp="1"/>
          </p:cNvSpPr>
          <p:nvPr>
            <p:ph type="ftr" sz="quarter" idx="15"/>
          </p:nvPr>
        </p:nvSpPr>
        <p:spPr/>
        <p:txBody>
          <a:bodyPr/>
          <a:lstStyle/>
          <a:p>
            <a:r>
              <a:rPr lang="en-US"/>
              <a:t>InterAction.org</a:t>
            </a:r>
          </a:p>
        </p:txBody>
      </p:sp>
      <p:sp>
        <p:nvSpPr>
          <p:cNvPr id="5" name="Slide Number Placeholder 4">
            <a:extLst>
              <a:ext uri="{FF2B5EF4-FFF2-40B4-BE49-F238E27FC236}">
                <a16:creationId xmlns:a16="http://schemas.microsoft.com/office/drawing/2014/main" id="{D71492B9-1ED1-9A0A-D6D2-4B935CD6059A}"/>
              </a:ext>
            </a:extLst>
          </p:cNvPr>
          <p:cNvSpPr>
            <a:spLocks noGrp="1"/>
          </p:cNvSpPr>
          <p:nvPr>
            <p:ph type="sldNum" sz="quarter" idx="16"/>
          </p:nvPr>
        </p:nvSpPr>
        <p:spPr/>
        <p:txBody>
          <a:bodyPr/>
          <a:lstStyle/>
          <a:p>
            <a:fld id="{70C38C08-47C7-4847-B0BE-B9D8DEEB3D1B}" type="slidenum">
              <a:rPr lang="en-US" smtClean="0"/>
              <a:pPr/>
              <a:t>6</a:t>
            </a:fld>
            <a:endParaRPr lang="en-US"/>
          </a:p>
        </p:txBody>
      </p:sp>
      <p:sp>
        <p:nvSpPr>
          <p:cNvPr id="6" name="Content Placeholder 5">
            <a:extLst>
              <a:ext uri="{FF2B5EF4-FFF2-40B4-BE49-F238E27FC236}">
                <a16:creationId xmlns:a16="http://schemas.microsoft.com/office/drawing/2014/main" id="{0F70E6DB-06A8-1267-669A-7620F05582C4}"/>
              </a:ext>
            </a:extLst>
          </p:cNvPr>
          <p:cNvSpPr>
            <a:spLocks noGrp="1"/>
          </p:cNvSpPr>
          <p:nvPr>
            <p:ph sz="quarter" idx="17"/>
          </p:nvPr>
        </p:nvSpPr>
        <p:spPr/>
        <p:txBody>
          <a:bodyPr/>
          <a:lstStyle/>
          <a:p>
            <a:r>
              <a:rPr lang="en-US"/>
              <a:t>From the video and everything we have discussed so far, what are the major themes in SEAH?</a:t>
            </a:r>
          </a:p>
        </p:txBody>
      </p:sp>
    </p:spTree>
    <p:extLst>
      <p:ext uri="{BB962C8B-B14F-4D97-AF65-F5344CB8AC3E}">
        <p14:creationId xmlns:p14="http://schemas.microsoft.com/office/powerpoint/2010/main" val="2730701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3B539090-9B8A-C429-3440-C71D4CD09C69}"/>
              </a:ext>
            </a:extLst>
          </p:cNvPr>
          <p:cNvSpPr>
            <a:spLocks noGrp="1"/>
          </p:cNvSpPr>
          <p:nvPr>
            <p:ph type="pic" sz="quarter" idx="13"/>
          </p:nvPr>
        </p:nvSpPr>
        <p:spPr/>
      </p:sp>
      <p:sp>
        <p:nvSpPr>
          <p:cNvPr id="3" name="Subtitle 2">
            <a:extLst>
              <a:ext uri="{FF2B5EF4-FFF2-40B4-BE49-F238E27FC236}">
                <a16:creationId xmlns:a16="http://schemas.microsoft.com/office/drawing/2014/main" id="{8056EA6C-E12F-18B5-C6F9-EE507373DC2C}"/>
              </a:ext>
            </a:extLst>
          </p:cNvPr>
          <p:cNvSpPr>
            <a:spLocks noGrp="1"/>
          </p:cNvSpPr>
          <p:nvPr>
            <p:ph type="subTitle" idx="1"/>
          </p:nvPr>
        </p:nvSpPr>
        <p:spPr/>
        <p:txBody>
          <a:bodyPr>
            <a:normAutofit fontScale="92500" lnSpcReduction="20000"/>
          </a:bodyPr>
          <a:lstStyle/>
          <a:p>
            <a:endParaRPr lang="en-US"/>
          </a:p>
        </p:txBody>
      </p:sp>
      <p:sp>
        <p:nvSpPr>
          <p:cNvPr id="4" name="Title 3">
            <a:extLst>
              <a:ext uri="{FF2B5EF4-FFF2-40B4-BE49-F238E27FC236}">
                <a16:creationId xmlns:a16="http://schemas.microsoft.com/office/drawing/2014/main" id="{5CED4DD0-E8EE-CDCC-084D-C00A26867703}"/>
              </a:ext>
            </a:extLst>
          </p:cNvPr>
          <p:cNvSpPr>
            <a:spLocks noGrp="1"/>
          </p:cNvSpPr>
          <p:nvPr>
            <p:ph type="ctrTitle"/>
          </p:nvPr>
        </p:nvSpPr>
        <p:spPr/>
        <p:txBody>
          <a:bodyPr/>
          <a:lstStyle/>
          <a:p>
            <a:r>
              <a:rPr lang="en-US"/>
              <a:t>PSEAH at InterAction</a:t>
            </a:r>
          </a:p>
        </p:txBody>
      </p:sp>
    </p:spTree>
    <p:extLst>
      <p:ext uri="{BB962C8B-B14F-4D97-AF65-F5344CB8AC3E}">
        <p14:creationId xmlns:p14="http://schemas.microsoft.com/office/powerpoint/2010/main" val="37565109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E02F57-E407-D814-BC5B-5A925D92F200}"/>
              </a:ext>
            </a:extLst>
          </p:cNvPr>
          <p:cNvSpPr>
            <a:spLocks noGrp="1"/>
          </p:cNvSpPr>
          <p:nvPr>
            <p:ph type="title"/>
          </p:nvPr>
        </p:nvSpPr>
        <p:spPr>
          <a:xfrm>
            <a:off x="0" y="416741"/>
            <a:ext cx="11993525" cy="934629"/>
          </a:xfrm>
        </p:spPr>
        <p:txBody>
          <a:bodyPr>
            <a:normAutofit fontScale="90000"/>
          </a:bodyPr>
          <a:lstStyle/>
          <a:p>
            <a:r>
              <a:rPr lang="en-US"/>
              <a:t>If you see, hear or experience an SEAH incident, where should you report it?</a:t>
            </a:r>
          </a:p>
        </p:txBody>
      </p:sp>
      <p:sp>
        <p:nvSpPr>
          <p:cNvPr id="3" name="Date Placeholder 2">
            <a:extLst>
              <a:ext uri="{FF2B5EF4-FFF2-40B4-BE49-F238E27FC236}">
                <a16:creationId xmlns:a16="http://schemas.microsoft.com/office/drawing/2014/main" id="{115C16D5-7DFC-E500-24CA-27AF5AEEDCF9}"/>
              </a:ext>
            </a:extLst>
          </p:cNvPr>
          <p:cNvSpPr>
            <a:spLocks noGrp="1"/>
          </p:cNvSpPr>
          <p:nvPr>
            <p:ph type="dt" sz="half" idx="14"/>
          </p:nvPr>
        </p:nvSpPr>
        <p:spPr/>
        <p:txBody>
          <a:bodyPr/>
          <a:lstStyle/>
          <a:p>
            <a:fld id="{DC8CA902-D72D-2A42-9989-0497B7C121DC}" type="datetime1">
              <a:rPr lang="en-US" smtClean="0"/>
              <a:t>9/21/2022</a:t>
            </a:fld>
            <a:endParaRPr lang="en-US"/>
          </a:p>
        </p:txBody>
      </p:sp>
      <p:sp>
        <p:nvSpPr>
          <p:cNvPr id="4" name="Footer Placeholder 3">
            <a:extLst>
              <a:ext uri="{FF2B5EF4-FFF2-40B4-BE49-F238E27FC236}">
                <a16:creationId xmlns:a16="http://schemas.microsoft.com/office/drawing/2014/main" id="{C8813E81-60AA-B7BF-AB1C-8FC988358DC0}"/>
              </a:ext>
            </a:extLst>
          </p:cNvPr>
          <p:cNvSpPr>
            <a:spLocks noGrp="1"/>
          </p:cNvSpPr>
          <p:nvPr>
            <p:ph type="ftr" sz="quarter" idx="15"/>
          </p:nvPr>
        </p:nvSpPr>
        <p:spPr/>
        <p:txBody>
          <a:bodyPr/>
          <a:lstStyle/>
          <a:p>
            <a:r>
              <a:rPr lang="en-US"/>
              <a:t>InterAction.org</a:t>
            </a:r>
          </a:p>
        </p:txBody>
      </p:sp>
      <p:sp>
        <p:nvSpPr>
          <p:cNvPr id="5" name="Slide Number Placeholder 4">
            <a:extLst>
              <a:ext uri="{FF2B5EF4-FFF2-40B4-BE49-F238E27FC236}">
                <a16:creationId xmlns:a16="http://schemas.microsoft.com/office/drawing/2014/main" id="{6B44D0B2-B1BF-1C4B-FD46-9704216E6A84}"/>
              </a:ext>
            </a:extLst>
          </p:cNvPr>
          <p:cNvSpPr>
            <a:spLocks noGrp="1"/>
          </p:cNvSpPr>
          <p:nvPr>
            <p:ph type="sldNum" sz="quarter" idx="16"/>
          </p:nvPr>
        </p:nvSpPr>
        <p:spPr/>
        <p:txBody>
          <a:bodyPr/>
          <a:lstStyle/>
          <a:p>
            <a:fld id="{70C38C08-47C7-4847-B0BE-B9D8DEEB3D1B}" type="slidenum">
              <a:rPr lang="en-US" smtClean="0"/>
              <a:pPr/>
              <a:t>8</a:t>
            </a:fld>
            <a:endParaRPr lang="en-US"/>
          </a:p>
        </p:txBody>
      </p:sp>
      <p:sp>
        <p:nvSpPr>
          <p:cNvPr id="6" name="Content Placeholder 5">
            <a:extLst>
              <a:ext uri="{FF2B5EF4-FFF2-40B4-BE49-F238E27FC236}">
                <a16:creationId xmlns:a16="http://schemas.microsoft.com/office/drawing/2014/main" id="{55DB818E-C935-BA8A-7302-F80D11639608}"/>
              </a:ext>
            </a:extLst>
          </p:cNvPr>
          <p:cNvSpPr>
            <a:spLocks noGrp="1"/>
          </p:cNvSpPr>
          <p:nvPr>
            <p:ph sz="quarter" idx="17"/>
          </p:nvPr>
        </p:nvSpPr>
        <p:spPr/>
        <p:txBody>
          <a:bodyPr/>
          <a:lstStyle/>
          <a:p>
            <a:endParaRPr lang="en-US"/>
          </a:p>
        </p:txBody>
      </p:sp>
    </p:spTree>
    <p:extLst>
      <p:ext uri="{BB962C8B-B14F-4D97-AF65-F5344CB8AC3E}">
        <p14:creationId xmlns:p14="http://schemas.microsoft.com/office/powerpoint/2010/main" val="3054587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ADA395-8ABB-7E71-4B7E-582942665E67}"/>
              </a:ext>
            </a:extLst>
          </p:cNvPr>
          <p:cNvSpPr>
            <a:spLocks noGrp="1"/>
          </p:cNvSpPr>
          <p:nvPr>
            <p:ph type="title"/>
          </p:nvPr>
        </p:nvSpPr>
        <p:spPr>
          <a:xfrm>
            <a:off x="0" y="416741"/>
            <a:ext cx="12450725" cy="1273836"/>
          </a:xfrm>
        </p:spPr>
        <p:txBody>
          <a:bodyPr>
            <a:normAutofit fontScale="90000"/>
          </a:bodyPr>
          <a:lstStyle/>
          <a:p>
            <a:r>
              <a:rPr lang="en-US"/>
              <a:t>If a program participant sees, hears or experiences an SEAH incident, where can 	they report it?</a:t>
            </a:r>
          </a:p>
        </p:txBody>
      </p:sp>
      <p:sp>
        <p:nvSpPr>
          <p:cNvPr id="3" name="Date Placeholder 2">
            <a:extLst>
              <a:ext uri="{FF2B5EF4-FFF2-40B4-BE49-F238E27FC236}">
                <a16:creationId xmlns:a16="http://schemas.microsoft.com/office/drawing/2014/main" id="{442CDCAD-2341-341D-8C32-E7BE31B522DD}"/>
              </a:ext>
            </a:extLst>
          </p:cNvPr>
          <p:cNvSpPr>
            <a:spLocks noGrp="1"/>
          </p:cNvSpPr>
          <p:nvPr>
            <p:ph type="dt" sz="half" idx="14"/>
          </p:nvPr>
        </p:nvSpPr>
        <p:spPr/>
        <p:txBody>
          <a:bodyPr/>
          <a:lstStyle/>
          <a:p>
            <a:fld id="{DC8CA902-D72D-2A42-9989-0497B7C121DC}" type="datetime1">
              <a:rPr lang="en-US" smtClean="0"/>
              <a:t>9/21/2022</a:t>
            </a:fld>
            <a:endParaRPr lang="en-US"/>
          </a:p>
        </p:txBody>
      </p:sp>
      <p:sp>
        <p:nvSpPr>
          <p:cNvPr id="4" name="Footer Placeholder 3">
            <a:extLst>
              <a:ext uri="{FF2B5EF4-FFF2-40B4-BE49-F238E27FC236}">
                <a16:creationId xmlns:a16="http://schemas.microsoft.com/office/drawing/2014/main" id="{67888C42-A52B-5012-95AB-6C2AFE884DDE}"/>
              </a:ext>
            </a:extLst>
          </p:cNvPr>
          <p:cNvSpPr>
            <a:spLocks noGrp="1"/>
          </p:cNvSpPr>
          <p:nvPr>
            <p:ph type="ftr" sz="quarter" idx="15"/>
          </p:nvPr>
        </p:nvSpPr>
        <p:spPr/>
        <p:txBody>
          <a:bodyPr/>
          <a:lstStyle/>
          <a:p>
            <a:r>
              <a:rPr lang="en-US"/>
              <a:t>InterAction.org</a:t>
            </a:r>
          </a:p>
        </p:txBody>
      </p:sp>
      <p:sp>
        <p:nvSpPr>
          <p:cNvPr id="5" name="Slide Number Placeholder 4">
            <a:extLst>
              <a:ext uri="{FF2B5EF4-FFF2-40B4-BE49-F238E27FC236}">
                <a16:creationId xmlns:a16="http://schemas.microsoft.com/office/drawing/2014/main" id="{3773610C-79C8-7920-A84E-8939135E6E9F}"/>
              </a:ext>
            </a:extLst>
          </p:cNvPr>
          <p:cNvSpPr>
            <a:spLocks noGrp="1"/>
          </p:cNvSpPr>
          <p:nvPr>
            <p:ph type="sldNum" sz="quarter" idx="16"/>
          </p:nvPr>
        </p:nvSpPr>
        <p:spPr/>
        <p:txBody>
          <a:bodyPr/>
          <a:lstStyle/>
          <a:p>
            <a:fld id="{70C38C08-47C7-4847-B0BE-B9D8DEEB3D1B}" type="slidenum">
              <a:rPr lang="en-US" smtClean="0"/>
              <a:pPr/>
              <a:t>9</a:t>
            </a:fld>
            <a:endParaRPr lang="en-US"/>
          </a:p>
        </p:txBody>
      </p:sp>
      <p:sp>
        <p:nvSpPr>
          <p:cNvPr id="6" name="Content Placeholder 5">
            <a:extLst>
              <a:ext uri="{FF2B5EF4-FFF2-40B4-BE49-F238E27FC236}">
                <a16:creationId xmlns:a16="http://schemas.microsoft.com/office/drawing/2014/main" id="{8EFF6DD7-4877-A2A0-4A4D-FD4B2D6E2447}"/>
              </a:ext>
            </a:extLst>
          </p:cNvPr>
          <p:cNvSpPr>
            <a:spLocks noGrp="1"/>
          </p:cNvSpPr>
          <p:nvPr>
            <p:ph sz="quarter" idx="17"/>
          </p:nvPr>
        </p:nvSpPr>
        <p:spPr/>
        <p:txBody>
          <a:bodyPr/>
          <a:lstStyle/>
          <a:p>
            <a:endParaRPr lang="en-US"/>
          </a:p>
        </p:txBody>
      </p:sp>
    </p:spTree>
    <p:extLst>
      <p:ext uri="{BB962C8B-B14F-4D97-AF65-F5344CB8AC3E}">
        <p14:creationId xmlns:p14="http://schemas.microsoft.com/office/powerpoint/2010/main" val="88368300"/>
      </p:ext>
    </p:extLst>
  </p:cSld>
  <p:clrMapOvr>
    <a:masterClrMapping/>
  </p:clrMapOvr>
</p:sld>
</file>

<file path=ppt/theme/theme1.xml><?xml version="1.0" encoding="utf-8"?>
<a:theme xmlns:a="http://schemas.openxmlformats.org/drawingml/2006/main" name="DashVTI">
  <a:themeElements>
    <a:clrScheme name="InterAction">
      <a:dk1>
        <a:srgbClr val="000000"/>
      </a:dk1>
      <a:lt1>
        <a:srgbClr val="FFFFFF"/>
      </a:lt1>
      <a:dk2>
        <a:srgbClr val="245177"/>
      </a:dk2>
      <a:lt2>
        <a:srgbClr val="F6F5F3"/>
      </a:lt2>
      <a:accent1>
        <a:srgbClr val="0C93D6"/>
      </a:accent1>
      <a:accent2>
        <a:srgbClr val="AA2C5C"/>
      </a:accent2>
      <a:accent3>
        <a:srgbClr val="4EA827"/>
      </a:accent3>
      <a:accent4>
        <a:srgbClr val="EEA30C"/>
      </a:accent4>
      <a:accent5>
        <a:srgbClr val="78696E"/>
      </a:accent5>
      <a:accent6>
        <a:srgbClr val="245177"/>
      </a:accent6>
      <a:hlink>
        <a:srgbClr val="AA2C5C"/>
      </a:hlink>
      <a:folHlink>
        <a:srgbClr val="78696E"/>
      </a:folHlink>
    </a:clrScheme>
    <a:fontScheme name="grandview display">
      <a:majorFont>
        <a:latin typeface="Grandview Display"/>
        <a:ea typeface=""/>
        <a:cs typeface=""/>
      </a:majorFont>
      <a:minorFont>
        <a:latin typeface="Grandview Displ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shVTI" id="{42B0E7C6-1071-483F-A575-9AF7EE1B96AC}" vid="{E18014FF-B132-4F63-9D72-5B85E99D641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F9401657A829346985AA64C3A399081" ma:contentTypeVersion="16" ma:contentTypeDescription="Create a new document." ma:contentTypeScope="" ma:versionID="49862ca99157a56e625e2a4e5328b87d">
  <xsd:schema xmlns:xsd="http://www.w3.org/2001/XMLSchema" xmlns:xs="http://www.w3.org/2001/XMLSchema" xmlns:p="http://schemas.microsoft.com/office/2006/metadata/properties" xmlns:ns2="83ee5f3e-594b-414a-8649-ce9b2eadd1a4" xmlns:ns3="c07a1629-68ae-4fcd-b054-b1b327c46cb9" targetNamespace="http://schemas.microsoft.com/office/2006/metadata/properties" ma:root="true" ma:fieldsID="f616666024371e2a7192e35aaf6d6c9a" ns2:_="" ns3:_="">
    <xsd:import namespace="83ee5f3e-594b-414a-8649-ce9b2eadd1a4"/>
    <xsd:import namespace="c07a1629-68ae-4fcd-b054-b1b327c46cb9"/>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Location" minOccurs="0"/>
                <xsd:element ref="ns3:SharedWithUsers" minOccurs="0"/>
                <xsd:element ref="ns3:SharedWithDetails" minOccurs="0"/>
                <xsd:element ref="ns2:MediaServiceEventHashCode" minOccurs="0"/>
                <xsd:element ref="ns2:MediaServiceGenerationTime" minOccurs="0"/>
                <xsd:element ref="ns2:MediaServiceAutoKeyPoints" minOccurs="0"/>
                <xsd:element ref="ns2:MediaServiceKeyPoints"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3ee5f3e-594b-414a-8649-ce9b2eadd1a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03e662e3-9ae1-4c54-8c9d-60013419d2a8"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c07a1629-68ae-4fcd-b054-b1b327c46cb9"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793e7867-d279-4511-a56f-97d159703181}" ma:internalName="TaxCatchAll" ma:showField="CatchAllData" ma:web="c07a1629-68ae-4fcd-b054-b1b327c46cb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83ee5f3e-594b-414a-8649-ce9b2eadd1a4">
      <Terms xmlns="http://schemas.microsoft.com/office/infopath/2007/PartnerControls"/>
    </lcf76f155ced4ddcb4097134ff3c332f>
    <TaxCatchAll xmlns="c07a1629-68ae-4fcd-b054-b1b327c46cb9"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2F98DFD-DBE7-4C6D-B9A0-5DA31A901298}">
  <ds:schemaRefs>
    <ds:schemaRef ds:uri="83ee5f3e-594b-414a-8649-ce9b2eadd1a4"/>
    <ds:schemaRef ds:uri="c07a1629-68ae-4fcd-b054-b1b327c46cb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90943ACB-E5A3-463D-82D4-D9E45AD87439}">
  <ds:schemaRefs>
    <ds:schemaRef ds:uri="83ee5f3e-594b-414a-8649-ce9b2eadd1a4"/>
    <ds:schemaRef ds:uri="c07a1629-68ae-4fcd-b054-b1b327c46cb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37F43471-BA92-4E9B-BBA1-5BE104AE9E8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10015</TotalTime>
  <Words>821</Words>
  <Application>Microsoft Office PowerPoint</Application>
  <PresentationFormat>Widescreen</PresentationFormat>
  <Paragraphs>115</Paragraphs>
  <Slides>18</Slides>
  <Notes>13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Arial</vt:lpstr>
      <vt:lpstr>Calibri</vt:lpstr>
      <vt:lpstr>FreightSans Pro Book</vt:lpstr>
      <vt:lpstr>FreightSans Pro Semibold</vt:lpstr>
      <vt:lpstr>FreightSansCmpPro Semi</vt:lpstr>
      <vt:lpstr>Grandview Display</vt:lpstr>
      <vt:lpstr>DashVTI</vt:lpstr>
      <vt:lpstr>Your role in preventing sexual exploitation, abuse, and harassment (PSEAH)</vt:lpstr>
      <vt:lpstr>Trigger Warning</vt:lpstr>
      <vt:lpstr>PSEAH Day of Action</vt:lpstr>
      <vt:lpstr>VIDEO</vt:lpstr>
      <vt:lpstr>Definitions</vt:lpstr>
      <vt:lpstr>Major themes</vt:lpstr>
      <vt:lpstr>PSEAH at InterAction</vt:lpstr>
      <vt:lpstr>If you see, hear or experience an SEAH incident, where should you report it?</vt:lpstr>
      <vt:lpstr>If a program participant sees, hears or experiences an SEAH incident, where can  they report it?</vt:lpstr>
      <vt:lpstr>Reporting procedures</vt:lpstr>
      <vt:lpstr>Where are the SEAH risk areas in our organization?</vt:lpstr>
      <vt:lpstr>InterAction’s Mission</vt:lpstr>
      <vt:lpstr>Let’s break it down</vt:lpstr>
      <vt:lpstr>PSEAH in your position</vt:lpstr>
      <vt:lpstr>Activity: PSEAH in your position </vt:lpstr>
      <vt:lpstr>Activity: PSEAH in your position</vt:lpstr>
      <vt:lpstr>How does PSEAH relate to your position? What can you do to ensure PSEAH is mainstreamed at  InterAction? </vt:lpstr>
      <vt:lpstr>Next steps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ENTER TITLE HERE</dc:title>
  <dc:creator>Neal, Michelle</dc:creator>
  <cp:lastModifiedBy>Mullin, Kirsten</cp:lastModifiedBy>
  <cp:revision>1</cp:revision>
  <dcterms:created xsi:type="dcterms:W3CDTF">2021-11-29T20:25:18Z</dcterms:created>
  <dcterms:modified xsi:type="dcterms:W3CDTF">2022-09-23T18:01:21Z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0x0101004F9401657A829346985AA64C3A399081</vt:lpwstr>
  </property>
  <property fmtid="{D5CDD505-2E9C-101B-9397-08002B2CF9AE}" pid="3" name="MediaServiceImageTags">
    <vt:lpwstr/>
  </property>
</Properties>
</file>