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trictFirstAndLastChars="0" embedTrueTypeFonts="1" saveSubsetFonts="1" autoCompressPictures="0">
  <p:sldMasterIdLst>
    <p:sldMasterId id="2147483659"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90" r:id="rId19"/>
    <p:sldId id="273" r:id="rId20"/>
    <p:sldId id="274" r:id="rId21"/>
    <p:sldId id="275" r:id="rId22"/>
    <p:sldId id="276" r:id="rId23"/>
    <p:sldId id="277" r:id="rId24"/>
    <p:sldId id="291" r:id="rId25"/>
    <p:sldId id="279" r:id="rId26"/>
    <p:sldId id="280" r:id="rId27"/>
    <p:sldId id="281" r:id="rId28"/>
    <p:sldId id="282" r:id="rId29"/>
    <p:sldId id="283" r:id="rId30"/>
    <p:sldId id="284" r:id="rId31"/>
    <p:sldId id="285" r:id="rId32"/>
    <p:sldId id="286" r:id="rId33"/>
    <p:sldId id="287" r:id="rId34"/>
    <p:sldId id="288" r:id="rId35"/>
    <p:sldId id="289" r:id="rId36"/>
  </p:sldIdLst>
  <p:sldSz cx="12192000" cy="6858000"/>
  <p:notesSz cx="6858000" cy="9144000"/>
  <p:embeddedFontLst>
    <p:embeddedFont>
      <p:font typeface="Arial Black" panose="020B0A04020102020204" pitchFamily="34" charset="0"/>
      <p:bold r:id="rId38"/>
    </p:embeddedFont>
    <p:embeddedFont>
      <p:font typeface="Calibri" panose="020F0502020204030204" pitchFamily="34" charset="0"/>
      <p:regular r:id="rId39"/>
      <p:bold r:id="rId40"/>
      <p:italic r:id="rId41"/>
      <p:boldItalic r:id="rId42"/>
    </p:embeddedFont>
    <p:embeddedFont>
      <p:font typeface="FreightSans Pro Black" panose="02000A03040000020004" pitchFamily="2" charset="0"/>
      <p:regular r:id="rId43"/>
    </p:embeddedFont>
    <p:embeddedFont>
      <p:font typeface="FreightSans Pro Book" panose="02000606030000020004" pitchFamily="2" charset="0"/>
      <p:regular r:id="rId44"/>
    </p:embeddedFont>
    <p:embeddedFont>
      <p:font typeface="Open Sans" panose="020B0606030504020204" pitchFamily="34" charset="0"/>
      <p:regular r:id="rId45"/>
      <p:bold r:id="rId46"/>
      <p:italic r:id="rId47"/>
      <p:boldItalic r:id="rId48"/>
    </p:embeddedFont>
  </p:embeddedFontLst>
  <p:defaultTextStyle>
    <a:defPPr marR="0" lvl="0" algn="r" rtl="1">
      <a:lnSpc>
        <a:spcPct val="100000"/>
      </a:lnSpc>
      <a:spcBef>
        <a:spcPts val="0"/>
      </a:spcBef>
      <a:spcAft>
        <a:spcPts val="0"/>
      </a:spcAft>
      <a:defRPr lang="ar-SA"/>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6987353-8A9C-1CB2-E848-CEE290CC06DB}" name="McQuate, Mitchell" initials="MM" userId="S::mmcquate@interaction.org::2fb54357-c8f1-485f-85ae-95861be8a12c" providerId="AD"/>
  <p188:author id="{BD4EF6C8-B0C8-25E6-55EC-A5275C9F6AEF}" name="Malik, Hifzah" initials="MH" userId="S::hmalik@interaction.org::7a926ed7-ed9f-4d09-bd8e-91342b5c94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8E4"/>
    <a:srgbClr val="FF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21AA4B-4AED-4292-B87F-39A00C4C5883}">
  <a:tblStyle styleId="{2621AA4B-4AED-4292-B87F-39A00C4C588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469" y="8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lik, Hifzah" userId="7a926ed7-ed9f-4d09-bd8e-91342b5c94e3" providerId="ADAL" clId="{57202740-27F7-4528-A474-50ACF067AC16}"/>
    <pc:docChg chg="undo redo custSel addSld delSld modSld">
      <pc:chgData name="Malik, Hifzah" userId="7a926ed7-ed9f-4d09-bd8e-91342b5c94e3" providerId="ADAL" clId="{57202740-27F7-4528-A474-50ACF067AC16}" dt="2022-12-02T20:12:02.726" v="1445" actId="20577"/>
      <pc:docMkLst>
        <pc:docMk/>
      </pc:docMkLst>
      <pc:sldChg chg="modSp mod">
        <pc:chgData name="Malik, Hifzah" userId="7a926ed7-ed9f-4d09-bd8e-91342b5c94e3" providerId="ADAL" clId="{57202740-27F7-4528-A474-50ACF067AC16}" dt="2022-12-02T18:22:31.482" v="569" actId="113"/>
        <pc:sldMkLst>
          <pc:docMk/>
          <pc:sldMk cId="0" sldId="257"/>
        </pc:sldMkLst>
        <pc:spChg chg="mod">
          <ac:chgData name="Malik, Hifzah" userId="7a926ed7-ed9f-4d09-bd8e-91342b5c94e3" providerId="ADAL" clId="{57202740-27F7-4528-A474-50ACF067AC16}" dt="2022-12-02T18:22:31.482" v="569" actId="113"/>
          <ac:spMkLst>
            <pc:docMk/>
            <pc:sldMk cId="0" sldId="257"/>
            <ac:spMk id="95" creationId="{00000000-0000-0000-0000-000000000000}"/>
          </ac:spMkLst>
        </pc:spChg>
      </pc:sldChg>
      <pc:sldChg chg="addSp delSp modSp mod delAnim">
        <pc:chgData name="Malik, Hifzah" userId="7a926ed7-ed9f-4d09-bd8e-91342b5c94e3" providerId="ADAL" clId="{57202740-27F7-4528-A474-50ACF067AC16}" dt="2022-12-02T18:17:35.344" v="565" actId="1076"/>
        <pc:sldMkLst>
          <pc:docMk/>
          <pc:sldMk cId="0" sldId="259"/>
        </pc:sldMkLst>
        <pc:spChg chg="add del mod">
          <ac:chgData name="Malik, Hifzah" userId="7a926ed7-ed9f-4d09-bd8e-91342b5c94e3" providerId="ADAL" clId="{57202740-27F7-4528-A474-50ACF067AC16}" dt="2022-12-02T18:07:14.941" v="73" actId="478"/>
          <ac:spMkLst>
            <pc:docMk/>
            <pc:sldMk cId="0" sldId="259"/>
            <ac:spMk id="4" creationId="{BBD4EBAA-86CD-E32D-3FE2-C6EB54F45751}"/>
          </ac:spMkLst>
        </pc:spChg>
        <pc:spChg chg="add mod">
          <ac:chgData name="Malik, Hifzah" userId="7a926ed7-ed9f-4d09-bd8e-91342b5c94e3" providerId="ADAL" clId="{57202740-27F7-4528-A474-50ACF067AC16}" dt="2022-12-02T18:16:51.987" v="558" actId="255"/>
          <ac:spMkLst>
            <pc:docMk/>
            <pc:sldMk cId="0" sldId="259"/>
            <ac:spMk id="6" creationId="{A11E8A8C-63CD-6D96-705F-BB8D15A72B3A}"/>
          </ac:spMkLst>
        </pc:spChg>
        <pc:spChg chg="add mod">
          <ac:chgData name="Malik, Hifzah" userId="7a926ed7-ed9f-4d09-bd8e-91342b5c94e3" providerId="ADAL" clId="{57202740-27F7-4528-A474-50ACF067AC16}" dt="2022-12-02T18:16:44.428" v="556" actId="255"/>
          <ac:spMkLst>
            <pc:docMk/>
            <pc:sldMk cId="0" sldId="259"/>
            <ac:spMk id="9" creationId="{9BFA410D-469D-3D85-FF2E-1F9EDBEDBCF7}"/>
          </ac:spMkLst>
        </pc:spChg>
        <pc:spChg chg="add mod">
          <ac:chgData name="Malik, Hifzah" userId="7a926ed7-ed9f-4d09-bd8e-91342b5c94e3" providerId="ADAL" clId="{57202740-27F7-4528-A474-50ACF067AC16}" dt="2022-12-02T18:17:21.375" v="564" actId="1076"/>
          <ac:spMkLst>
            <pc:docMk/>
            <pc:sldMk cId="0" sldId="259"/>
            <ac:spMk id="11" creationId="{C54DB9DB-2787-F24F-F54D-33D97371F2FE}"/>
          </ac:spMkLst>
        </pc:spChg>
        <pc:spChg chg="mod">
          <ac:chgData name="Malik, Hifzah" userId="7a926ed7-ed9f-4d09-bd8e-91342b5c94e3" providerId="ADAL" clId="{57202740-27F7-4528-A474-50ACF067AC16}" dt="2022-12-02T18:00:17.500" v="1" actId="2711"/>
          <ac:spMkLst>
            <pc:docMk/>
            <pc:sldMk cId="0" sldId="259"/>
            <ac:spMk id="112" creationId="{00000000-0000-0000-0000-000000000000}"/>
          </ac:spMkLst>
        </pc:spChg>
        <pc:picChg chg="mod">
          <ac:chgData name="Malik, Hifzah" userId="7a926ed7-ed9f-4d09-bd8e-91342b5c94e3" providerId="ADAL" clId="{57202740-27F7-4528-A474-50ACF067AC16}" dt="2022-12-02T18:17:35.344" v="565" actId="1076"/>
          <ac:picMkLst>
            <pc:docMk/>
            <pc:sldMk cId="0" sldId="259"/>
            <ac:picMk id="2" creationId="{CE803EAC-FD4A-285D-B39B-16A0CF3EB749}"/>
          </ac:picMkLst>
        </pc:picChg>
        <pc:picChg chg="add del mod">
          <ac:chgData name="Malik, Hifzah" userId="7a926ed7-ed9f-4d09-bd8e-91342b5c94e3" providerId="ADAL" clId="{57202740-27F7-4528-A474-50ACF067AC16}" dt="2022-12-02T18:04:27.816" v="60" actId="478"/>
          <ac:picMkLst>
            <pc:docMk/>
            <pc:sldMk cId="0" sldId="259"/>
            <ac:picMk id="3" creationId="{BE6E134F-AEE5-B0F4-32BE-72E26B7DCE81}"/>
          </ac:picMkLst>
        </pc:picChg>
        <pc:picChg chg="add del mod">
          <ac:chgData name="Malik, Hifzah" userId="7a926ed7-ed9f-4d09-bd8e-91342b5c94e3" providerId="ADAL" clId="{57202740-27F7-4528-A474-50ACF067AC16}" dt="2022-12-02T18:07:16.592" v="74" actId="478"/>
          <ac:picMkLst>
            <pc:docMk/>
            <pc:sldMk cId="0" sldId="259"/>
            <ac:picMk id="5" creationId="{62A542F5-A093-1358-9BDE-F73397E77BA9}"/>
          </ac:picMkLst>
        </pc:picChg>
        <pc:picChg chg="add mod">
          <ac:chgData name="Malik, Hifzah" userId="7a926ed7-ed9f-4d09-bd8e-91342b5c94e3" providerId="ADAL" clId="{57202740-27F7-4528-A474-50ACF067AC16}" dt="2022-12-02T18:12:01.023" v="260" actId="1076"/>
          <ac:picMkLst>
            <pc:docMk/>
            <pc:sldMk cId="0" sldId="259"/>
            <ac:picMk id="7" creationId="{817F9CBB-5698-FFD6-DA44-4D8D3FE4E869}"/>
          </ac:picMkLst>
        </pc:picChg>
        <pc:picChg chg="add mod">
          <ac:chgData name="Malik, Hifzah" userId="7a926ed7-ed9f-4d09-bd8e-91342b5c94e3" providerId="ADAL" clId="{57202740-27F7-4528-A474-50ACF067AC16}" dt="2022-12-02T18:13:36.303" v="358" actId="1076"/>
          <ac:picMkLst>
            <pc:docMk/>
            <pc:sldMk cId="0" sldId="259"/>
            <ac:picMk id="8" creationId="{29FC845A-74CA-B3F4-9329-E4E22EC20840}"/>
          </ac:picMkLst>
        </pc:picChg>
        <pc:picChg chg="add mod">
          <ac:chgData name="Malik, Hifzah" userId="7a926ed7-ed9f-4d09-bd8e-91342b5c94e3" providerId="ADAL" clId="{57202740-27F7-4528-A474-50ACF067AC16}" dt="2022-12-02T18:15:01.893" v="365" actId="1076"/>
          <ac:picMkLst>
            <pc:docMk/>
            <pc:sldMk cId="0" sldId="259"/>
            <ac:picMk id="10" creationId="{4BE3C8F4-3228-D9A2-833B-8A5FCF1A77A4}"/>
          </ac:picMkLst>
        </pc:picChg>
        <pc:picChg chg="mod">
          <ac:chgData name="Malik, Hifzah" userId="7a926ed7-ed9f-4d09-bd8e-91342b5c94e3" providerId="ADAL" clId="{57202740-27F7-4528-A474-50ACF067AC16}" dt="2022-12-02T18:13:30.789" v="356" actId="1076"/>
          <ac:picMkLst>
            <pc:docMk/>
            <pc:sldMk cId="0" sldId="259"/>
            <ac:picMk id="111" creationId="{00000000-0000-0000-0000-000000000000}"/>
          </ac:picMkLst>
        </pc:picChg>
        <pc:picChg chg="del mod">
          <ac:chgData name="Malik, Hifzah" userId="7a926ed7-ed9f-4d09-bd8e-91342b5c94e3" providerId="ADAL" clId="{57202740-27F7-4528-A474-50ACF067AC16}" dt="2022-12-02T18:07:51.135" v="77" actId="478"/>
          <ac:picMkLst>
            <pc:docMk/>
            <pc:sldMk cId="0" sldId="259"/>
            <ac:picMk id="115" creationId="{00000000-0000-0000-0000-000000000000}"/>
          </ac:picMkLst>
        </pc:picChg>
      </pc:sldChg>
      <pc:sldChg chg="addSp modSp mod">
        <pc:chgData name="Malik, Hifzah" userId="7a926ed7-ed9f-4d09-bd8e-91342b5c94e3" providerId="ADAL" clId="{57202740-27F7-4528-A474-50ACF067AC16}" dt="2022-12-02T18:02:51.733" v="55" actId="20577"/>
        <pc:sldMkLst>
          <pc:docMk/>
          <pc:sldMk cId="0" sldId="260"/>
        </pc:sldMkLst>
        <pc:spChg chg="add mod">
          <ac:chgData name="Malik, Hifzah" userId="7a926ed7-ed9f-4d09-bd8e-91342b5c94e3" providerId="ADAL" clId="{57202740-27F7-4528-A474-50ACF067AC16}" dt="2022-12-02T18:02:51.733" v="55" actId="20577"/>
          <ac:spMkLst>
            <pc:docMk/>
            <pc:sldMk cId="0" sldId="260"/>
            <ac:spMk id="3" creationId="{FC92FFB3-B1FA-7FF1-BC1E-81E6F7FF8361}"/>
          </ac:spMkLst>
        </pc:spChg>
      </pc:sldChg>
      <pc:sldChg chg="addSp delSp modSp mod addAnim delAnim modNotesTx">
        <pc:chgData name="Malik, Hifzah" userId="7a926ed7-ed9f-4d09-bd8e-91342b5c94e3" providerId="ADAL" clId="{57202740-27F7-4528-A474-50ACF067AC16}" dt="2022-12-02T20:12:02.726" v="1445" actId="20577"/>
        <pc:sldMkLst>
          <pc:docMk/>
          <pc:sldMk cId="0" sldId="261"/>
        </pc:sldMkLst>
        <pc:spChg chg="add del mod">
          <ac:chgData name="Malik, Hifzah" userId="7a926ed7-ed9f-4d09-bd8e-91342b5c94e3" providerId="ADAL" clId="{57202740-27F7-4528-A474-50ACF067AC16}" dt="2022-12-02T19:45:37.874" v="1392"/>
          <ac:spMkLst>
            <pc:docMk/>
            <pc:sldMk cId="0" sldId="261"/>
            <ac:spMk id="3" creationId="{081AFB05-64E3-DCE3-FC69-9CCABCC87C68}"/>
          </ac:spMkLst>
        </pc:spChg>
        <pc:spChg chg="add mod">
          <ac:chgData name="Malik, Hifzah" userId="7a926ed7-ed9f-4d09-bd8e-91342b5c94e3" providerId="ADAL" clId="{57202740-27F7-4528-A474-50ACF067AC16}" dt="2022-12-02T19:45:35.609" v="1389" actId="255"/>
          <ac:spMkLst>
            <pc:docMk/>
            <pc:sldMk cId="0" sldId="261"/>
            <ac:spMk id="4" creationId="{9E61EE94-236C-2C5F-5E80-7DCBA5175630}"/>
          </ac:spMkLst>
        </pc:spChg>
        <pc:spChg chg="add mod">
          <ac:chgData name="Malik, Hifzah" userId="7a926ed7-ed9f-4d09-bd8e-91342b5c94e3" providerId="ADAL" clId="{57202740-27F7-4528-A474-50ACF067AC16}" dt="2022-12-02T19:45:57.570" v="1410" actId="255"/>
          <ac:spMkLst>
            <pc:docMk/>
            <pc:sldMk cId="0" sldId="261"/>
            <ac:spMk id="5" creationId="{BAD0F885-D926-4335-9A70-4AE5B3D5C3FE}"/>
          </ac:spMkLst>
        </pc:spChg>
        <pc:spChg chg="add mod">
          <ac:chgData name="Malik, Hifzah" userId="7a926ed7-ed9f-4d09-bd8e-91342b5c94e3" providerId="ADAL" clId="{57202740-27F7-4528-A474-50ACF067AC16}" dt="2022-12-02T19:47:52.271" v="1444" actId="1076"/>
          <ac:spMkLst>
            <pc:docMk/>
            <pc:sldMk cId="0" sldId="261"/>
            <ac:spMk id="6" creationId="{AB24C4F6-8E85-7C67-CC2B-29B818522112}"/>
          </ac:spMkLst>
        </pc:spChg>
        <pc:spChg chg="mod">
          <ac:chgData name="Malik, Hifzah" userId="7a926ed7-ed9f-4d09-bd8e-91342b5c94e3" providerId="ADAL" clId="{57202740-27F7-4528-A474-50ACF067AC16}" dt="2022-12-02T18:24:48.184" v="578" actId="1076"/>
          <ac:spMkLst>
            <pc:docMk/>
            <pc:sldMk cId="0" sldId="261"/>
            <ac:spMk id="136" creationId="{00000000-0000-0000-0000-000000000000}"/>
          </ac:spMkLst>
        </pc:spChg>
        <pc:spChg chg="mod">
          <ac:chgData name="Malik, Hifzah" userId="7a926ed7-ed9f-4d09-bd8e-91342b5c94e3" providerId="ADAL" clId="{57202740-27F7-4528-A474-50ACF067AC16}" dt="2022-12-02T19:47:24.661" v="1420" actId="20577"/>
          <ac:spMkLst>
            <pc:docMk/>
            <pc:sldMk cId="0" sldId="261"/>
            <ac:spMk id="139" creationId="{00000000-0000-0000-0000-000000000000}"/>
          </ac:spMkLst>
        </pc:spChg>
        <pc:grpChg chg="del mod">
          <ac:chgData name="Malik, Hifzah" userId="7a926ed7-ed9f-4d09-bd8e-91342b5c94e3" providerId="ADAL" clId="{57202740-27F7-4528-A474-50ACF067AC16}" dt="2022-12-02T19:45:37.874" v="1390" actId="478"/>
          <ac:grpSpMkLst>
            <pc:docMk/>
            <pc:sldMk cId="0" sldId="261"/>
            <ac:grpSpMk id="132" creationId="{00000000-0000-0000-0000-000000000000}"/>
          </ac:grpSpMkLst>
        </pc:grpChg>
        <pc:grpChg chg="del mod">
          <ac:chgData name="Malik, Hifzah" userId="7a926ed7-ed9f-4d09-bd8e-91342b5c94e3" providerId="ADAL" clId="{57202740-27F7-4528-A474-50ACF067AC16}" dt="2022-12-02T19:45:11.235" v="1372" actId="478"/>
          <ac:grpSpMkLst>
            <pc:docMk/>
            <pc:sldMk cId="0" sldId="261"/>
            <ac:grpSpMk id="135" creationId="{00000000-0000-0000-0000-000000000000}"/>
          </ac:grpSpMkLst>
        </pc:grpChg>
        <pc:grpChg chg="add del mod">
          <ac:chgData name="Malik, Hifzah" userId="7a926ed7-ed9f-4d09-bd8e-91342b5c94e3" providerId="ADAL" clId="{57202740-27F7-4528-A474-50ACF067AC16}" dt="2022-12-02T19:47:27.268" v="1421" actId="478"/>
          <ac:grpSpMkLst>
            <pc:docMk/>
            <pc:sldMk cId="0" sldId="261"/>
            <ac:grpSpMk id="138" creationId="{00000000-0000-0000-0000-000000000000}"/>
          </ac:grpSpMkLst>
        </pc:grpChg>
        <pc:picChg chg="add mod">
          <ac:chgData name="Malik, Hifzah" userId="7a926ed7-ed9f-4d09-bd8e-91342b5c94e3" providerId="ADAL" clId="{57202740-27F7-4528-A474-50ACF067AC16}" dt="2022-12-02T18:25:04.822" v="583" actId="14100"/>
          <ac:picMkLst>
            <pc:docMk/>
            <pc:sldMk cId="0" sldId="261"/>
            <ac:picMk id="2" creationId="{286AA03D-0269-286D-209E-D60EE2424007}"/>
          </ac:picMkLst>
        </pc:picChg>
        <pc:picChg chg="del">
          <ac:chgData name="Malik, Hifzah" userId="7a926ed7-ed9f-4d09-bd8e-91342b5c94e3" providerId="ADAL" clId="{57202740-27F7-4528-A474-50ACF067AC16}" dt="2022-12-02T18:24:27.211" v="573" actId="478"/>
          <ac:picMkLst>
            <pc:docMk/>
            <pc:sldMk cId="0" sldId="261"/>
            <ac:picMk id="131" creationId="{00000000-0000-0000-0000-000000000000}"/>
          </ac:picMkLst>
        </pc:picChg>
        <pc:picChg chg="del">
          <ac:chgData name="Malik, Hifzah" userId="7a926ed7-ed9f-4d09-bd8e-91342b5c94e3" providerId="ADAL" clId="{57202740-27F7-4528-A474-50ACF067AC16}" dt="2022-12-02T18:24:25.543" v="572" actId="478"/>
          <ac:picMkLst>
            <pc:docMk/>
            <pc:sldMk cId="0" sldId="261"/>
            <ac:picMk id="141" creationId="{00000000-0000-0000-0000-000000000000}"/>
          </ac:picMkLst>
        </pc:picChg>
        <pc:picChg chg="del">
          <ac:chgData name="Malik, Hifzah" userId="7a926ed7-ed9f-4d09-bd8e-91342b5c94e3" providerId="ADAL" clId="{57202740-27F7-4528-A474-50ACF067AC16}" dt="2022-12-02T18:24:24.285" v="571" actId="478"/>
          <ac:picMkLst>
            <pc:docMk/>
            <pc:sldMk cId="0" sldId="261"/>
            <ac:picMk id="142" creationId="{00000000-0000-0000-0000-000000000000}"/>
          </ac:picMkLst>
        </pc:picChg>
        <pc:picChg chg="del">
          <ac:chgData name="Malik, Hifzah" userId="7a926ed7-ed9f-4d09-bd8e-91342b5c94e3" providerId="ADAL" clId="{57202740-27F7-4528-A474-50ACF067AC16}" dt="2022-12-02T18:24:22.946" v="570" actId="478"/>
          <ac:picMkLst>
            <pc:docMk/>
            <pc:sldMk cId="0" sldId="261"/>
            <ac:picMk id="143" creationId="{00000000-0000-0000-0000-000000000000}"/>
          </ac:picMkLst>
        </pc:picChg>
      </pc:sldChg>
      <pc:sldChg chg="modSp mod">
        <pc:chgData name="Malik, Hifzah" userId="7a926ed7-ed9f-4d09-bd8e-91342b5c94e3" providerId="ADAL" clId="{57202740-27F7-4528-A474-50ACF067AC16}" dt="2022-12-02T18:26:35.141" v="591" actId="14100"/>
        <pc:sldMkLst>
          <pc:docMk/>
          <pc:sldMk cId="0" sldId="262"/>
        </pc:sldMkLst>
        <pc:spChg chg="mod">
          <ac:chgData name="Malik, Hifzah" userId="7a926ed7-ed9f-4d09-bd8e-91342b5c94e3" providerId="ADAL" clId="{57202740-27F7-4528-A474-50ACF067AC16}" dt="2022-12-02T18:25:56.437" v="584" actId="2711"/>
          <ac:spMkLst>
            <pc:docMk/>
            <pc:sldMk cId="0" sldId="262"/>
            <ac:spMk id="153" creationId="{00000000-0000-0000-0000-000000000000}"/>
          </ac:spMkLst>
        </pc:spChg>
        <pc:spChg chg="mod">
          <ac:chgData name="Malik, Hifzah" userId="7a926ed7-ed9f-4d09-bd8e-91342b5c94e3" providerId="ADAL" clId="{57202740-27F7-4528-A474-50ACF067AC16}" dt="2022-12-02T18:26:07.103" v="587" actId="2711"/>
          <ac:spMkLst>
            <pc:docMk/>
            <pc:sldMk cId="0" sldId="262"/>
            <ac:spMk id="154" creationId="{00000000-0000-0000-0000-000000000000}"/>
          </ac:spMkLst>
        </pc:spChg>
        <pc:spChg chg="mod">
          <ac:chgData name="Malik, Hifzah" userId="7a926ed7-ed9f-4d09-bd8e-91342b5c94e3" providerId="ADAL" clId="{57202740-27F7-4528-A474-50ACF067AC16}" dt="2022-12-02T18:26:35.141" v="591" actId="14100"/>
          <ac:spMkLst>
            <pc:docMk/>
            <pc:sldMk cId="0" sldId="262"/>
            <ac:spMk id="155" creationId="{00000000-0000-0000-0000-000000000000}"/>
          </ac:spMkLst>
        </pc:spChg>
        <pc:spChg chg="mod">
          <ac:chgData name="Malik, Hifzah" userId="7a926ed7-ed9f-4d09-bd8e-91342b5c94e3" providerId="ADAL" clId="{57202740-27F7-4528-A474-50ACF067AC16}" dt="2022-12-02T18:26:24.958" v="589" actId="2711"/>
          <ac:spMkLst>
            <pc:docMk/>
            <pc:sldMk cId="0" sldId="262"/>
            <ac:spMk id="156" creationId="{00000000-0000-0000-0000-000000000000}"/>
          </ac:spMkLst>
        </pc:spChg>
      </pc:sldChg>
      <pc:sldChg chg="modSp mod">
        <pc:chgData name="Malik, Hifzah" userId="7a926ed7-ed9f-4d09-bd8e-91342b5c94e3" providerId="ADAL" clId="{57202740-27F7-4528-A474-50ACF067AC16}" dt="2022-12-02T18:32:17.966" v="689" actId="2711"/>
        <pc:sldMkLst>
          <pc:docMk/>
          <pc:sldMk cId="0" sldId="264"/>
        </pc:sldMkLst>
        <pc:spChg chg="mod">
          <ac:chgData name="Malik, Hifzah" userId="7a926ed7-ed9f-4d09-bd8e-91342b5c94e3" providerId="ADAL" clId="{57202740-27F7-4528-A474-50ACF067AC16}" dt="2022-12-02T18:32:17.966" v="689" actId="2711"/>
          <ac:spMkLst>
            <pc:docMk/>
            <pc:sldMk cId="0" sldId="264"/>
            <ac:spMk id="176" creationId="{00000000-0000-0000-0000-000000000000}"/>
          </ac:spMkLst>
        </pc:spChg>
      </pc:sldChg>
      <pc:sldChg chg="addSp delSp modSp mod">
        <pc:chgData name="Malik, Hifzah" userId="7a926ed7-ed9f-4d09-bd8e-91342b5c94e3" providerId="ADAL" clId="{57202740-27F7-4528-A474-50ACF067AC16}" dt="2022-12-02T18:31:53.627" v="688" actId="1076"/>
        <pc:sldMkLst>
          <pc:docMk/>
          <pc:sldMk cId="0" sldId="265"/>
        </pc:sldMkLst>
        <pc:spChg chg="add mod">
          <ac:chgData name="Malik, Hifzah" userId="7a926ed7-ed9f-4d09-bd8e-91342b5c94e3" providerId="ADAL" clId="{57202740-27F7-4528-A474-50ACF067AC16}" dt="2022-12-02T18:31:50.017" v="687" actId="1076"/>
          <ac:spMkLst>
            <pc:docMk/>
            <pc:sldMk cId="0" sldId="265"/>
            <ac:spMk id="2" creationId="{B21E8669-3332-DFD4-49B8-86F7EA0F8ACB}"/>
          </ac:spMkLst>
        </pc:spChg>
        <pc:spChg chg="add mod">
          <ac:chgData name="Malik, Hifzah" userId="7a926ed7-ed9f-4d09-bd8e-91342b5c94e3" providerId="ADAL" clId="{57202740-27F7-4528-A474-50ACF067AC16}" dt="2022-12-02T18:31:14.609" v="671" actId="1076"/>
          <ac:spMkLst>
            <pc:docMk/>
            <pc:sldMk cId="0" sldId="265"/>
            <ac:spMk id="4" creationId="{E96DA6B2-FF31-2A12-4611-097DF915265A}"/>
          </ac:spMkLst>
        </pc:spChg>
        <pc:spChg chg="add mod">
          <ac:chgData name="Malik, Hifzah" userId="7a926ed7-ed9f-4d09-bd8e-91342b5c94e3" providerId="ADAL" clId="{57202740-27F7-4528-A474-50ACF067AC16}" dt="2022-12-02T18:31:23.728" v="673" actId="1076"/>
          <ac:spMkLst>
            <pc:docMk/>
            <pc:sldMk cId="0" sldId="265"/>
            <ac:spMk id="5" creationId="{C53C8327-1D9E-5F5F-3FCD-4FB5032FAC0A}"/>
          </ac:spMkLst>
        </pc:spChg>
        <pc:spChg chg="add mod">
          <ac:chgData name="Malik, Hifzah" userId="7a926ed7-ed9f-4d09-bd8e-91342b5c94e3" providerId="ADAL" clId="{57202740-27F7-4528-A474-50ACF067AC16}" dt="2022-12-02T18:31:53.627" v="688" actId="1076"/>
          <ac:spMkLst>
            <pc:docMk/>
            <pc:sldMk cId="0" sldId="265"/>
            <ac:spMk id="6" creationId="{6BD71869-E113-213A-5BA5-7281A5BCF1F0}"/>
          </ac:spMkLst>
        </pc:spChg>
        <pc:spChg chg="mod">
          <ac:chgData name="Malik, Hifzah" userId="7a926ed7-ed9f-4d09-bd8e-91342b5c94e3" providerId="ADAL" clId="{57202740-27F7-4528-A474-50ACF067AC16}" dt="2022-12-02T18:27:44.810" v="594" actId="2711"/>
          <ac:spMkLst>
            <pc:docMk/>
            <pc:sldMk cId="0" sldId="265"/>
            <ac:spMk id="192" creationId="{00000000-0000-0000-0000-000000000000}"/>
          </ac:spMkLst>
        </pc:spChg>
        <pc:spChg chg="mod">
          <ac:chgData name="Malik, Hifzah" userId="7a926ed7-ed9f-4d09-bd8e-91342b5c94e3" providerId="ADAL" clId="{57202740-27F7-4528-A474-50ACF067AC16}" dt="2022-12-02T18:27:00.782" v="592" actId="2711"/>
          <ac:spMkLst>
            <pc:docMk/>
            <pc:sldMk cId="0" sldId="265"/>
            <ac:spMk id="193" creationId="{00000000-0000-0000-0000-000000000000}"/>
          </ac:spMkLst>
        </pc:spChg>
        <pc:picChg chg="add mod">
          <ac:chgData name="Malik, Hifzah" userId="7a926ed7-ed9f-4d09-bd8e-91342b5c94e3" providerId="ADAL" clId="{57202740-27F7-4528-A474-50ACF067AC16}" dt="2022-12-02T18:31:17.189" v="672" actId="1076"/>
          <ac:picMkLst>
            <pc:docMk/>
            <pc:sldMk cId="0" sldId="265"/>
            <ac:picMk id="3" creationId="{77400F47-4268-8EFA-8DCF-6D988E160B92}"/>
          </ac:picMkLst>
        </pc:picChg>
        <pc:picChg chg="del">
          <ac:chgData name="Malik, Hifzah" userId="7a926ed7-ed9f-4d09-bd8e-91342b5c94e3" providerId="ADAL" clId="{57202740-27F7-4528-A474-50ACF067AC16}" dt="2022-12-02T18:27:09.982" v="593" actId="478"/>
          <ac:picMkLst>
            <pc:docMk/>
            <pc:sldMk cId="0" sldId="265"/>
            <ac:picMk id="194" creationId="{00000000-0000-0000-0000-000000000000}"/>
          </ac:picMkLst>
        </pc:picChg>
      </pc:sldChg>
      <pc:sldChg chg="addSp delSp modSp mod">
        <pc:chgData name="Malik, Hifzah" userId="7a926ed7-ed9f-4d09-bd8e-91342b5c94e3" providerId="ADAL" clId="{57202740-27F7-4528-A474-50ACF067AC16}" dt="2022-12-02T18:33:49.648" v="693" actId="1076"/>
        <pc:sldMkLst>
          <pc:docMk/>
          <pc:sldMk cId="0" sldId="268"/>
        </pc:sldMkLst>
        <pc:picChg chg="add mod">
          <ac:chgData name="Malik, Hifzah" userId="7a926ed7-ed9f-4d09-bd8e-91342b5c94e3" providerId="ADAL" clId="{57202740-27F7-4528-A474-50ACF067AC16}" dt="2022-12-02T18:33:49.648" v="693" actId="1076"/>
          <ac:picMkLst>
            <pc:docMk/>
            <pc:sldMk cId="0" sldId="268"/>
            <ac:picMk id="2" creationId="{3F3002F3-6D25-1FFF-C9F1-5A753130A87A}"/>
          </ac:picMkLst>
        </pc:picChg>
        <pc:picChg chg="del">
          <ac:chgData name="Malik, Hifzah" userId="7a926ed7-ed9f-4d09-bd8e-91342b5c94e3" providerId="ADAL" clId="{57202740-27F7-4528-A474-50ACF067AC16}" dt="2022-12-02T18:33:08.077" v="690" actId="478"/>
          <ac:picMkLst>
            <pc:docMk/>
            <pc:sldMk cId="0" sldId="268"/>
            <ac:picMk id="229" creationId="{00000000-0000-0000-0000-000000000000}"/>
          </ac:picMkLst>
        </pc:picChg>
      </pc:sldChg>
      <pc:sldChg chg="addSp delSp modSp mod">
        <pc:chgData name="Malik, Hifzah" userId="7a926ed7-ed9f-4d09-bd8e-91342b5c94e3" providerId="ADAL" clId="{57202740-27F7-4528-A474-50ACF067AC16}" dt="2022-12-02T18:34:26.923" v="696" actId="1076"/>
        <pc:sldMkLst>
          <pc:docMk/>
          <pc:sldMk cId="0" sldId="269"/>
        </pc:sldMkLst>
        <pc:picChg chg="add mod">
          <ac:chgData name="Malik, Hifzah" userId="7a926ed7-ed9f-4d09-bd8e-91342b5c94e3" providerId="ADAL" clId="{57202740-27F7-4528-A474-50ACF067AC16}" dt="2022-12-02T18:34:26.923" v="696" actId="1076"/>
          <ac:picMkLst>
            <pc:docMk/>
            <pc:sldMk cId="0" sldId="269"/>
            <ac:picMk id="2" creationId="{EB472606-BDB3-9D35-1A73-206D849C2F24}"/>
          </ac:picMkLst>
        </pc:picChg>
        <pc:picChg chg="del">
          <ac:chgData name="Malik, Hifzah" userId="7a926ed7-ed9f-4d09-bd8e-91342b5c94e3" providerId="ADAL" clId="{57202740-27F7-4528-A474-50ACF067AC16}" dt="2022-12-02T18:33:52.919" v="694" actId="478"/>
          <ac:picMkLst>
            <pc:docMk/>
            <pc:sldMk cId="0" sldId="269"/>
            <ac:picMk id="239" creationId="{00000000-0000-0000-0000-000000000000}"/>
          </ac:picMkLst>
        </pc:picChg>
      </pc:sldChg>
      <pc:sldChg chg="addSp delSp modSp mod">
        <pc:chgData name="Malik, Hifzah" userId="7a926ed7-ed9f-4d09-bd8e-91342b5c94e3" providerId="ADAL" clId="{57202740-27F7-4528-A474-50ACF067AC16}" dt="2022-12-02T18:34:52.688" v="698"/>
        <pc:sldMkLst>
          <pc:docMk/>
          <pc:sldMk cId="0" sldId="272"/>
        </pc:sldMkLst>
        <pc:grpChg chg="add mod">
          <ac:chgData name="Malik, Hifzah" userId="7a926ed7-ed9f-4d09-bd8e-91342b5c94e3" providerId="ADAL" clId="{57202740-27F7-4528-A474-50ACF067AC16}" dt="2022-12-02T18:34:52.688" v="698"/>
          <ac:grpSpMkLst>
            <pc:docMk/>
            <pc:sldMk cId="0" sldId="272"/>
            <ac:grpSpMk id="2" creationId="{0DBB0C83-3332-FC18-DCF3-5B357772D78F}"/>
          </ac:grpSpMkLst>
        </pc:grpChg>
        <pc:picChg chg="mod">
          <ac:chgData name="Malik, Hifzah" userId="7a926ed7-ed9f-4d09-bd8e-91342b5c94e3" providerId="ADAL" clId="{57202740-27F7-4528-A474-50ACF067AC16}" dt="2022-12-02T18:34:52.688" v="698"/>
          <ac:picMkLst>
            <pc:docMk/>
            <pc:sldMk cId="0" sldId="272"/>
            <ac:picMk id="3" creationId="{2B8D0D67-C8B8-DF5D-D887-6ED8CC9E3DC9}"/>
          </ac:picMkLst>
        </pc:picChg>
        <pc:picChg chg="mod">
          <ac:chgData name="Malik, Hifzah" userId="7a926ed7-ed9f-4d09-bd8e-91342b5c94e3" providerId="ADAL" clId="{57202740-27F7-4528-A474-50ACF067AC16}" dt="2022-12-02T18:34:52.688" v="698"/>
          <ac:picMkLst>
            <pc:docMk/>
            <pc:sldMk cId="0" sldId="272"/>
            <ac:picMk id="4" creationId="{1E43475A-B4AC-92CE-F274-7E2489797E08}"/>
          </ac:picMkLst>
        </pc:picChg>
        <pc:picChg chg="del">
          <ac:chgData name="Malik, Hifzah" userId="7a926ed7-ed9f-4d09-bd8e-91342b5c94e3" providerId="ADAL" clId="{57202740-27F7-4528-A474-50ACF067AC16}" dt="2022-12-02T18:34:38.625" v="697" actId="478"/>
          <ac:picMkLst>
            <pc:docMk/>
            <pc:sldMk cId="0" sldId="272"/>
            <ac:picMk id="291" creationId="{00000000-0000-0000-0000-000000000000}"/>
          </ac:picMkLst>
        </pc:picChg>
      </pc:sldChg>
      <pc:sldChg chg="addSp delSp modSp mod">
        <pc:chgData name="Malik, Hifzah" userId="7a926ed7-ed9f-4d09-bd8e-91342b5c94e3" providerId="ADAL" clId="{57202740-27F7-4528-A474-50ACF067AC16}" dt="2022-12-02T18:35:23.696" v="700"/>
        <pc:sldMkLst>
          <pc:docMk/>
          <pc:sldMk cId="0" sldId="273"/>
        </pc:sldMkLst>
        <pc:picChg chg="add mod">
          <ac:chgData name="Malik, Hifzah" userId="7a926ed7-ed9f-4d09-bd8e-91342b5c94e3" providerId="ADAL" clId="{57202740-27F7-4528-A474-50ACF067AC16}" dt="2022-12-02T18:35:23.696" v="700"/>
          <ac:picMkLst>
            <pc:docMk/>
            <pc:sldMk cId="0" sldId="273"/>
            <ac:picMk id="2" creationId="{712C90D7-2F95-AE75-CE7F-D6C588B810C9}"/>
          </ac:picMkLst>
        </pc:picChg>
        <pc:picChg chg="del">
          <ac:chgData name="Malik, Hifzah" userId="7a926ed7-ed9f-4d09-bd8e-91342b5c94e3" providerId="ADAL" clId="{57202740-27F7-4528-A474-50ACF067AC16}" dt="2022-12-02T18:34:59.245" v="699" actId="478"/>
          <ac:picMkLst>
            <pc:docMk/>
            <pc:sldMk cId="0" sldId="273"/>
            <ac:picMk id="300" creationId="{00000000-0000-0000-0000-000000000000}"/>
          </ac:picMkLst>
        </pc:picChg>
      </pc:sldChg>
      <pc:sldChg chg="addSp delSp modSp mod">
        <pc:chgData name="Malik, Hifzah" userId="7a926ed7-ed9f-4d09-bd8e-91342b5c94e3" providerId="ADAL" clId="{57202740-27F7-4528-A474-50ACF067AC16}" dt="2022-12-02T18:36:08.619" v="705"/>
        <pc:sldMkLst>
          <pc:docMk/>
          <pc:sldMk cId="0" sldId="276"/>
        </pc:sldMkLst>
        <pc:picChg chg="add del mod">
          <ac:chgData name="Malik, Hifzah" userId="7a926ed7-ed9f-4d09-bd8e-91342b5c94e3" providerId="ADAL" clId="{57202740-27F7-4528-A474-50ACF067AC16}" dt="2022-12-02T18:35:58.146" v="703"/>
          <ac:picMkLst>
            <pc:docMk/>
            <pc:sldMk cId="0" sldId="276"/>
            <ac:picMk id="2" creationId="{0F4925E1-4A2C-BCCE-AF78-36615CF2B1FA}"/>
          </ac:picMkLst>
        </pc:picChg>
        <pc:picChg chg="add mod">
          <ac:chgData name="Malik, Hifzah" userId="7a926ed7-ed9f-4d09-bd8e-91342b5c94e3" providerId="ADAL" clId="{57202740-27F7-4528-A474-50ACF067AC16}" dt="2022-12-02T18:36:02.785" v="704"/>
          <ac:picMkLst>
            <pc:docMk/>
            <pc:sldMk cId="0" sldId="276"/>
            <ac:picMk id="3" creationId="{4A9979C4-9EA5-BB5B-1CDA-64D147AF5845}"/>
          </ac:picMkLst>
        </pc:picChg>
        <pc:picChg chg="add mod">
          <ac:chgData name="Malik, Hifzah" userId="7a926ed7-ed9f-4d09-bd8e-91342b5c94e3" providerId="ADAL" clId="{57202740-27F7-4528-A474-50ACF067AC16}" dt="2022-12-02T18:36:08.619" v="705"/>
          <ac:picMkLst>
            <pc:docMk/>
            <pc:sldMk cId="0" sldId="276"/>
            <ac:picMk id="4" creationId="{AA79A437-229D-87E3-DDA0-5CDB61E5C64E}"/>
          </ac:picMkLst>
        </pc:picChg>
        <pc:picChg chg="del">
          <ac:chgData name="Malik, Hifzah" userId="7a926ed7-ed9f-4d09-bd8e-91342b5c94e3" providerId="ADAL" clId="{57202740-27F7-4528-A474-50ACF067AC16}" dt="2022-12-02T18:35:29.009" v="701" actId="478"/>
          <ac:picMkLst>
            <pc:docMk/>
            <pc:sldMk cId="0" sldId="276"/>
            <ac:picMk id="334" creationId="{00000000-0000-0000-0000-000000000000}"/>
          </ac:picMkLst>
        </pc:picChg>
      </pc:sldChg>
      <pc:sldChg chg="addSp delSp modSp mod">
        <pc:chgData name="Malik, Hifzah" userId="7a926ed7-ed9f-4d09-bd8e-91342b5c94e3" providerId="ADAL" clId="{57202740-27F7-4528-A474-50ACF067AC16}" dt="2022-12-02T18:41:42.668" v="712" actId="1076"/>
        <pc:sldMkLst>
          <pc:docMk/>
          <pc:sldMk cId="0" sldId="277"/>
        </pc:sldMkLst>
        <pc:picChg chg="add mod">
          <ac:chgData name="Malik, Hifzah" userId="7a926ed7-ed9f-4d09-bd8e-91342b5c94e3" providerId="ADAL" clId="{57202740-27F7-4528-A474-50ACF067AC16}" dt="2022-12-02T18:41:42.668" v="712" actId="1076"/>
          <ac:picMkLst>
            <pc:docMk/>
            <pc:sldMk cId="0" sldId="277"/>
            <ac:picMk id="2" creationId="{FFC16DE9-0A5F-ACE3-DDD0-95825437F543}"/>
          </ac:picMkLst>
        </pc:picChg>
        <pc:picChg chg="add del">
          <ac:chgData name="Malik, Hifzah" userId="7a926ed7-ed9f-4d09-bd8e-91342b5c94e3" providerId="ADAL" clId="{57202740-27F7-4528-A474-50ACF067AC16}" dt="2022-12-02T18:38:50.700" v="708" actId="478"/>
          <ac:picMkLst>
            <pc:docMk/>
            <pc:sldMk cId="0" sldId="277"/>
            <ac:picMk id="344" creationId="{00000000-0000-0000-0000-000000000000}"/>
          </ac:picMkLst>
        </pc:picChg>
      </pc:sldChg>
      <pc:sldChg chg="addSp delSp modSp mod">
        <pc:chgData name="Malik, Hifzah" userId="7a926ed7-ed9f-4d09-bd8e-91342b5c94e3" providerId="ADAL" clId="{57202740-27F7-4528-A474-50ACF067AC16}" dt="2022-12-02T19:26:55.608" v="940" actId="1076"/>
        <pc:sldMkLst>
          <pc:docMk/>
          <pc:sldMk cId="0" sldId="280"/>
        </pc:sldMkLst>
        <pc:spChg chg="add mod">
          <ac:chgData name="Malik, Hifzah" userId="7a926ed7-ed9f-4d09-bd8e-91342b5c94e3" providerId="ADAL" clId="{57202740-27F7-4528-A474-50ACF067AC16}" dt="2022-12-02T19:22:17.051" v="824" actId="20577"/>
          <ac:spMkLst>
            <pc:docMk/>
            <pc:sldMk cId="0" sldId="280"/>
            <ac:spMk id="2" creationId="{4925663E-6973-D3C8-3433-87E8DD672594}"/>
          </ac:spMkLst>
        </pc:spChg>
        <pc:spChg chg="add mod">
          <ac:chgData name="Malik, Hifzah" userId="7a926ed7-ed9f-4d09-bd8e-91342b5c94e3" providerId="ADAL" clId="{57202740-27F7-4528-A474-50ACF067AC16}" dt="2022-12-02T19:23:40.489" v="865" actId="20577"/>
          <ac:spMkLst>
            <pc:docMk/>
            <pc:sldMk cId="0" sldId="280"/>
            <ac:spMk id="4" creationId="{F0D4142E-ACED-A828-A14E-8D03F8BD1DED}"/>
          </ac:spMkLst>
        </pc:spChg>
        <pc:spChg chg="add mod">
          <ac:chgData name="Malik, Hifzah" userId="7a926ed7-ed9f-4d09-bd8e-91342b5c94e3" providerId="ADAL" clId="{57202740-27F7-4528-A474-50ACF067AC16}" dt="2022-12-02T19:21:40.641" v="817" actId="1076"/>
          <ac:spMkLst>
            <pc:docMk/>
            <pc:sldMk cId="0" sldId="280"/>
            <ac:spMk id="6" creationId="{1CD36F9D-1AF8-E30A-93D6-8C1D59F656F6}"/>
          </ac:spMkLst>
        </pc:spChg>
        <pc:spChg chg="add mod">
          <ac:chgData name="Malik, Hifzah" userId="7a926ed7-ed9f-4d09-bd8e-91342b5c94e3" providerId="ADAL" clId="{57202740-27F7-4528-A474-50ACF067AC16}" dt="2022-12-02T19:23:25.181" v="863" actId="14100"/>
          <ac:spMkLst>
            <pc:docMk/>
            <pc:sldMk cId="0" sldId="280"/>
            <ac:spMk id="8" creationId="{44BECF7B-F79F-B18E-F177-B91CC2C50287}"/>
          </ac:spMkLst>
        </pc:spChg>
        <pc:spChg chg="add mod">
          <ac:chgData name="Malik, Hifzah" userId="7a926ed7-ed9f-4d09-bd8e-91342b5c94e3" providerId="ADAL" clId="{57202740-27F7-4528-A474-50ACF067AC16}" dt="2022-12-02T19:25:06.079" v="894" actId="1076"/>
          <ac:spMkLst>
            <pc:docMk/>
            <pc:sldMk cId="0" sldId="280"/>
            <ac:spMk id="10" creationId="{1C32EFEE-45FD-4375-C99F-6891FBC88C8D}"/>
          </ac:spMkLst>
        </pc:spChg>
        <pc:spChg chg="add mod">
          <ac:chgData name="Malik, Hifzah" userId="7a926ed7-ed9f-4d09-bd8e-91342b5c94e3" providerId="ADAL" clId="{57202740-27F7-4528-A474-50ACF067AC16}" dt="2022-12-02T19:26:55.608" v="940" actId="1076"/>
          <ac:spMkLst>
            <pc:docMk/>
            <pc:sldMk cId="0" sldId="280"/>
            <ac:spMk id="12" creationId="{0E6F3FA4-E879-43E2-3F11-9D90A2BFFB86}"/>
          </ac:spMkLst>
        </pc:spChg>
        <pc:picChg chg="add mod">
          <ac:chgData name="Malik, Hifzah" userId="7a926ed7-ed9f-4d09-bd8e-91342b5c94e3" providerId="ADAL" clId="{57202740-27F7-4528-A474-50ACF067AC16}" dt="2022-12-02T19:18:33.538" v="738" actId="1076"/>
          <ac:picMkLst>
            <pc:docMk/>
            <pc:sldMk cId="0" sldId="280"/>
            <ac:picMk id="3" creationId="{E427F581-2D84-DB2E-3F41-B55A41B1F8CF}"/>
          </ac:picMkLst>
        </pc:picChg>
        <pc:picChg chg="add mod">
          <ac:chgData name="Malik, Hifzah" userId="7a926ed7-ed9f-4d09-bd8e-91342b5c94e3" providerId="ADAL" clId="{57202740-27F7-4528-A474-50ACF067AC16}" dt="2022-12-02T19:22:11.326" v="822" actId="1076"/>
          <ac:picMkLst>
            <pc:docMk/>
            <pc:sldMk cId="0" sldId="280"/>
            <ac:picMk id="5" creationId="{13852B76-2628-3586-17D3-67D196490923}"/>
          </ac:picMkLst>
        </pc:picChg>
        <pc:picChg chg="add mod">
          <ac:chgData name="Malik, Hifzah" userId="7a926ed7-ed9f-4d09-bd8e-91342b5c94e3" providerId="ADAL" clId="{57202740-27F7-4528-A474-50ACF067AC16}" dt="2022-12-02T19:22:23.129" v="825" actId="1076"/>
          <ac:picMkLst>
            <pc:docMk/>
            <pc:sldMk cId="0" sldId="280"/>
            <ac:picMk id="7" creationId="{322A8048-F950-58D0-310B-6BE10AB60CFC}"/>
          </ac:picMkLst>
        </pc:picChg>
        <pc:picChg chg="add mod">
          <ac:chgData name="Malik, Hifzah" userId="7a926ed7-ed9f-4d09-bd8e-91342b5c94e3" providerId="ADAL" clId="{57202740-27F7-4528-A474-50ACF067AC16}" dt="2022-12-02T19:24:26.420" v="868" actId="14100"/>
          <ac:picMkLst>
            <pc:docMk/>
            <pc:sldMk cId="0" sldId="280"/>
            <ac:picMk id="9" creationId="{C75846C4-2926-B465-6560-E3F5EA42190F}"/>
          </ac:picMkLst>
        </pc:picChg>
        <pc:picChg chg="add mod">
          <ac:chgData name="Malik, Hifzah" userId="7a926ed7-ed9f-4d09-bd8e-91342b5c94e3" providerId="ADAL" clId="{57202740-27F7-4528-A474-50ACF067AC16}" dt="2022-12-02T19:26:13.984" v="898" actId="1076"/>
          <ac:picMkLst>
            <pc:docMk/>
            <pc:sldMk cId="0" sldId="280"/>
            <ac:picMk id="11" creationId="{D2C75FB8-FC11-7B86-CBA3-CD7D42343E9A}"/>
          </ac:picMkLst>
        </pc:picChg>
        <pc:picChg chg="mod">
          <ac:chgData name="Malik, Hifzah" userId="7a926ed7-ed9f-4d09-bd8e-91342b5c94e3" providerId="ADAL" clId="{57202740-27F7-4528-A474-50ACF067AC16}" dt="2022-12-02T19:25:01.017" v="893" actId="1076"/>
          <ac:picMkLst>
            <pc:docMk/>
            <pc:sldMk cId="0" sldId="280"/>
            <ac:picMk id="368" creationId="{00000000-0000-0000-0000-000000000000}"/>
          </ac:picMkLst>
        </pc:picChg>
        <pc:picChg chg="del">
          <ac:chgData name="Malik, Hifzah" userId="7a926ed7-ed9f-4d09-bd8e-91342b5c94e3" providerId="ADAL" clId="{57202740-27F7-4528-A474-50ACF067AC16}" dt="2022-12-02T18:44:21.884" v="713" actId="478"/>
          <ac:picMkLst>
            <pc:docMk/>
            <pc:sldMk cId="0" sldId="280"/>
            <ac:picMk id="371" creationId="{00000000-0000-0000-0000-000000000000}"/>
          </ac:picMkLst>
        </pc:picChg>
      </pc:sldChg>
      <pc:sldChg chg="addSp delSp modSp mod">
        <pc:chgData name="Malik, Hifzah" userId="7a926ed7-ed9f-4d09-bd8e-91342b5c94e3" providerId="ADAL" clId="{57202740-27F7-4528-A474-50ACF067AC16}" dt="2022-12-02T19:29:48.701" v="942"/>
        <pc:sldMkLst>
          <pc:docMk/>
          <pc:sldMk cId="0" sldId="286"/>
        </pc:sldMkLst>
        <pc:picChg chg="add mod">
          <ac:chgData name="Malik, Hifzah" userId="7a926ed7-ed9f-4d09-bd8e-91342b5c94e3" providerId="ADAL" clId="{57202740-27F7-4528-A474-50ACF067AC16}" dt="2022-12-02T19:29:48.701" v="942"/>
          <ac:picMkLst>
            <pc:docMk/>
            <pc:sldMk cId="0" sldId="286"/>
            <ac:picMk id="2" creationId="{18AACED0-716D-5784-564B-C5F8364A8C62}"/>
          </ac:picMkLst>
        </pc:picChg>
        <pc:picChg chg="del">
          <ac:chgData name="Malik, Hifzah" userId="7a926ed7-ed9f-4d09-bd8e-91342b5c94e3" providerId="ADAL" clId="{57202740-27F7-4528-A474-50ACF067AC16}" dt="2022-12-02T19:28:56.601" v="941" actId="478"/>
          <ac:picMkLst>
            <pc:docMk/>
            <pc:sldMk cId="0" sldId="286"/>
            <ac:picMk id="449" creationId="{00000000-0000-0000-0000-000000000000}"/>
          </ac:picMkLst>
        </pc:picChg>
      </pc:sldChg>
      <pc:sldChg chg="addSp delSp modSp mod">
        <pc:chgData name="Malik, Hifzah" userId="7a926ed7-ed9f-4d09-bd8e-91342b5c94e3" providerId="ADAL" clId="{57202740-27F7-4528-A474-50ACF067AC16}" dt="2022-12-02T19:30:26.171" v="946" actId="1076"/>
        <pc:sldMkLst>
          <pc:docMk/>
          <pc:sldMk cId="0" sldId="287"/>
        </pc:sldMkLst>
        <pc:picChg chg="add mod">
          <ac:chgData name="Malik, Hifzah" userId="7a926ed7-ed9f-4d09-bd8e-91342b5c94e3" providerId="ADAL" clId="{57202740-27F7-4528-A474-50ACF067AC16}" dt="2022-12-02T19:30:26.171" v="946" actId="1076"/>
          <ac:picMkLst>
            <pc:docMk/>
            <pc:sldMk cId="0" sldId="287"/>
            <ac:picMk id="2" creationId="{0D99D526-B82E-6A42-146E-BD6959BF0A09}"/>
          </ac:picMkLst>
        </pc:picChg>
        <pc:picChg chg="del">
          <ac:chgData name="Malik, Hifzah" userId="7a926ed7-ed9f-4d09-bd8e-91342b5c94e3" providerId="ADAL" clId="{57202740-27F7-4528-A474-50ACF067AC16}" dt="2022-12-02T19:30:19.147" v="943" actId="478"/>
          <ac:picMkLst>
            <pc:docMk/>
            <pc:sldMk cId="0" sldId="287"/>
            <ac:picMk id="458" creationId="{00000000-0000-0000-0000-000000000000}"/>
          </ac:picMkLst>
        </pc:picChg>
      </pc:sldChg>
      <pc:sldChg chg="addSp delSp modSp mod">
        <pc:chgData name="Malik, Hifzah" userId="7a926ed7-ed9f-4d09-bd8e-91342b5c94e3" providerId="ADAL" clId="{57202740-27F7-4528-A474-50ACF067AC16}" dt="2022-12-02T19:43:23.464" v="1371" actId="1076"/>
        <pc:sldMkLst>
          <pc:docMk/>
          <pc:sldMk cId="0" sldId="288"/>
        </pc:sldMkLst>
        <pc:spChg chg="add mod">
          <ac:chgData name="Malik, Hifzah" userId="7a926ed7-ed9f-4d09-bd8e-91342b5c94e3" providerId="ADAL" clId="{57202740-27F7-4528-A474-50ACF067AC16}" dt="2022-12-02T19:34:37.408" v="984" actId="1076"/>
          <ac:spMkLst>
            <pc:docMk/>
            <pc:sldMk cId="0" sldId="288"/>
            <ac:spMk id="2" creationId="{D9CF5CA7-053E-AD6D-4248-AA1EE697EBE2}"/>
          </ac:spMkLst>
        </pc:spChg>
        <pc:spChg chg="add mod">
          <ac:chgData name="Malik, Hifzah" userId="7a926ed7-ed9f-4d09-bd8e-91342b5c94e3" providerId="ADAL" clId="{57202740-27F7-4528-A474-50ACF067AC16}" dt="2022-12-02T19:40:50.062" v="1185" actId="14100"/>
          <ac:spMkLst>
            <pc:docMk/>
            <pc:sldMk cId="0" sldId="288"/>
            <ac:spMk id="7" creationId="{9DF9ACE2-357B-48CC-B10A-691FF4828564}"/>
          </ac:spMkLst>
        </pc:spChg>
        <pc:spChg chg="add mod">
          <ac:chgData name="Malik, Hifzah" userId="7a926ed7-ed9f-4d09-bd8e-91342b5c94e3" providerId="ADAL" clId="{57202740-27F7-4528-A474-50ACF067AC16}" dt="2022-12-02T19:40:37.485" v="1182" actId="14100"/>
          <ac:spMkLst>
            <pc:docMk/>
            <pc:sldMk cId="0" sldId="288"/>
            <ac:spMk id="8" creationId="{70382813-8FCC-67E0-3983-BAF5C479FD38}"/>
          </ac:spMkLst>
        </pc:spChg>
        <pc:spChg chg="add mod">
          <ac:chgData name="Malik, Hifzah" userId="7a926ed7-ed9f-4d09-bd8e-91342b5c94e3" providerId="ADAL" clId="{57202740-27F7-4528-A474-50ACF067AC16}" dt="2022-12-02T19:41:52.313" v="1287" actId="1076"/>
          <ac:spMkLst>
            <pc:docMk/>
            <pc:sldMk cId="0" sldId="288"/>
            <ac:spMk id="9" creationId="{8FE69E5B-53A0-B050-C031-0F1BF419F70A}"/>
          </ac:spMkLst>
        </pc:spChg>
        <pc:spChg chg="add mod">
          <ac:chgData name="Malik, Hifzah" userId="7a926ed7-ed9f-4d09-bd8e-91342b5c94e3" providerId="ADAL" clId="{57202740-27F7-4528-A474-50ACF067AC16}" dt="2022-12-02T19:43:23.464" v="1371" actId="1076"/>
          <ac:spMkLst>
            <pc:docMk/>
            <pc:sldMk cId="0" sldId="288"/>
            <ac:spMk id="10" creationId="{40E0285C-0FE3-8CCF-8A5F-F84FB40BEA7F}"/>
          </ac:spMkLst>
        </pc:spChg>
        <pc:picChg chg="add mod">
          <ac:chgData name="Malik, Hifzah" userId="7a926ed7-ed9f-4d09-bd8e-91342b5c94e3" providerId="ADAL" clId="{57202740-27F7-4528-A474-50ACF067AC16}" dt="2022-12-02T19:37:14.211" v="1003" actId="1076"/>
          <ac:picMkLst>
            <pc:docMk/>
            <pc:sldMk cId="0" sldId="288"/>
            <ac:picMk id="3" creationId="{C7DB014E-03B1-1D72-6B90-05F810A76A76}"/>
          </ac:picMkLst>
        </pc:picChg>
        <pc:picChg chg="add mod">
          <ac:chgData name="Malik, Hifzah" userId="7a926ed7-ed9f-4d09-bd8e-91342b5c94e3" providerId="ADAL" clId="{57202740-27F7-4528-A474-50ACF067AC16}" dt="2022-12-02T19:37:28.193" v="1006" actId="1076"/>
          <ac:picMkLst>
            <pc:docMk/>
            <pc:sldMk cId="0" sldId="288"/>
            <ac:picMk id="4" creationId="{CCB543EB-EF7A-0054-9CCB-5A75868D6C30}"/>
          </ac:picMkLst>
        </pc:picChg>
        <pc:picChg chg="add mod">
          <ac:chgData name="Malik, Hifzah" userId="7a926ed7-ed9f-4d09-bd8e-91342b5c94e3" providerId="ADAL" clId="{57202740-27F7-4528-A474-50ACF067AC16}" dt="2022-12-02T19:37:20.500" v="1005" actId="1076"/>
          <ac:picMkLst>
            <pc:docMk/>
            <pc:sldMk cId="0" sldId="288"/>
            <ac:picMk id="5" creationId="{A8C1E965-28B2-8164-381A-9BFEAEE5EF36}"/>
          </ac:picMkLst>
        </pc:picChg>
        <pc:picChg chg="add mod">
          <ac:chgData name="Malik, Hifzah" userId="7a926ed7-ed9f-4d09-bd8e-91342b5c94e3" providerId="ADAL" clId="{57202740-27F7-4528-A474-50ACF067AC16}" dt="2022-12-02T19:43:19.437" v="1370" actId="1076"/>
          <ac:picMkLst>
            <pc:docMk/>
            <pc:sldMk cId="0" sldId="288"/>
            <ac:picMk id="6" creationId="{56A4C894-45FD-BF38-5178-BEBBA19FC056}"/>
          </ac:picMkLst>
        </pc:picChg>
        <pc:picChg chg="mod">
          <ac:chgData name="Malik, Hifzah" userId="7a926ed7-ed9f-4d09-bd8e-91342b5c94e3" providerId="ADAL" clId="{57202740-27F7-4528-A474-50ACF067AC16}" dt="2022-12-02T19:34:44.868" v="986" actId="1035"/>
          <ac:picMkLst>
            <pc:docMk/>
            <pc:sldMk cId="0" sldId="288"/>
            <ac:picMk id="464" creationId="{00000000-0000-0000-0000-000000000000}"/>
          </ac:picMkLst>
        </pc:picChg>
        <pc:picChg chg="del mod">
          <ac:chgData name="Malik, Hifzah" userId="7a926ed7-ed9f-4d09-bd8e-91342b5c94e3" providerId="ADAL" clId="{57202740-27F7-4528-A474-50ACF067AC16}" dt="2022-12-02T19:32:32.086" v="948" actId="478"/>
          <ac:picMkLst>
            <pc:docMk/>
            <pc:sldMk cId="0" sldId="288"/>
            <ac:picMk id="467" creationId="{00000000-0000-0000-0000-000000000000}"/>
          </ac:picMkLst>
        </pc:picChg>
      </pc:sldChg>
      <pc:sldChg chg="new del">
        <pc:chgData name="Malik, Hifzah" userId="7a926ed7-ed9f-4d09-bd8e-91342b5c94e3" providerId="ADAL" clId="{57202740-27F7-4528-A474-50ACF067AC16}" dt="2022-12-02T18:10:21.241" v="118" actId="680"/>
        <pc:sldMkLst>
          <pc:docMk/>
          <pc:sldMk cId="504290461" sldId="291"/>
        </pc:sldMkLst>
      </pc:sldChg>
    </pc:docChg>
  </pc:docChgLst>
  <pc:docChgLst>
    <pc:chgData name="Jaffe, Anna" userId="8221db2b-0693-40a1-90bf-1a2c21ce5547" providerId="ADAL" clId="{CD883B71-7237-4055-8526-EFA0AE39F6D3}"/>
    <pc:docChg chg="custSel modSld">
      <pc:chgData name="Jaffe, Anna" userId="8221db2b-0693-40a1-90bf-1a2c21ce5547" providerId="ADAL" clId="{CD883B71-7237-4055-8526-EFA0AE39F6D3}" dt="2022-12-01T18:24:17.904" v="65" actId="1076"/>
      <pc:docMkLst>
        <pc:docMk/>
      </pc:docMkLst>
      <pc:sldChg chg="addSp delSp modSp mod">
        <pc:chgData name="Jaffe, Anna" userId="8221db2b-0693-40a1-90bf-1a2c21ce5547" providerId="ADAL" clId="{CD883B71-7237-4055-8526-EFA0AE39F6D3}" dt="2022-12-01T18:17:37.989" v="2" actId="1076"/>
        <pc:sldMkLst>
          <pc:docMk/>
          <pc:sldMk cId="0" sldId="258"/>
        </pc:sldMkLst>
        <pc:picChg chg="add mod">
          <ac:chgData name="Jaffe, Anna" userId="8221db2b-0693-40a1-90bf-1a2c21ce5547" providerId="ADAL" clId="{CD883B71-7237-4055-8526-EFA0AE39F6D3}" dt="2022-12-01T18:17:37.989" v="2" actId="1076"/>
          <ac:picMkLst>
            <pc:docMk/>
            <pc:sldMk cId="0" sldId="258"/>
            <ac:picMk id="2" creationId="{9BF38B41-23E9-6658-BC12-580C160D6AC7}"/>
          </ac:picMkLst>
        </pc:picChg>
        <pc:picChg chg="del">
          <ac:chgData name="Jaffe, Anna" userId="8221db2b-0693-40a1-90bf-1a2c21ce5547" providerId="ADAL" clId="{CD883B71-7237-4055-8526-EFA0AE39F6D3}" dt="2022-12-01T18:17:34.413" v="1" actId="478"/>
          <ac:picMkLst>
            <pc:docMk/>
            <pc:sldMk cId="0" sldId="258"/>
            <ac:picMk id="105" creationId="{00000000-0000-0000-0000-000000000000}"/>
          </ac:picMkLst>
        </pc:picChg>
      </pc:sldChg>
      <pc:sldChg chg="addSp delSp modSp mod delAnim">
        <pc:chgData name="Jaffe, Anna" userId="8221db2b-0693-40a1-90bf-1a2c21ce5547" providerId="ADAL" clId="{CD883B71-7237-4055-8526-EFA0AE39F6D3}" dt="2022-12-01T18:21:36.081" v="38"/>
        <pc:sldMkLst>
          <pc:docMk/>
          <pc:sldMk cId="0" sldId="259"/>
        </pc:sldMkLst>
        <pc:spChg chg="add del mod">
          <ac:chgData name="Jaffe, Anna" userId="8221db2b-0693-40a1-90bf-1a2c21ce5547" providerId="ADAL" clId="{CD883B71-7237-4055-8526-EFA0AE39F6D3}" dt="2022-12-01T18:21:36.081" v="38"/>
          <ac:spMkLst>
            <pc:docMk/>
            <pc:sldMk cId="0" sldId="259"/>
            <ac:spMk id="3" creationId="{E299968C-6FD0-1528-5634-9C73F227264B}"/>
          </ac:spMkLst>
        </pc:spChg>
        <pc:picChg chg="add mod modCrop">
          <ac:chgData name="Jaffe, Anna" userId="8221db2b-0693-40a1-90bf-1a2c21ce5547" providerId="ADAL" clId="{CD883B71-7237-4055-8526-EFA0AE39F6D3}" dt="2022-12-01T18:19:56.909" v="10" actId="14100"/>
          <ac:picMkLst>
            <pc:docMk/>
            <pc:sldMk cId="0" sldId="259"/>
            <ac:picMk id="2" creationId="{CE803EAC-FD4A-285D-B39B-16A0CF3EB749}"/>
          </ac:picMkLst>
        </pc:picChg>
        <pc:picChg chg="del">
          <ac:chgData name="Jaffe, Anna" userId="8221db2b-0693-40a1-90bf-1a2c21ce5547" providerId="ADAL" clId="{CD883B71-7237-4055-8526-EFA0AE39F6D3}" dt="2022-12-01T18:18:28.640" v="4" actId="478"/>
          <ac:picMkLst>
            <pc:docMk/>
            <pc:sldMk cId="0" sldId="259"/>
            <ac:picMk id="114" creationId="{00000000-0000-0000-0000-000000000000}"/>
          </ac:picMkLst>
        </pc:picChg>
        <pc:picChg chg="mod">
          <ac:chgData name="Jaffe, Anna" userId="8221db2b-0693-40a1-90bf-1a2c21ce5547" providerId="ADAL" clId="{CD883B71-7237-4055-8526-EFA0AE39F6D3}" dt="2022-12-01T18:21:31.614" v="36" actId="1076"/>
          <ac:picMkLst>
            <pc:docMk/>
            <pc:sldMk cId="0" sldId="259"/>
            <ac:picMk id="115" creationId="{00000000-0000-0000-0000-000000000000}"/>
          </ac:picMkLst>
        </pc:picChg>
      </pc:sldChg>
      <pc:sldChg chg="addSp delSp modSp mod">
        <pc:chgData name="Jaffe, Anna" userId="8221db2b-0693-40a1-90bf-1a2c21ce5547" providerId="ADAL" clId="{CD883B71-7237-4055-8526-EFA0AE39F6D3}" dt="2022-12-01T18:22:33.066" v="56" actId="14100"/>
        <pc:sldMkLst>
          <pc:docMk/>
          <pc:sldMk cId="0" sldId="260"/>
        </pc:sldMkLst>
        <pc:spChg chg="del mod">
          <ac:chgData name="Jaffe, Anna" userId="8221db2b-0693-40a1-90bf-1a2c21ce5547" providerId="ADAL" clId="{CD883B71-7237-4055-8526-EFA0AE39F6D3}" dt="2022-12-01T18:22:28.281" v="54"/>
          <ac:spMkLst>
            <pc:docMk/>
            <pc:sldMk cId="0" sldId="260"/>
            <ac:spMk id="121" creationId="{00000000-0000-0000-0000-000000000000}"/>
          </ac:spMkLst>
        </pc:spChg>
        <pc:picChg chg="add mod">
          <ac:chgData name="Jaffe, Anna" userId="8221db2b-0693-40a1-90bf-1a2c21ce5547" providerId="ADAL" clId="{CD883B71-7237-4055-8526-EFA0AE39F6D3}" dt="2022-12-01T18:22:33.066" v="56" actId="14100"/>
          <ac:picMkLst>
            <pc:docMk/>
            <pc:sldMk cId="0" sldId="260"/>
            <ac:picMk id="2" creationId="{6E0EF80C-94D3-F495-F540-1F792933C422}"/>
          </ac:picMkLst>
        </pc:picChg>
        <pc:picChg chg="del">
          <ac:chgData name="Jaffe, Anna" userId="8221db2b-0693-40a1-90bf-1a2c21ce5547" providerId="ADAL" clId="{CD883B71-7237-4055-8526-EFA0AE39F6D3}" dt="2022-12-01T18:22:28.280" v="52" actId="478"/>
          <ac:picMkLst>
            <pc:docMk/>
            <pc:sldMk cId="0" sldId="260"/>
            <ac:picMk id="124" creationId="{00000000-0000-0000-0000-000000000000}"/>
          </ac:picMkLst>
        </pc:picChg>
      </pc:sldChg>
      <pc:sldChg chg="modSp mod">
        <pc:chgData name="Jaffe, Anna" userId="8221db2b-0693-40a1-90bf-1a2c21ce5547" providerId="ADAL" clId="{CD883B71-7237-4055-8526-EFA0AE39F6D3}" dt="2022-12-01T18:24:17.904" v="65" actId="1076"/>
        <pc:sldMkLst>
          <pc:docMk/>
          <pc:sldMk cId="0" sldId="278"/>
        </pc:sldMkLst>
        <pc:picChg chg="mod">
          <ac:chgData name="Jaffe, Anna" userId="8221db2b-0693-40a1-90bf-1a2c21ce5547" providerId="ADAL" clId="{CD883B71-7237-4055-8526-EFA0AE39F6D3}" dt="2022-12-01T18:24:17.904" v="65" actId="1076"/>
          <ac:picMkLst>
            <pc:docMk/>
            <pc:sldMk cId="0" sldId="278"/>
            <ac:picMk id="353" creationId="{00000000-0000-0000-0000-000000000000}"/>
          </ac:picMkLst>
        </pc:picChg>
      </pc:sldChg>
    </pc:docChg>
  </pc:docChgLst>
  <pc:docChgLst>
    <pc:chgData name="McQuate, Mitchell" userId="2fb54357-c8f1-485f-85ae-95861be8a12c" providerId="ADAL" clId="{BB72DCF5-EA8B-43C4-8F60-A58821094EDC}"/>
    <pc:docChg chg="undo custSel modSld">
      <pc:chgData name="McQuate, Mitchell" userId="2fb54357-c8f1-485f-85ae-95861be8a12c" providerId="ADAL" clId="{BB72DCF5-EA8B-43C4-8F60-A58821094EDC}" dt="2023-01-10T17:05:56.295" v="949" actId="20577"/>
      <pc:docMkLst>
        <pc:docMk/>
      </pc:docMkLst>
      <pc:sldChg chg="modSp mod">
        <pc:chgData name="McQuate, Mitchell" userId="2fb54357-c8f1-485f-85ae-95861be8a12c" providerId="ADAL" clId="{BB72DCF5-EA8B-43C4-8F60-A58821094EDC}" dt="2023-01-05T18:41:33.494" v="7" actId="20577"/>
        <pc:sldMkLst>
          <pc:docMk/>
          <pc:sldMk cId="0" sldId="257"/>
        </pc:sldMkLst>
        <pc:spChg chg="mod">
          <ac:chgData name="McQuate, Mitchell" userId="2fb54357-c8f1-485f-85ae-95861be8a12c" providerId="ADAL" clId="{BB72DCF5-EA8B-43C4-8F60-A58821094EDC}" dt="2023-01-05T18:41:33.494" v="7" actId="20577"/>
          <ac:spMkLst>
            <pc:docMk/>
            <pc:sldMk cId="0" sldId="257"/>
            <ac:spMk id="97" creationId="{00000000-0000-0000-0000-000000000000}"/>
          </ac:spMkLst>
        </pc:spChg>
      </pc:sldChg>
      <pc:sldChg chg="modSp mod">
        <pc:chgData name="McQuate, Mitchell" userId="2fb54357-c8f1-485f-85ae-95861be8a12c" providerId="ADAL" clId="{BB72DCF5-EA8B-43C4-8F60-A58821094EDC}" dt="2023-01-05T18:43:21.620" v="35" actId="20577"/>
        <pc:sldMkLst>
          <pc:docMk/>
          <pc:sldMk cId="0" sldId="259"/>
        </pc:sldMkLst>
        <pc:spChg chg="mod">
          <ac:chgData name="McQuate, Mitchell" userId="2fb54357-c8f1-485f-85ae-95861be8a12c" providerId="ADAL" clId="{BB72DCF5-EA8B-43C4-8F60-A58821094EDC}" dt="2023-01-05T18:43:21.620" v="35" actId="20577"/>
          <ac:spMkLst>
            <pc:docMk/>
            <pc:sldMk cId="0" sldId="259"/>
            <ac:spMk id="6" creationId="{A11E8A8C-63CD-6D96-705F-BB8D15A72B3A}"/>
          </ac:spMkLst>
        </pc:spChg>
        <pc:spChg chg="mod">
          <ac:chgData name="McQuate, Mitchell" userId="2fb54357-c8f1-485f-85ae-95861be8a12c" providerId="ADAL" clId="{BB72DCF5-EA8B-43C4-8F60-A58821094EDC}" dt="2023-01-05T18:42:20.300" v="24" actId="20577"/>
          <ac:spMkLst>
            <pc:docMk/>
            <pc:sldMk cId="0" sldId="259"/>
            <ac:spMk id="9" creationId="{9BFA410D-469D-3D85-FF2E-1F9EDBEDBCF7}"/>
          </ac:spMkLst>
        </pc:spChg>
        <pc:spChg chg="mod">
          <ac:chgData name="McQuate, Mitchell" userId="2fb54357-c8f1-485f-85ae-95861be8a12c" providerId="ADAL" clId="{BB72DCF5-EA8B-43C4-8F60-A58821094EDC}" dt="2023-01-05T18:42:40.630" v="34" actId="20577"/>
          <ac:spMkLst>
            <pc:docMk/>
            <pc:sldMk cId="0" sldId="259"/>
            <ac:spMk id="11" creationId="{C54DB9DB-2787-F24F-F54D-33D97371F2FE}"/>
          </ac:spMkLst>
        </pc:spChg>
      </pc:sldChg>
      <pc:sldChg chg="modSp mod">
        <pc:chgData name="McQuate, Mitchell" userId="2fb54357-c8f1-485f-85ae-95861be8a12c" providerId="ADAL" clId="{BB72DCF5-EA8B-43C4-8F60-A58821094EDC}" dt="2023-01-05T18:41:19.878" v="5" actId="20577"/>
        <pc:sldMkLst>
          <pc:docMk/>
          <pc:sldMk cId="0" sldId="260"/>
        </pc:sldMkLst>
        <pc:spChg chg="mod">
          <ac:chgData name="McQuate, Mitchell" userId="2fb54357-c8f1-485f-85ae-95861be8a12c" providerId="ADAL" clId="{BB72DCF5-EA8B-43C4-8F60-A58821094EDC}" dt="2023-01-05T18:41:19.878" v="5" actId="20577"/>
          <ac:spMkLst>
            <pc:docMk/>
            <pc:sldMk cId="0" sldId="260"/>
            <ac:spMk id="3" creationId="{FC92FFB3-B1FA-7FF1-BC1E-81E6F7FF8361}"/>
          </ac:spMkLst>
        </pc:spChg>
      </pc:sldChg>
      <pc:sldChg chg="modSp mod">
        <pc:chgData name="McQuate, Mitchell" userId="2fb54357-c8f1-485f-85ae-95861be8a12c" providerId="ADAL" clId="{BB72DCF5-EA8B-43C4-8F60-A58821094EDC}" dt="2023-01-05T18:46:59.689" v="80" actId="1076"/>
        <pc:sldMkLst>
          <pc:docMk/>
          <pc:sldMk cId="0" sldId="262"/>
        </pc:sldMkLst>
        <pc:spChg chg="mod">
          <ac:chgData name="McQuate, Mitchell" userId="2fb54357-c8f1-485f-85ae-95861be8a12c" providerId="ADAL" clId="{BB72DCF5-EA8B-43C4-8F60-A58821094EDC}" dt="2023-01-05T18:46:24.595" v="75" actId="5793"/>
          <ac:spMkLst>
            <pc:docMk/>
            <pc:sldMk cId="0" sldId="262"/>
            <ac:spMk id="153" creationId="{00000000-0000-0000-0000-000000000000}"/>
          </ac:spMkLst>
        </pc:spChg>
        <pc:spChg chg="mod">
          <ac:chgData name="McQuate, Mitchell" userId="2fb54357-c8f1-485f-85ae-95861be8a12c" providerId="ADAL" clId="{BB72DCF5-EA8B-43C4-8F60-A58821094EDC}" dt="2023-01-05T18:46:59.689" v="80" actId="1076"/>
          <ac:spMkLst>
            <pc:docMk/>
            <pc:sldMk cId="0" sldId="262"/>
            <ac:spMk id="155" creationId="{00000000-0000-0000-0000-000000000000}"/>
          </ac:spMkLst>
        </pc:spChg>
        <pc:spChg chg="mod">
          <ac:chgData name="McQuate, Mitchell" userId="2fb54357-c8f1-485f-85ae-95861be8a12c" providerId="ADAL" clId="{BB72DCF5-EA8B-43C4-8F60-A58821094EDC}" dt="2023-01-05T18:46:54.418" v="79" actId="1076"/>
          <ac:spMkLst>
            <pc:docMk/>
            <pc:sldMk cId="0" sldId="262"/>
            <ac:spMk id="156" creationId="{00000000-0000-0000-0000-000000000000}"/>
          </ac:spMkLst>
        </pc:spChg>
        <pc:picChg chg="mod">
          <ac:chgData name="McQuate, Mitchell" userId="2fb54357-c8f1-485f-85ae-95861be8a12c" providerId="ADAL" clId="{BB72DCF5-EA8B-43C4-8F60-A58821094EDC}" dt="2023-01-05T18:46:43.327" v="78" actId="1076"/>
          <ac:picMkLst>
            <pc:docMk/>
            <pc:sldMk cId="0" sldId="262"/>
            <ac:picMk id="150" creationId="{00000000-0000-0000-0000-000000000000}"/>
          </ac:picMkLst>
        </pc:picChg>
      </pc:sldChg>
      <pc:sldChg chg="modSp mod">
        <pc:chgData name="McQuate, Mitchell" userId="2fb54357-c8f1-485f-85ae-95861be8a12c" providerId="ADAL" clId="{BB72DCF5-EA8B-43C4-8F60-A58821094EDC}" dt="2023-01-05T18:55:03.364" v="225" actId="20577"/>
        <pc:sldMkLst>
          <pc:docMk/>
          <pc:sldMk cId="0" sldId="263"/>
        </pc:sldMkLst>
        <pc:spChg chg="mod">
          <ac:chgData name="McQuate, Mitchell" userId="2fb54357-c8f1-485f-85ae-95861be8a12c" providerId="ADAL" clId="{BB72DCF5-EA8B-43C4-8F60-A58821094EDC}" dt="2023-01-05T18:47:23.509" v="82" actId="20577"/>
          <ac:spMkLst>
            <pc:docMk/>
            <pc:sldMk cId="0" sldId="263"/>
            <ac:spMk id="163" creationId="{00000000-0000-0000-0000-000000000000}"/>
          </ac:spMkLst>
        </pc:spChg>
        <pc:spChg chg="mod">
          <ac:chgData name="McQuate, Mitchell" userId="2fb54357-c8f1-485f-85ae-95861be8a12c" providerId="ADAL" clId="{BB72DCF5-EA8B-43C4-8F60-A58821094EDC}" dt="2023-01-05T18:48:54.956" v="123" actId="20577"/>
          <ac:spMkLst>
            <pc:docMk/>
            <pc:sldMk cId="0" sldId="263"/>
            <ac:spMk id="165" creationId="{00000000-0000-0000-0000-000000000000}"/>
          </ac:spMkLst>
        </pc:spChg>
        <pc:spChg chg="mod">
          <ac:chgData name="McQuate, Mitchell" userId="2fb54357-c8f1-485f-85ae-95861be8a12c" providerId="ADAL" clId="{BB72DCF5-EA8B-43C4-8F60-A58821094EDC}" dt="2023-01-05T18:49:18.450" v="175" actId="20577"/>
          <ac:spMkLst>
            <pc:docMk/>
            <pc:sldMk cId="0" sldId="263"/>
            <ac:spMk id="166" creationId="{00000000-0000-0000-0000-000000000000}"/>
          </ac:spMkLst>
        </pc:spChg>
        <pc:spChg chg="mod">
          <ac:chgData name="McQuate, Mitchell" userId="2fb54357-c8f1-485f-85ae-95861be8a12c" providerId="ADAL" clId="{BB72DCF5-EA8B-43C4-8F60-A58821094EDC}" dt="2023-01-05T18:55:03.364" v="225" actId="20577"/>
          <ac:spMkLst>
            <pc:docMk/>
            <pc:sldMk cId="0" sldId="263"/>
            <ac:spMk id="167" creationId="{00000000-0000-0000-0000-000000000000}"/>
          </ac:spMkLst>
        </pc:spChg>
        <pc:spChg chg="mod">
          <ac:chgData name="McQuate, Mitchell" userId="2fb54357-c8f1-485f-85ae-95861be8a12c" providerId="ADAL" clId="{BB72DCF5-EA8B-43C4-8F60-A58821094EDC}" dt="2023-01-05T18:50:45.708" v="192" actId="20577"/>
          <ac:spMkLst>
            <pc:docMk/>
            <pc:sldMk cId="0" sldId="263"/>
            <ac:spMk id="168" creationId="{00000000-0000-0000-0000-000000000000}"/>
          </ac:spMkLst>
        </pc:spChg>
      </pc:sldChg>
      <pc:sldChg chg="modSp mod">
        <pc:chgData name="McQuate, Mitchell" userId="2fb54357-c8f1-485f-85ae-95861be8a12c" providerId="ADAL" clId="{BB72DCF5-EA8B-43C4-8F60-A58821094EDC}" dt="2023-01-05T18:56:40.768" v="262" actId="20577"/>
        <pc:sldMkLst>
          <pc:docMk/>
          <pc:sldMk cId="0" sldId="265"/>
        </pc:sldMkLst>
        <pc:spChg chg="mod">
          <ac:chgData name="McQuate, Mitchell" userId="2fb54357-c8f1-485f-85ae-95861be8a12c" providerId="ADAL" clId="{BB72DCF5-EA8B-43C4-8F60-A58821094EDC}" dt="2023-01-05T18:56:40.768" v="262" actId="20577"/>
          <ac:spMkLst>
            <pc:docMk/>
            <pc:sldMk cId="0" sldId="265"/>
            <ac:spMk id="193" creationId="{00000000-0000-0000-0000-000000000000}"/>
          </ac:spMkLst>
        </pc:spChg>
      </pc:sldChg>
      <pc:sldChg chg="modSp mod">
        <pc:chgData name="McQuate, Mitchell" userId="2fb54357-c8f1-485f-85ae-95861be8a12c" providerId="ADAL" clId="{BB72DCF5-EA8B-43C4-8F60-A58821094EDC}" dt="2023-01-05T18:57:18.747" v="265" actId="20577"/>
        <pc:sldMkLst>
          <pc:docMk/>
          <pc:sldMk cId="0" sldId="266"/>
        </pc:sldMkLst>
        <pc:spChg chg="mod">
          <ac:chgData name="McQuate, Mitchell" userId="2fb54357-c8f1-485f-85ae-95861be8a12c" providerId="ADAL" clId="{BB72DCF5-EA8B-43C4-8F60-A58821094EDC}" dt="2023-01-05T18:57:18.747" v="265" actId="20577"/>
          <ac:spMkLst>
            <pc:docMk/>
            <pc:sldMk cId="0" sldId="266"/>
            <ac:spMk id="204" creationId="{00000000-0000-0000-0000-000000000000}"/>
          </ac:spMkLst>
        </pc:spChg>
      </pc:sldChg>
      <pc:sldChg chg="modSp mod">
        <pc:chgData name="McQuate, Mitchell" userId="2fb54357-c8f1-485f-85ae-95861be8a12c" providerId="ADAL" clId="{BB72DCF5-EA8B-43C4-8F60-A58821094EDC}" dt="2023-01-05T18:58:30.329" v="294" actId="20577"/>
        <pc:sldMkLst>
          <pc:docMk/>
          <pc:sldMk cId="0" sldId="267"/>
        </pc:sldMkLst>
        <pc:spChg chg="mod">
          <ac:chgData name="McQuate, Mitchell" userId="2fb54357-c8f1-485f-85ae-95861be8a12c" providerId="ADAL" clId="{BB72DCF5-EA8B-43C4-8F60-A58821094EDC}" dt="2023-01-05T18:57:46.211" v="272" actId="20577"/>
          <ac:spMkLst>
            <pc:docMk/>
            <pc:sldMk cId="0" sldId="267"/>
            <ac:spMk id="219" creationId="{00000000-0000-0000-0000-000000000000}"/>
          </ac:spMkLst>
        </pc:spChg>
        <pc:spChg chg="mod">
          <ac:chgData name="McQuate, Mitchell" userId="2fb54357-c8f1-485f-85ae-95861be8a12c" providerId="ADAL" clId="{BB72DCF5-EA8B-43C4-8F60-A58821094EDC}" dt="2023-01-05T18:58:30.329" v="294" actId="20577"/>
          <ac:spMkLst>
            <pc:docMk/>
            <pc:sldMk cId="0" sldId="267"/>
            <ac:spMk id="220" creationId="{00000000-0000-0000-0000-000000000000}"/>
          </ac:spMkLst>
        </pc:spChg>
      </pc:sldChg>
      <pc:sldChg chg="modSp mod">
        <pc:chgData name="McQuate, Mitchell" userId="2fb54357-c8f1-485f-85ae-95861be8a12c" providerId="ADAL" clId="{BB72DCF5-EA8B-43C4-8F60-A58821094EDC}" dt="2023-01-05T18:59:18.384" v="305" actId="20577"/>
        <pc:sldMkLst>
          <pc:docMk/>
          <pc:sldMk cId="0" sldId="269"/>
        </pc:sldMkLst>
        <pc:spChg chg="mod">
          <ac:chgData name="McQuate, Mitchell" userId="2fb54357-c8f1-485f-85ae-95861be8a12c" providerId="ADAL" clId="{BB72DCF5-EA8B-43C4-8F60-A58821094EDC}" dt="2023-01-05T18:59:18.384" v="305" actId="20577"/>
          <ac:spMkLst>
            <pc:docMk/>
            <pc:sldMk cId="0" sldId="269"/>
            <ac:spMk id="238" creationId="{00000000-0000-0000-0000-000000000000}"/>
          </ac:spMkLst>
        </pc:spChg>
      </pc:sldChg>
      <pc:sldChg chg="modSp mod">
        <pc:chgData name="McQuate, Mitchell" userId="2fb54357-c8f1-485f-85ae-95861be8a12c" providerId="ADAL" clId="{BB72DCF5-EA8B-43C4-8F60-A58821094EDC}" dt="2023-01-05T19:01:11.163" v="312" actId="20577"/>
        <pc:sldMkLst>
          <pc:docMk/>
          <pc:sldMk cId="0" sldId="270"/>
        </pc:sldMkLst>
        <pc:spChg chg="mod">
          <ac:chgData name="McQuate, Mitchell" userId="2fb54357-c8f1-485f-85ae-95861be8a12c" providerId="ADAL" clId="{BB72DCF5-EA8B-43C4-8F60-A58821094EDC}" dt="2023-01-05T18:59:45.227" v="308" actId="20577"/>
          <ac:spMkLst>
            <pc:docMk/>
            <pc:sldMk cId="0" sldId="270"/>
            <ac:spMk id="252" creationId="{00000000-0000-0000-0000-000000000000}"/>
          </ac:spMkLst>
        </pc:spChg>
        <pc:spChg chg="mod">
          <ac:chgData name="McQuate, Mitchell" userId="2fb54357-c8f1-485f-85ae-95861be8a12c" providerId="ADAL" clId="{BB72DCF5-EA8B-43C4-8F60-A58821094EDC}" dt="2023-01-05T18:59:48.873" v="309" actId="20577"/>
          <ac:spMkLst>
            <pc:docMk/>
            <pc:sldMk cId="0" sldId="270"/>
            <ac:spMk id="253" creationId="{00000000-0000-0000-0000-000000000000}"/>
          </ac:spMkLst>
        </pc:spChg>
        <pc:spChg chg="mod">
          <ac:chgData name="McQuate, Mitchell" userId="2fb54357-c8f1-485f-85ae-95861be8a12c" providerId="ADAL" clId="{BB72DCF5-EA8B-43C4-8F60-A58821094EDC}" dt="2023-01-05T18:59:53.585" v="311" actId="20577"/>
          <ac:spMkLst>
            <pc:docMk/>
            <pc:sldMk cId="0" sldId="270"/>
            <ac:spMk id="254" creationId="{00000000-0000-0000-0000-000000000000}"/>
          </ac:spMkLst>
        </pc:spChg>
        <pc:spChg chg="mod">
          <ac:chgData name="McQuate, Mitchell" userId="2fb54357-c8f1-485f-85ae-95861be8a12c" providerId="ADAL" clId="{BB72DCF5-EA8B-43C4-8F60-A58821094EDC}" dt="2023-01-05T19:01:11.163" v="312" actId="20577"/>
          <ac:spMkLst>
            <pc:docMk/>
            <pc:sldMk cId="0" sldId="270"/>
            <ac:spMk id="255" creationId="{00000000-0000-0000-0000-000000000000}"/>
          </ac:spMkLst>
        </pc:spChg>
      </pc:sldChg>
      <pc:sldChg chg="modSp mod">
        <pc:chgData name="McQuate, Mitchell" userId="2fb54357-c8f1-485f-85ae-95861be8a12c" providerId="ADAL" clId="{BB72DCF5-EA8B-43C4-8F60-A58821094EDC}" dt="2023-01-05T19:08:16.744" v="386" actId="20577"/>
        <pc:sldMkLst>
          <pc:docMk/>
          <pc:sldMk cId="0" sldId="271"/>
        </pc:sldMkLst>
        <pc:spChg chg="mod">
          <ac:chgData name="McQuate, Mitchell" userId="2fb54357-c8f1-485f-85ae-95861be8a12c" providerId="ADAL" clId="{BB72DCF5-EA8B-43C4-8F60-A58821094EDC}" dt="2023-01-05T19:07:08.257" v="357" actId="20577"/>
          <ac:spMkLst>
            <pc:docMk/>
            <pc:sldMk cId="0" sldId="271"/>
            <ac:spMk id="277" creationId="{00000000-0000-0000-0000-000000000000}"/>
          </ac:spMkLst>
        </pc:spChg>
        <pc:spChg chg="mod">
          <ac:chgData name="McQuate, Mitchell" userId="2fb54357-c8f1-485f-85ae-95861be8a12c" providerId="ADAL" clId="{BB72DCF5-EA8B-43C4-8F60-A58821094EDC}" dt="2023-01-05T19:08:16.744" v="386" actId="20577"/>
          <ac:spMkLst>
            <pc:docMk/>
            <pc:sldMk cId="0" sldId="271"/>
            <ac:spMk id="278" creationId="{00000000-0000-0000-0000-000000000000}"/>
          </ac:spMkLst>
        </pc:spChg>
      </pc:sldChg>
      <pc:sldChg chg="modSp mod">
        <pc:chgData name="McQuate, Mitchell" userId="2fb54357-c8f1-485f-85ae-95861be8a12c" providerId="ADAL" clId="{BB72DCF5-EA8B-43C4-8F60-A58821094EDC}" dt="2023-01-05T19:10:19.287" v="421" actId="20577"/>
        <pc:sldMkLst>
          <pc:docMk/>
          <pc:sldMk cId="0" sldId="272"/>
        </pc:sldMkLst>
        <pc:spChg chg="mod">
          <ac:chgData name="McQuate, Mitchell" userId="2fb54357-c8f1-485f-85ae-95861be8a12c" providerId="ADAL" clId="{BB72DCF5-EA8B-43C4-8F60-A58821094EDC}" dt="2023-01-05T19:10:19.287" v="421" actId="20577"/>
          <ac:spMkLst>
            <pc:docMk/>
            <pc:sldMk cId="0" sldId="272"/>
            <ac:spMk id="290" creationId="{00000000-0000-0000-0000-000000000000}"/>
          </ac:spMkLst>
        </pc:spChg>
      </pc:sldChg>
      <pc:sldChg chg="modSp mod">
        <pc:chgData name="McQuate, Mitchell" userId="2fb54357-c8f1-485f-85ae-95861be8a12c" providerId="ADAL" clId="{BB72DCF5-EA8B-43C4-8F60-A58821094EDC}" dt="2023-01-05T19:17:19.171" v="510" actId="20577"/>
        <pc:sldMkLst>
          <pc:docMk/>
          <pc:sldMk cId="0" sldId="274"/>
        </pc:sldMkLst>
        <pc:spChg chg="mod">
          <ac:chgData name="McQuate, Mitchell" userId="2fb54357-c8f1-485f-85ae-95861be8a12c" providerId="ADAL" clId="{BB72DCF5-EA8B-43C4-8F60-A58821094EDC}" dt="2023-01-05T19:16:42.686" v="483" actId="20577"/>
          <ac:spMkLst>
            <pc:docMk/>
            <pc:sldMk cId="0" sldId="274"/>
            <ac:spMk id="309" creationId="{00000000-0000-0000-0000-000000000000}"/>
          </ac:spMkLst>
        </pc:spChg>
        <pc:spChg chg="mod">
          <ac:chgData name="McQuate, Mitchell" userId="2fb54357-c8f1-485f-85ae-95861be8a12c" providerId="ADAL" clId="{BB72DCF5-EA8B-43C4-8F60-A58821094EDC}" dt="2023-01-05T19:17:19.171" v="510" actId="20577"/>
          <ac:spMkLst>
            <pc:docMk/>
            <pc:sldMk cId="0" sldId="274"/>
            <ac:spMk id="310" creationId="{00000000-0000-0000-0000-000000000000}"/>
          </ac:spMkLst>
        </pc:spChg>
      </pc:sldChg>
      <pc:sldChg chg="modSp mod">
        <pc:chgData name="McQuate, Mitchell" userId="2fb54357-c8f1-485f-85ae-95861be8a12c" providerId="ADAL" clId="{BB72DCF5-EA8B-43C4-8F60-A58821094EDC}" dt="2023-01-05T19:19:56.371" v="630" actId="20577"/>
        <pc:sldMkLst>
          <pc:docMk/>
          <pc:sldMk cId="0" sldId="275"/>
        </pc:sldMkLst>
        <pc:spChg chg="mod">
          <ac:chgData name="McQuate, Mitchell" userId="2fb54357-c8f1-485f-85ae-95861be8a12c" providerId="ADAL" clId="{BB72DCF5-EA8B-43C4-8F60-A58821094EDC}" dt="2023-01-05T19:18:52.878" v="614" actId="20577"/>
          <ac:spMkLst>
            <pc:docMk/>
            <pc:sldMk cId="0" sldId="275"/>
            <ac:spMk id="322" creationId="{00000000-0000-0000-0000-000000000000}"/>
          </ac:spMkLst>
        </pc:spChg>
        <pc:spChg chg="mod">
          <ac:chgData name="McQuate, Mitchell" userId="2fb54357-c8f1-485f-85ae-95861be8a12c" providerId="ADAL" clId="{BB72DCF5-EA8B-43C4-8F60-A58821094EDC}" dt="2023-01-05T19:19:24.043" v="615" actId="20577"/>
          <ac:spMkLst>
            <pc:docMk/>
            <pc:sldMk cId="0" sldId="275"/>
            <ac:spMk id="323" creationId="{00000000-0000-0000-0000-000000000000}"/>
          </ac:spMkLst>
        </pc:spChg>
        <pc:spChg chg="mod">
          <ac:chgData name="McQuate, Mitchell" userId="2fb54357-c8f1-485f-85ae-95861be8a12c" providerId="ADAL" clId="{BB72DCF5-EA8B-43C4-8F60-A58821094EDC}" dt="2023-01-05T19:19:56.371" v="630" actId="20577"/>
          <ac:spMkLst>
            <pc:docMk/>
            <pc:sldMk cId="0" sldId="275"/>
            <ac:spMk id="326" creationId="{00000000-0000-0000-0000-000000000000}"/>
          </ac:spMkLst>
        </pc:spChg>
      </pc:sldChg>
      <pc:sldChg chg="modSp mod">
        <pc:chgData name="McQuate, Mitchell" userId="2fb54357-c8f1-485f-85ae-95861be8a12c" providerId="ADAL" clId="{BB72DCF5-EA8B-43C4-8F60-A58821094EDC}" dt="2023-01-05T19:23:38.147" v="635" actId="6549"/>
        <pc:sldMkLst>
          <pc:docMk/>
          <pc:sldMk cId="0" sldId="277"/>
        </pc:sldMkLst>
        <pc:spChg chg="mod">
          <ac:chgData name="McQuate, Mitchell" userId="2fb54357-c8f1-485f-85ae-95861be8a12c" providerId="ADAL" clId="{BB72DCF5-EA8B-43C4-8F60-A58821094EDC}" dt="2023-01-05T19:23:38.147" v="635" actId="6549"/>
          <ac:spMkLst>
            <pc:docMk/>
            <pc:sldMk cId="0" sldId="277"/>
            <ac:spMk id="343" creationId="{00000000-0000-0000-0000-000000000000}"/>
          </ac:spMkLst>
        </pc:spChg>
      </pc:sldChg>
      <pc:sldChg chg="addCm">
        <pc:chgData name="McQuate, Mitchell" userId="2fb54357-c8f1-485f-85ae-95861be8a12c" providerId="ADAL" clId="{BB72DCF5-EA8B-43C4-8F60-A58821094EDC}" dt="2023-01-05T19:25:23.420" v="636"/>
        <pc:sldMkLst>
          <pc:docMk/>
          <pc:sldMk cId="0" sldId="278"/>
        </pc:sldMkLst>
      </pc:sldChg>
      <pc:sldChg chg="modSp mod">
        <pc:chgData name="McQuate, Mitchell" userId="2fb54357-c8f1-485f-85ae-95861be8a12c" providerId="ADAL" clId="{BB72DCF5-EA8B-43C4-8F60-A58821094EDC}" dt="2023-01-05T19:30:35.548" v="692" actId="20577"/>
        <pc:sldMkLst>
          <pc:docMk/>
          <pc:sldMk cId="0" sldId="279"/>
        </pc:sldMkLst>
        <pc:graphicFrameChg chg="modGraphic">
          <ac:chgData name="McQuate, Mitchell" userId="2fb54357-c8f1-485f-85ae-95861be8a12c" providerId="ADAL" clId="{BB72DCF5-EA8B-43C4-8F60-A58821094EDC}" dt="2023-01-05T19:30:35.548" v="692" actId="20577"/>
          <ac:graphicFrameMkLst>
            <pc:docMk/>
            <pc:sldMk cId="0" sldId="279"/>
            <ac:graphicFrameMk id="362" creationId="{00000000-0000-0000-0000-000000000000}"/>
          </ac:graphicFrameMkLst>
        </pc:graphicFrameChg>
      </pc:sldChg>
      <pc:sldChg chg="modSp mod">
        <pc:chgData name="McQuate, Mitchell" userId="2fb54357-c8f1-485f-85ae-95861be8a12c" providerId="ADAL" clId="{BB72DCF5-EA8B-43C4-8F60-A58821094EDC}" dt="2023-01-05T19:37:01.576" v="740" actId="20577"/>
        <pc:sldMkLst>
          <pc:docMk/>
          <pc:sldMk cId="0" sldId="280"/>
        </pc:sldMkLst>
        <pc:spChg chg="mod">
          <ac:chgData name="McQuate, Mitchell" userId="2fb54357-c8f1-485f-85ae-95861be8a12c" providerId="ADAL" clId="{BB72DCF5-EA8B-43C4-8F60-A58821094EDC}" dt="2023-01-05T19:31:23.220" v="711" actId="20577"/>
          <ac:spMkLst>
            <pc:docMk/>
            <pc:sldMk cId="0" sldId="280"/>
            <ac:spMk id="4" creationId="{F0D4142E-ACED-A828-A14E-8D03F8BD1DED}"/>
          </ac:spMkLst>
        </pc:spChg>
        <pc:spChg chg="mod">
          <ac:chgData name="McQuate, Mitchell" userId="2fb54357-c8f1-485f-85ae-95861be8a12c" providerId="ADAL" clId="{BB72DCF5-EA8B-43C4-8F60-A58821094EDC}" dt="2023-01-05T19:31:26.289" v="713" actId="20577"/>
          <ac:spMkLst>
            <pc:docMk/>
            <pc:sldMk cId="0" sldId="280"/>
            <ac:spMk id="6" creationId="{1CD36F9D-1AF8-E30A-93D6-8C1D59F656F6}"/>
          </ac:spMkLst>
        </pc:spChg>
        <pc:spChg chg="mod">
          <ac:chgData name="McQuate, Mitchell" userId="2fb54357-c8f1-485f-85ae-95861be8a12c" providerId="ADAL" clId="{BB72DCF5-EA8B-43C4-8F60-A58821094EDC}" dt="2023-01-05T19:31:45.278" v="720" actId="14100"/>
          <ac:spMkLst>
            <pc:docMk/>
            <pc:sldMk cId="0" sldId="280"/>
            <ac:spMk id="8" creationId="{44BECF7B-F79F-B18E-F177-B91CC2C50287}"/>
          </ac:spMkLst>
        </pc:spChg>
        <pc:spChg chg="mod">
          <ac:chgData name="McQuate, Mitchell" userId="2fb54357-c8f1-485f-85ae-95861be8a12c" providerId="ADAL" clId="{BB72DCF5-EA8B-43C4-8F60-A58821094EDC}" dt="2023-01-05T19:31:30.209" v="717" actId="20577"/>
          <ac:spMkLst>
            <pc:docMk/>
            <pc:sldMk cId="0" sldId="280"/>
            <ac:spMk id="10" creationId="{1C32EFEE-45FD-4375-C99F-6891FBC88C8D}"/>
          </ac:spMkLst>
        </pc:spChg>
        <pc:spChg chg="mod">
          <ac:chgData name="McQuate, Mitchell" userId="2fb54357-c8f1-485f-85ae-95861be8a12c" providerId="ADAL" clId="{BB72DCF5-EA8B-43C4-8F60-A58821094EDC}" dt="2023-01-05T19:31:31.657" v="719" actId="20577"/>
          <ac:spMkLst>
            <pc:docMk/>
            <pc:sldMk cId="0" sldId="280"/>
            <ac:spMk id="12" creationId="{0E6F3FA4-E879-43E2-3F11-9D90A2BFFB86}"/>
          </ac:spMkLst>
        </pc:spChg>
        <pc:spChg chg="mod">
          <ac:chgData name="McQuate, Mitchell" userId="2fb54357-c8f1-485f-85ae-95861be8a12c" providerId="ADAL" clId="{BB72DCF5-EA8B-43C4-8F60-A58821094EDC}" dt="2023-01-05T19:37:01.576" v="740" actId="20577"/>
          <ac:spMkLst>
            <pc:docMk/>
            <pc:sldMk cId="0" sldId="280"/>
            <ac:spMk id="369" creationId="{00000000-0000-0000-0000-000000000000}"/>
          </ac:spMkLst>
        </pc:spChg>
        <pc:spChg chg="mod">
          <ac:chgData name="McQuate, Mitchell" userId="2fb54357-c8f1-485f-85ae-95861be8a12c" providerId="ADAL" clId="{BB72DCF5-EA8B-43C4-8F60-A58821094EDC}" dt="2023-01-05T19:31:10.018" v="709" actId="20577"/>
          <ac:spMkLst>
            <pc:docMk/>
            <pc:sldMk cId="0" sldId="280"/>
            <ac:spMk id="372" creationId="{00000000-0000-0000-0000-000000000000}"/>
          </ac:spMkLst>
        </pc:spChg>
      </pc:sldChg>
      <pc:sldChg chg="modSp mod">
        <pc:chgData name="McQuate, Mitchell" userId="2fb54357-c8f1-485f-85ae-95861be8a12c" providerId="ADAL" clId="{BB72DCF5-EA8B-43C4-8F60-A58821094EDC}" dt="2023-01-05T19:34:21.632" v="731" actId="20577"/>
        <pc:sldMkLst>
          <pc:docMk/>
          <pc:sldMk cId="0" sldId="281"/>
        </pc:sldMkLst>
        <pc:spChg chg="mod">
          <ac:chgData name="McQuate, Mitchell" userId="2fb54357-c8f1-485f-85ae-95861be8a12c" providerId="ADAL" clId="{BB72DCF5-EA8B-43C4-8F60-A58821094EDC}" dt="2023-01-05T19:34:21.632" v="731" actId="20577"/>
          <ac:spMkLst>
            <pc:docMk/>
            <pc:sldMk cId="0" sldId="281"/>
            <ac:spMk id="379" creationId="{00000000-0000-0000-0000-000000000000}"/>
          </ac:spMkLst>
        </pc:spChg>
      </pc:sldChg>
      <pc:sldChg chg="modSp mod">
        <pc:chgData name="McQuate, Mitchell" userId="2fb54357-c8f1-485f-85ae-95861be8a12c" providerId="ADAL" clId="{BB72DCF5-EA8B-43C4-8F60-A58821094EDC}" dt="2023-01-05T19:34:46.193" v="737" actId="20577"/>
        <pc:sldMkLst>
          <pc:docMk/>
          <pc:sldMk cId="0" sldId="282"/>
        </pc:sldMkLst>
        <pc:spChg chg="mod">
          <ac:chgData name="McQuate, Mitchell" userId="2fb54357-c8f1-485f-85ae-95861be8a12c" providerId="ADAL" clId="{BB72DCF5-EA8B-43C4-8F60-A58821094EDC}" dt="2023-01-05T19:34:46.193" v="737" actId="20577"/>
          <ac:spMkLst>
            <pc:docMk/>
            <pc:sldMk cId="0" sldId="282"/>
            <ac:spMk id="398" creationId="{00000000-0000-0000-0000-000000000000}"/>
          </ac:spMkLst>
        </pc:spChg>
      </pc:sldChg>
      <pc:sldChg chg="modSp mod addCm modCm">
        <pc:chgData name="McQuate, Mitchell" userId="2fb54357-c8f1-485f-85ae-95861be8a12c" providerId="ADAL" clId="{BB72DCF5-EA8B-43C4-8F60-A58821094EDC}" dt="2023-01-05T19:38:47.735" v="777" actId="20577"/>
        <pc:sldMkLst>
          <pc:docMk/>
          <pc:sldMk cId="0" sldId="283"/>
        </pc:sldMkLst>
        <pc:spChg chg="mod">
          <ac:chgData name="McQuate, Mitchell" userId="2fb54357-c8f1-485f-85ae-95861be8a12c" providerId="ADAL" clId="{BB72DCF5-EA8B-43C4-8F60-A58821094EDC}" dt="2023-01-05T19:37:27.514" v="741" actId="20577"/>
          <ac:spMkLst>
            <pc:docMk/>
            <pc:sldMk cId="0" sldId="283"/>
            <ac:spMk id="412" creationId="{00000000-0000-0000-0000-000000000000}"/>
          </ac:spMkLst>
        </pc:spChg>
        <pc:spChg chg="mod">
          <ac:chgData name="McQuate, Mitchell" userId="2fb54357-c8f1-485f-85ae-95861be8a12c" providerId="ADAL" clId="{BB72DCF5-EA8B-43C4-8F60-A58821094EDC}" dt="2023-01-05T19:38:47.735" v="777" actId="20577"/>
          <ac:spMkLst>
            <pc:docMk/>
            <pc:sldMk cId="0" sldId="283"/>
            <ac:spMk id="413" creationId="{00000000-0000-0000-0000-000000000000}"/>
          </ac:spMkLst>
        </pc:spChg>
      </pc:sldChg>
      <pc:sldChg chg="modSp mod">
        <pc:chgData name="McQuate, Mitchell" userId="2fb54357-c8f1-485f-85ae-95861be8a12c" providerId="ADAL" clId="{BB72DCF5-EA8B-43C4-8F60-A58821094EDC}" dt="2023-01-05T19:40:18.755" v="832" actId="20577"/>
        <pc:sldMkLst>
          <pc:docMk/>
          <pc:sldMk cId="0" sldId="284"/>
        </pc:sldMkLst>
        <pc:spChg chg="mod">
          <ac:chgData name="McQuate, Mitchell" userId="2fb54357-c8f1-485f-85ae-95861be8a12c" providerId="ADAL" clId="{BB72DCF5-EA8B-43C4-8F60-A58821094EDC}" dt="2023-01-05T19:39:36.735" v="805" actId="20577"/>
          <ac:spMkLst>
            <pc:docMk/>
            <pc:sldMk cId="0" sldId="284"/>
            <ac:spMk id="426" creationId="{00000000-0000-0000-0000-000000000000}"/>
          </ac:spMkLst>
        </pc:spChg>
        <pc:spChg chg="mod">
          <ac:chgData name="McQuate, Mitchell" userId="2fb54357-c8f1-485f-85ae-95861be8a12c" providerId="ADAL" clId="{BB72DCF5-EA8B-43C4-8F60-A58821094EDC}" dt="2023-01-05T19:40:18.755" v="832" actId="20577"/>
          <ac:spMkLst>
            <pc:docMk/>
            <pc:sldMk cId="0" sldId="284"/>
            <ac:spMk id="427" creationId="{00000000-0000-0000-0000-000000000000}"/>
          </ac:spMkLst>
        </pc:spChg>
      </pc:sldChg>
      <pc:sldChg chg="modSp mod">
        <pc:chgData name="McQuate, Mitchell" userId="2fb54357-c8f1-485f-85ae-95861be8a12c" providerId="ADAL" clId="{BB72DCF5-EA8B-43C4-8F60-A58821094EDC}" dt="2023-01-05T19:41:44.216" v="862" actId="20577"/>
        <pc:sldMkLst>
          <pc:docMk/>
          <pc:sldMk cId="0" sldId="285"/>
        </pc:sldMkLst>
        <pc:spChg chg="mod">
          <ac:chgData name="McQuate, Mitchell" userId="2fb54357-c8f1-485f-85ae-95861be8a12c" providerId="ADAL" clId="{BB72DCF5-EA8B-43C4-8F60-A58821094EDC}" dt="2023-01-05T19:40:56.144" v="857" actId="20577"/>
          <ac:spMkLst>
            <pc:docMk/>
            <pc:sldMk cId="0" sldId="285"/>
            <ac:spMk id="439" creationId="{00000000-0000-0000-0000-000000000000}"/>
          </ac:spMkLst>
        </pc:spChg>
        <pc:spChg chg="mod">
          <ac:chgData name="McQuate, Mitchell" userId="2fb54357-c8f1-485f-85ae-95861be8a12c" providerId="ADAL" clId="{BB72DCF5-EA8B-43C4-8F60-A58821094EDC}" dt="2023-01-05T19:41:44.216" v="862" actId="20577"/>
          <ac:spMkLst>
            <pc:docMk/>
            <pc:sldMk cId="0" sldId="285"/>
            <ac:spMk id="440" creationId="{00000000-0000-0000-0000-000000000000}"/>
          </ac:spMkLst>
        </pc:spChg>
      </pc:sldChg>
      <pc:sldChg chg="modSp mod addCm">
        <pc:chgData name="McQuate, Mitchell" userId="2fb54357-c8f1-485f-85ae-95861be8a12c" providerId="ADAL" clId="{BB72DCF5-EA8B-43C4-8F60-A58821094EDC}" dt="2023-01-05T19:43:39.542" v="878"/>
        <pc:sldMkLst>
          <pc:docMk/>
          <pc:sldMk cId="0" sldId="287"/>
        </pc:sldMkLst>
        <pc:spChg chg="mod">
          <ac:chgData name="McQuate, Mitchell" userId="2fb54357-c8f1-485f-85ae-95861be8a12c" providerId="ADAL" clId="{BB72DCF5-EA8B-43C4-8F60-A58821094EDC}" dt="2023-01-05T19:42:50.782" v="877" actId="20577"/>
          <ac:spMkLst>
            <pc:docMk/>
            <pc:sldMk cId="0" sldId="287"/>
            <ac:spMk id="457" creationId="{00000000-0000-0000-0000-000000000000}"/>
          </ac:spMkLst>
        </pc:spChg>
      </pc:sldChg>
      <pc:sldChg chg="modSp mod">
        <pc:chgData name="McQuate, Mitchell" userId="2fb54357-c8f1-485f-85ae-95861be8a12c" providerId="ADAL" clId="{BB72DCF5-EA8B-43C4-8F60-A58821094EDC}" dt="2023-01-05T19:46:07.750" v="942" actId="20577"/>
        <pc:sldMkLst>
          <pc:docMk/>
          <pc:sldMk cId="0" sldId="288"/>
        </pc:sldMkLst>
        <pc:spChg chg="mod">
          <ac:chgData name="McQuate, Mitchell" userId="2fb54357-c8f1-485f-85ae-95861be8a12c" providerId="ADAL" clId="{BB72DCF5-EA8B-43C4-8F60-A58821094EDC}" dt="2023-01-05T19:45:01.151" v="940" actId="6549"/>
          <ac:spMkLst>
            <pc:docMk/>
            <pc:sldMk cId="0" sldId="288"/>
            <ac:spMk id="7" creationId="{9DF9ACE2-357B-48CC-B10A-691FF4828564}"/>
          </ac:spMkLst>
        </pc:spChg>
        <pc:spChg chg="mod">
          <ac:chgData name="McQuate, Mitchell" userId="2fb54357-c8f1-485f-85ae-95861be8a12c" providerId="ADAL" clId="{BB72DCF5-EA8B-43C4-8F60-A58821094EDC}" dt="2023-01-05T19:44:57.521" v="935" actId="6549"/>
          <ac:spMkLst>
            <pc:docMk/>
            <pc:sldMk cId="0" sldId="288"/>
            <ac:spMk id="8" creationId="{70382813-8FCC-67E0-3983-BAF5C479FD38}"/>
          </ac:spMkLst>
        </pc:spChg>
        <pc:spChg chg="mod">
          <ac:chgData name="McQuate, Mitchell" userId="2fb54357-c8f1-485f-85ae-95861be8a12c" providerId="ADAL" clId="{BB72DCF5-EA8B-43C4-8F60-A58821094EDC}" dt="2023-01-05T19:44:43.517" v="930" actId="20577"/>
          <ac:spMkLst>
            <pc:docMk/>
            <pc:sldMk cId="0" sldId="288"/>
            <ac:spMk id="9" creationId="{8FE69E5B-53A0-B050-C031-0F1BF419F70A}"/>
          </ac:spMkLst>
        </pc:spChg>
        <pc:spChg chg="mod">
          <ac:chgData name="McQuate, Mitchell" userId="2fb54357-c8f1-485f-85ae-95861be8a12c" providerId="ADAL" clId="{BB72DCF5-EA8B-43C4-8F60-A58821094EDC}" dt="2023-01-05T19:46:07.750" v="942" actId="20577"/>
          <ac:spMkLst>
            <pc:docMk/>
            <pc:sldMk cId="0" sldId="288"/>
            <ac:spMk id="10" creationId="{40E0285C-0FE3-8CCF-8A5F-F84FB40BEA7F}"/>
          </ac:spMkLst>
        </pc:spChg>
      </pc:sldChg>
      <pc:sldChg chg="modSp mod addCm modCm">
        <pc:chgData name="McQuate, Mitchell" userId="2fb54357-c8f1-485f-85ae-95861be8a12c" providerId="ADAL" clId="{BB72DCF5-EA8B-43C4-8F60-A58821094EDC}" dt="2023-01-10T17:05:56.295" v="949" actId="20577"/>
        <pc:sldMkLst>
          <pc:docMk/>
          <pc:sldMk cId="2110820559" sldId="290"/>
        </pc:sldMkLst>
        <pc:spChg chg="mod">
          <ac:chgData name="McQuate, Mitchell" userId="2fb54357-c8f1-485f-85ae-95861be8a12c" providerId="ADAL" clId="{BB72DCF5-EA8B-43C4-8F60-A58821094EDC}" dt="2023-01-10T17:05:56.295" v="949" actId="20577"/>
          <ac:spMkLst>
            <pc:docMk/>
            <pc:sldMk cId="2110820559" sldId="290"/>
            <ac:spMk id="290" creationId="{00000000-0000-0000-0000-000000000000}"/>
          </ac:spMkLst>
        </pc:spChg>
      </pc:sldChg>
    </pc:docChg>
  </pc:docChgLst>
  <pc:docChgLst>
    <pc:chgData name="Malik, Hifzah" userId="7a926ed7-ed9f-4d09-bd8e-91342b5c94e3" providerId="ADAL" clId="{60844EC6-228F-4334-B86F-978D6AE5CB5D}"/>
    <pc:docChg chg="modSld">
      <pc:chgData name="Malik, Hifzah" userId="7a926ed7-ed9f-4d09-bd8e-91342b5c94e3" providerId="ADAL" clId="{60844EC6-228F-4334-B86F-978D6AE5CB5D}" dt="2023-01-24T18:40:22.023" v="67"/>
      <pc:docMkLst>
        <pc:docMk/>
      </pc:docMkLst>
      <pc:sldChg chg="delCm modCm">
        <pc:chgData name="Malik, Hifzah" userId="7a926ed7-ed9f-4d09-bd8e-91342b5c94e3" providerId="ADAL" clId="{60844EC6-228F-4334-B86F-978D6AE5CB5D}" dt="2023-01-24T18:40:22.023" v="67"/>
        <pc:sldMkLst>
          <pc:docMk/>
          <pc:sldMk cId="0" sldId="278"/>
        </pc:sldMkLst>
        <pc:extLst>
          <p:ext xmlns:p="http://schemas.openxmlformats.org/presentationml/2006/main" uri="{D6D511B9-2390-475A-947B-AFAB55BFBCF1}">
            <pc226:cmChg xmlns:pc226="http://schemas.microsoft.com/office/powerpoint/2022/06/main/command" chg="del">
              <pc226:chgData name="Malik, Hifzah" userId="7a926ed7-ed9f-4d09-bd8e-91342b5c94e3" providerId="ADAL" clId="{60844EC6-228F-4334-B86F-978D6AE5CB5D}" dt="2023-01-24T18:40:22.023" v="67"/>
              <pc2:cmMkLst xmlns:pc2="http://schemas.microsoft.com/office/powerpoint/2019/9/main/command">
                <pc:docMk/>
                <pc:sldMk cId="0" sldId="278"/>
                <pc2:cmMk id="{478E3521-648C-462F-A347-142AF52F7FE8}"/>
              </pc2:cmMkLst>
              <pc226:cmRplyChg chg="add">
                <pc226:chgData name="Malik, Hifzah" userId="7a926ed7-ed9f-4d09-bd8e-91342b5c94e3" providerId="ADAL" clId="{60844EC6-228F-4334-B86F-978D6AE5CB5D}" dt="2023-01-09T17:28:19.584" v="53"/>
                <pc2:cmRplyMkLst xmlns:pc2="http://schemas.microsoft.com/office/powerpoint/2019/9/main/command">
                  <pc:docMk/>
                  <pc:sldMk cId="0" sldId="278"/>
                  <pc2:cmMk id="{478E3521-648C-462F-A347-142AF52F7FE8}"/>
                  <pc2:cmRplyMk id="{6D620CC3-7836-4984-B812-557AE4178005}"/>
                </pc2:cmRplyMkLst>
              </pc226:cmRplyChg>
            </pc226:cmChg>
          </p:ext>
        </pc:extLst>
      </pc:sldChg>
      <pc:sldChg chg="modSp mod delCm modCm">
        <pc:chgData name="Malik, Hifzah" userId="7a926ed7-ed9f-4d09-bd8e-91342b5c94e3" providerId="ADAL" clId="{60844EC6-228F-4334-B86F-978D6AE5CB5D}" dt="2023-01-24T18:40:05.930" v="66"/>
        <pc:sldMkLst>
          <pc:docMk/>
          <pc:sldMk cId="0" sldId="283"/>
        </pc:sldMkLst>
        <pc:spChg chg="mod">
          <ac:chgData name="Malik, Hifzah" userId="7a926ed7-ed9f-4d09-bd8e-91342b5c94e3" providerId="ADAL" clId="{60844EC6-228F-4334-B86F-978D6AE5CB5D}" dt="2023-01-09T22:02:26.315" v="62" actId="20577"/>
          <ac:spMkLst>
            <pc:docMk/>
            <pc:sldMk cId="0" sldId="283"/>
            <ac:spMk id="413" creationId="{00000000-0000-0000-0000-000000000000}"/>
          </ac:spMkLst>
        </pc:spChg>
        <pc:extLst>
          <p:ext xmlns:p="http://schemas.openxmlformats.org/presentationml/2006/main" uri="{D6D511B9-2390-475A-947B-AFAB55BFBCF1}">
            <pc226:cmChg xmlns:pc226="http://schemas.microsoft.com/office/powerpoint/2022/06/main/command" chg="del mod">
              <pc226:chgData name="Malik, Hifzah" userId="7a926ed7-ed9f-4d09-bd8e-91342b5c94e3" providerId="ADAL" clId="{60844EC6-228F-4334-B86F-978D6AE5CB5D}" dt="2023-01-24T18:40:05.930" v="66"/>
              <pc2:cmMkLst xmlns:pc2="http://schemas.microsoft.com/office/powerpoint/2019/9/main/command">
                <pc:docMk/>
                <pc:sldMk cId="0" sldId="283"/>
                <pc2:cmMk id="{B4D85360-1C8A-4DCA-821D-099F021A54A0}"/>
              </pc2:cmMkLst>
              <pc226:cmRplyChg chg="add">
                <pc226:chgData name="Malik, Hifzah" userId="7a926ed7-ed9f-4d09-bd8e-91342b5c94e3" providerId="ADAL" clId="{60844EC6-228F-4334-B86F-978D6AE5CB5D}" dt="2023-01-09T22:02:32.237" v="63"/>
                <pc2:cmRplyMkLst xmlns:pc2="http://schemas.microsoft.com/office/powerpoint/2019/9/main/command">
                  <pc:docMk/>
                  <pc:sldMk cId="0" sldId="283"/>
                  <pc2:cmMk id="{B4D85360-1C8A-4DCA-821D-099F021A54A0}"/>
                  <pc2:cmRplyMk id="{B373BEBB-80EE-4F43-B67B-0AFEC47FC9FD}"/>
                </pc2:cmRplyMkLst>
              </pc226:cmRplyChg>
            </pc226:cmChg>
          </p:ext>
        </pc:extLst>
      </pc:sldChg>
      <pc:sldChg chg="delCm modCm">
        <pc:chgData name="Malik, Hifzah" userId="7a926ed7-ed9f-4d09-bd8e-91342b5c94e3" providerId="ADAL" clId="{60844EC6-228F-4334-B86F-978D6AE5CB5D}" dt="2023-01-24T18:39:57.789" v="65"/>
        <pc:sldMkLst>
          <pc:docMk/>
          <pc:sldMk cId="0" sldId="287"/>
        </pc:sldMkLst>
        <pc:extLst>
          <p:ext xmlns:p="http://schemas.openxmlformats.org/presentationml/2006/main" uri="{D6D511B9-2390-475A-947B-AFAB55BFBCF1}">
            <pc226:cmChg xmlns:pc226="http://schemas.microsoft.com/office/powerpoint/2022/06/main/command" chg="del mod">
              <pc226:chgData name="Malik, Hifzah" userId="7a926ed7-ed9f-4d09-bd8e-91342b5c94e3" providerId="ADAL" clId="{60844EC6-228F-4334-B86F-978D6AE5CB5D}" dt="2023-01-24T18:39:57.789" v="65"/>
              <pc2:cmMkLst xmlns:pc2="http://schemas.microsoft.com/office/powerpoint/2019/9/main/command">
                <pc:docMk/>
                <pc:sldMk cId="0" sldId="287"/>
                <pc2:cmMk id="{60AFF010-5DE2-45EE-9CA2-CF9B9C10F516}"/>
              </pc2:cmMkLst>
              <pc226:cmRplyChg chg="add">
                <pc226:chgData name="Malik, Hifzah" userId="7a926ed7-ed9f-4d09-bd8e-91342b5c94e3" providerId="ADAL" clId="{60844EC6-228F-4334-B86F-978D6AE5CB5D}" dt="2023-01-09T17:23:32.266" v="52"/>
                <pc2:cmRplyMkLst xmlns:pc2="http://schemas.microsoft.com/office/powerpoint/2019/9/main/command">
                  <pc:docMk/>
                  <pc:sldMk cId="0" sldId="287"/>
                  <pc2:cmMk id="{60AFF010-5DE2-45EE-9CA2-CF9B9C10F516}"/>
                  <pc2:cmRplyMk id="{6AD387F8-4C7D-4123-B35F-4588E1542983}"/>
                </pc2:cmRplyMkLst>
              </pc226:cmRplyChg>
            </pc226:cmChg>
          </p:ext>
        </pc:extLst>
      </pc:sldChg>
      <pc:sldChg chg="modSp mod modCm">
        <pc:chgData name="Malik, Hifzah" userId="7a926ed7-ed9f-4d09-bd8e-91342b5c94e3" providerId="ADAL" clId="{60844EC6-228F-4334-B86F-978D6AE5CB5D}" dt="2023-01-09T17:22:29.649" v="51" actId="20577"/>
        <pc:sldMkLst>
          <pc:docMk/>
          <pc:sldMk cId="2110820559" sldId="290"/>
        </pc:sldMkLst>
        <pc:spChg chg="mod">
          <ac:chgData name="Malik, Hifzah" userId="7a926ed7-ed9f-4d09-bd8e-91342b5c94e3" providerId="ADAL" clId="{60844EC6-228F-4334-B86F-978D6AE5CB5D}" dt="2023-01-09T17:22:29.649" v="51" actId="20577"/>
          <ac:spMkLst>
            <pc:docMk/>
            <pc:sldMk cId="2110820559" sldId="290"/>
            <ac:spMk id="290" creationId="{00000000-0000-0000-0000-000000000000}"/>
          </ac:spMkLst>
        </pc:spChg>
        <pc:extLst>
          <p:ext xmlns:p="http://schemas.openxmlformats.org/presentationml/2006/main" uri="{D6D511B9-2390-475A-947B-AFAB55BFBCF1}">
            <pc226:cmChg xmlns:pc226="http://schemas.microsoft.com/office/powerpoint/2022/06/main/command" chg="mod">
              <pc226:chgData name="Malik, Hifzah" userId="7a926ed7-ed9f-4d09-bd8e-91342b5c94e3" providerId="ADAL" clId="{60844EC6-228F-4334-B86F-978D6AE5CB5D}" dt="2023-01-09T17:22:29.649" v="51" actId="20577"/>
              <pc2:cmMkLst xmlns:pc2="http://schemas.microsoft.com/office/powerpoint/2019/9/main/command">
                <pc:docMk/>
                <pc:sldMk cId="2110820559" sldId="290"/>
                <pc2:cmMk id="{3BB7B0D0-E628-43F0-9CB6-E82D483FAB96}"/>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rtlCol="1"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rtlCol="1"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lvl1pPr marL="457200" marR="0" lvl="0"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pPr rtl="1"/>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rtlCol="1" anchor="b"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marR="0" lvl="0" indent="0" algn="r" rtl="1">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88" name="Google Shape;18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98" name="Google Shape;19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11" name="Google Shape;2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24" name="Google Shape;22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33" name="Google Shape;23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43" name="Google Shape;24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70" name="Google Shape;27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0756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294" name="Google Shape;29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92" name="Google Shape;9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04" name="Google Shape;30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16" name="Google Shape;31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29" name="Google Shape;3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38" name="Google Shape;33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48" name="Google Shape;34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24</a:t>
            </a:fld>
            <a:endParaRPr dirty="0"/>
          </a:p>
        </p:txBody>
      </p:sp>
    </p:spTree>
    <p:extLst>
      <p:ext uri="{BB962C8B-B14F-4D97-AF65-F5344CB8AC3E}">
        <p14:creationId xmlns:p14="http://schemas.microsoft.com/office/powerpoint/2010/main" val="3047357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r>
              <a:rPr lang="ar-sa"/>
              <a:t>المصدر: دليل الجيب للتعامل مع العنف القائم على النوع الاجتماعي </a:t>
            </a:r>
            <a:endParaRPr dirty="0"/>
          </a:p>
        </p:txBody>
      </p:sp>
      <p:sp>
        <p:nvSpPr>
          <p:cNvPr id="357" name="Google Shape;35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66" name="Google Shape;36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75" name="Google Shape;37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394" name="Google Shape;39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09" name="Google Shape;40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19" name="Google Shape;41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32" name="Google Shape;432;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44" name="Google Shape;44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52" name="Google Shape;45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462" name="Google Shape;46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34</a:t>
            </a:fld>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Clr>
                <a:schemeClr val="dk1"/>
              </a:buClr>
              <a:buSzPts val="1200"/>
              <a:buFont typeface="Calibri"/>
              <a:buNone/>
            </a:pPr>
            <a:endParaRPr dirty="0"/>
          </a:p>
        </p:txBody>
      </p:sp>
      <p:sp>
        <p:nvSpPr>
          <p:cNvPr id="470" name="Google Shape;47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09" name="Google Shape;10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28" name="Google Shape;12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1" anchor="b" anchorCtr="0">
            <a:noAutofit/>
          </a:bodyPr>
          <a:lstStyle/>
          <a:p>
            <a:pPr marL="0" lvl="0" indent="0" algn="r" rtl="1">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48" name="Google Shape;14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59" name="Google Shape;1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1" anchor="t" anchorCtr="0">
            <a:noAutofit/>
          </a:bodyPr>
          <a:lstStyle/>
          <a:p>
            <a:pPr marL="0" lvl="0" indent="0" algn="l" rtl="1">
              <a:spcBef>
                <a:spcPts val="0"/>
              </a:spcBef>
              <a:spcAft>
                <a:spcPts val="0"/>
              </a:spcAft>
              <a:buNone/>
            </a:pPr>
            <a:endParaRPr dirty="0"/>
          </a:p>
        </p:txBody>
      </p:sp>
      <p:sp>
        <p:nvSpPr>
          <p:cNvPr id="171" name="Google Shape;17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17" name="Google Shape;17;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18" name="Google Shape;18;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rtlCol="1" anchor="b" anchorCtr="0">
            <a:normAutofit/>
          </a:bodyPr>
          <a:lstStyle>
            <a:lvl1pPr lvl="0" algn="ctr" rtl="1">
              <a:lnSpc>
                <a:spcPct val="90000"/>
              </a:lnSpc>
              <a:spcBef>
                <a:spcPts val="0"/>
              </a:spcBef>
              <a:spcAft>
                <a:spcPts val="0"/>
              </a:spcAft>
              <a:buClr>
                <a:schemeClr val="dk1"/>
              </a:buClr>
              <a:buSzPts val="6000"/>
              <a:buFont typeface="Calibri"/>
              <a:buNone/>
              <a:defRPr sz="60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1" name="Google Shape;21;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rtlCol="1" anchor="t" anchorCtr="0">
            <a:normAutofit/>
          </a:bodyPr>
          <a:lstStyle>
            <a:lvl1pPr lvl="0" algn="ctr" rtl="1">
              <a:lnSpc>
                <a:spcPct val="90000"/>
              </a:lnSpc>
              <a:spcBef>
                <a:spcPts val="1000"/>
              </a:spcBef>
              <a:spcAft>
                <a:spcPts val="0"/>
              </a:spcAft>
              <a:buClr>
                <a:schemeClr val="dk1"/>
              </a:buClr>
              <a:buSzPts val="2400"/>
              <a:buNone/>
              <a:defRPr sz="2400"/>
            </a:lvl1pPr>
            <a:lvl2pPr lvl="1" algn="ctr" rtl="1">
              <a:lnSpc>
                <a:spcPct val="90000"/>
              </a:lnSpc>
              <a:spcBef>
                <a:spcPts val="500"/>
              </a:spcBef>
              <a:spcAft>
                <a:spcPts val="0"/>
              </a:spcAft>
              <a:buClr>
                <a:schemeClr val="dk1"/>
              </a:buClr>
              <a:buSzPts val="2000"/>
              <a:buNone/>
              <a:defRPr sz="2000"/>
            </a:lvl2pPr>
            <a:lvl3pPr lvl="2" algn="ctr" rtl="1">
              <a:lnSpc>
                <a:spcPct val="90000"/>
              </a:lnSpc>
              <a:spcBef>
                <a:spcPts val="500"/>
              </a:spcBef>
              <a:spcAft>
                <a:spcPts val="0"/>
              </a:spcAft>
              <a:buClr>
                <a:schemeClr val="dk1"/>
              </a:buClr>
              <a:buSzPts val="1800"/>
              <a:buNone/>
              <a:defRPr sz="1800"/>
            </a:lvl3pPr>
            <a:lvl4pPr lvl="3" algn="ctr" rtl="1">
              <a:lnSpc>
                <a:spcPct val="90000"/>
              </a:lnSpc>
              <a:spcBef>
                <a:spcPts val="500"/>
              </a:spcBef>
              <a:spcAft>
                <a:spcPts val="0"/>
              </a:spcAft>
              <a:buClr>
                <a:schemeClr val="dk1"/>
              </a:buClr>
              <a:buSzPts val="1600"/>
              <a:buNone/>
              <a:defRPr sz="1600"/>
            </a:lvl4pPr>
            <a:lvl5pPr lvl="4" algn="ctr" rtl="1">
              <a:lnSpc>
                <a:spcPct val="90000"/>
              </a:lnSpc>
              <a:spcBef>
                <a:spcPts val="500"/>
              </a:spcBef>
              <a:spcAft>
                <a:spcPts val="0"/>
              </a:spcAft>
              <a:buClr>
                <a:schemeClr val="dk1"/>
              </a:buClr>
              <a:buSzPts val="1600"/>
              <a:buNone/>
              <a:defRPr sz="1600"/>
            </a:lvl5pPr>
            <a:lvl6pPr lvl="5" algn="ctr" rtl="1">
              <a:lnSpc>
                <a:spcPct val="90000"/>
              </a:lnSpc>
              <a:spcBef>
                <a:spcPts val="500"/>
              </a:spcBef>
              <a:spcAft>
                <a:spcPts val="0"/>
              </a:spcAft>
              <a:buClr>
                <a:schemeClr val="dk1"/>
              </a:buClr>
              <a:buSzPts val="1600"/>
              <a:buNone/>
              <a:defRPr sz="1600"/>
            </a:lvl6pPr>
            <a:lvl7pPr lvl="6" algn="ctr" rtl="1">
              <a:lnSpc>
                <a:spcPct val="90000"/>
              </a:lnSpc>
              <a:spcBef>
                <a:spcPts val="500"/>
              </a:spcBef>
              <a:spcAft>
                <a:spcPts val="0"/>
              </a:spcAft>
              <a:buClr>
                <a:schemeClr val="dk1"/>
              </a:buClr>
              <a:buSzPts val="1600"/>
              <a:buNone/>
              <a:defRPr sz="1600"/>
            </a:lvl7pPr>
            <a:lvl8pPr lvl="7" algn="ctr" rtl="1">
              <a:lnSpc>
                <a:spcPct val="90000"/>
              </a:lnSpc>
              <a:spcBef>
                <a:spcPts val="500"/>
              </a:spcBef>
              <a:spcAft>
                <a:spcPts val="0"/>
              </a:spcAft>
              <a:buClr>
                <a:schemeClr val="dk1"/>
              </a:buClr>
              <a:buSzPts val="1600"/>
              <a:buNone/>
              <a:defRPr sz="1600"/>
            </a:lvl8pPr>
            <a:lvl9pPr lvl="8" algn="ctr" rtl="1">
              <a:lnSpc>
                <a:spcPct val="90000"/>
              </a:lnSpc>
              <a:spcBef>
                <a:spcPts val="500"/>
              </a:spcBef>
              <a:spcAft>
                <a:spcPts val="0"/>
              </a:spcAft>
              <a:buClr>
                <a:schemeClr val="dk1"/>
              </a:buClr>
              <a:buSzPts val="1600"/>
              <a:buNone/>
              <a:defRPr sz="1600"/>
            </a:lvl9pPr>
          </a:lstStyle>
          <a:p>
            <a:pPr rtl="1"/>
            <a:endParaRPr/>
          </a:p>
        </p:txBody>
      </p:sp>
      <p:sp>
        <p:nvSpPr>
          <p:cNvPr id="22" name="Google Shape;2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23" name="Google Shape;2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24" name="Google Shape;2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27" name="Google Shape;2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6000"/>
              <a:buFont typeface="Calibri"/>
              <a:buNone/>
              <a:defRPr sz="60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rgbClr val="888888"/>
              </a:buClr>
              <a:buSzPts val="2400"/>
              <a:buNone/>
              <a:defRPr sz="2400">
                <a:solidFill>
                  <a:srgbClr val="888888"/>
                </a:solidFill>
              </a:defRPr>
            </a:lvl1pPr>
            <a:lvl2pPr marL="914400" lvl="1" indent="-228600" algn="r" rtl="1">
              <a:lnSpc>
                <a:spcPct val="90000"/>
              </a:lnSpc>
              <a:spcBef>
                <a:spcPts val="500"/>
              </a:spcBef>
              <a:spcAft>
                <a:spcPts val="0"/>
              </a:spcAft>
              <a:buClr>
                <a:srgbClr val="888888"/>
              </a:buClr>
              <a:buSzPts val="2000"/>
              <a:buNone/>
              <a:defRPr sz="2000">
                <a:solidFill>
                  <a:srgbClr val="888888"/>
                </a:solidFill>
              </a:defRPr>
            </a:lvl2pPr>
            <a:lvl3pPr marL="1371600" lvl="2" indent="-228600" algn="r" rtl="1">
              <a:lnSpc>
                <a:spcPct val="90000"/>
              </a:lnSpc>
              <a:spcBef>
                <a:spcPts val="500"/>
              </a:spcBef>
              <a:spcAft>
                <a:spcPts val="0"/>
              </a:spcAft>
              <a:buClr>
                <a:srgbClr val="888888"/>
              </a:buClr>
              <a:buSzPts val="1800"/>
              <a:buNone/>
              <a:defRPr sz="1800">
                <a:solidFill>
                  <a:srgbClr val="888888"/>
                </a:solidFill>
              </a:defRPr>
            </a:lvl3pPr>
            <a:lvl4pPr marL="1828800" lvl="3" indent="-228600" algn="r" rtl="1">
              <a:lnSpc>
                <a:spcPct val="90000"/>
              </a:lnSpc>
              <a:spcBef>
                <a:spcPts val="500"/>
              </a:spcBef>
              <a:spcAft>
                <a:spcPts val="0"/>
              </a:spcAft>
              <a:buClr>
                <a:srgbClr val="888888"/>
              </a:buClr>
              <a:buSzPts val="1600"/>
              <a:buNone/>
              <a:defRPr sz="1600">
                <a:solidFill>
                  <a:srgbClr val="888888"/>
                </a:solidFill>
              </a:defRPr>
            </a:lvl4pPr>
            <a:lvl5pPr marL="2286000" lvl="4" indent="-228600" algn="r" rtl="1">
              <a:lnSpc>
                <a:spcPct val="90000"/>
              </a:lnSpc>
              <a:spcBef>
                <a:spcPts val="500"/>
              </a:spcBef>
              <a:spcAft>
                <a:spcPts val="0"/>
              </a:spcAft>
              <a:buClr>
                <a:srgbClr val="888888"/>
              </a:buClr>
              <a:buSzPts val="1600"/>
              <a:buNone/>
              <a:defRPr sz="1600">
                <a:solidFill>
                  <a:srgbClr val="888888"/>
                </a:solidFill>
              </a:defRPr>
            </a:lvl5pPr>
            <a:lvl6pPr marL="2743200" lvl="5" indent="-228600" algn="r" rtl="1">
              <a:lnSpc>
                <a:spcPct val="90000"/>
              </a:lnSpc>
              <a:spcBef>
                <a:spcPts val="500"/>
              </a:spcBef>
              <a:spcAft>
                <a:spcPts val="0"/>
              </a:spcAft>
              <a:buClr>
                <a:srgbClr val="888888"/>
              </a:buClr>
              <a:buSzPts val="1600"/>
              <a:buNone/>
              <a:defRPr sz="1600">
                <a:solidFill>
                  <a:srgbClr val="888888"/>
                </a:solidFill>
              </a:defRPr>
            </a:lvl6pPr>
            <a:lvl7pPr marL="3200400" lvl="6" indent="-228600" algn="r" rtl="1">
              <a:lnSpc>
                <a:spcPct val="90000"/>
              </a:lnSpc>
              <a:spcBef>
                <a:spcPts val="500"/>
              </a:spcBef>
              <a:spcAft>
                <a:spcPts val="0"/>
              </a:spcAft>
              <a:buClr>
                <a:srgbClr val="888888"/>
              </a:buClr>
              <a:buSzPts val="1600"/>
              <a:buNone/>
              <a:defRPr sz="1600">
                <a:solidFill>
                  <a:srgbClr val="888888"/>
                </a:solidFill>
              </a:defRPr>
            </a:lvl7pPr>
            <a:lvl8pPr marL="3657600" lvl="7" indent="-228600" algn="r" rtl="1">
              <a:lnSpc>
                <a:spcPct val="90000"/>
              </a:lnSpc>
              <a:spcBef>
                <a:spcPts val="500"/>
              </a:spcBef>
              <a:spcAft>
                <a:spcPts val="0"/>
              </a:spcAft>
              <a:buClr>
                <a:srgbClr val="888888"/>
              </a:buClr>
              <a:buSzPts val="1600"/>
              <a:buNone/>
              <a:defRPr sz="1600">
                <a:solidFill>
                  <a:srgbClr val="888888"/>
                </a:solidFill>
              </a:defRPr>
            </a:lvl8pPr>
            <a:lvl9pPr marL="4114800" lvl="8" indent="-228600" algn="r" rtl="1">
              <a:lnSpc>
                <a:spcPct val="90000"/>
              </a:lnSpc>
              <a:spcBef>
                <a:spcPts val="500"/>
              </a:spcBef>
              <a:spcAft>
                <a:spcPts val="0"/>
              </a:spcAft>
              <a:buClr>
                <a:srgbClr val="888888"/>
              </a:buClr>
              <a:buSzPts val="1600"/>
              <a:buNone/>
              <a:defRPr sz="1600">
                <a:solidFill>
                  <a:srgbClr val="888888"/>
                </a:solidFill>
              </a:defRPr>
            </a:lvl9pPr>
          </a:lstStyle>
          <a:p>
            <a:pPr rtl="1"/>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rtlCol="1" anchor="b" anchorCtr="0">
            <a:normAutofit/>
          </a:bodyPr>
          <a:lstStyle>
            <a:lvl1pPr marL="457200" lvl="0" indent="-228600" algn="r" rtl="1">
              <a:lnSpc>
                <a:spcPct val="90000"/>
              </a:lnSpc>
              <a:spcBef>
                <a:spcPts val="1000"/>
              </a:spcBef>
              <a:spcAft>
                <a:spcPts val="0"/>
              </a:spcAft>
              <a:buClr>
                <a:schemeClr val="dk1"/>
              </a:buClr>
              <a:buSzPts val="2400"/>
              <a:buNone/>
              <a:defRPr sz="2400" b="1"/>
            </a:lvl1pPr>
            <a:lvl2pPr marL="914400" lvl="1" indent="-228600" algn="r" rtl="1">
              <a:lnSpc>
                <a:spcPct val="90000"/>
              </a:lnSpc>
              <a:spcBef>
                <a:spcPts val="500"/>
              </a:spcBef>
              <a:spcAft>
                <a:spcPts val="0"/>
              </a:spcAft>
              <a:buClr>
                <a:schemeClr val="dk1"/>
              </a:buClr>
              <a:buSzPts val="2000"/>
              <a:buNone/>
              <a:defRPr sz="2000" b="1"/>
            </a:lvl2pPr>
            <a:lvl3pPr marL="1371600" lvl="2" indent="-228600" algn="r" rtl="1">
              <a:lnSpc>
                <a:spcPct val="90000"/>
              </a:lnSpc>
              <a:spcBef>
                <a:spcPts val="500"/>
              </a:spcBef>
              <a:spcAft>
                <a:spcPts val="0"/>
              </a:spcAft>
              <a:buClr>
                <a:schemeClr val="dk1"/>
              </a:buClr>
              <a:buSzPts val="1800"/>
              <a:buNone/>
              <a:defRPr sz="1800" b="1"/>
            </a:lvl3pPr>
            <a:lvl4pPr marL="1828800" lvl="3" indent="-228600" algn="r" rtl="1">
              <a:lnSpc>
                <a:spcPct val="90000"/>
              </a:lnSpc>
              <a:spcBef>
                <a:spcPts val="500"/>
              </a:spcBef>
              <a:spcAft>
                <a:spcPts val="0"/>
              </a:spcAft>
              <a:buClr>
                <a:schemeClr val="dk1"/>
              </a:buClr>
              <a:buSzPts val="1600"/>
              <a:buNone/>
              <a:defRPr sz="1600" b="1"/>
            </a:lvl4pPr>
            <a:lvl5pPr marL="2286000" lvl="4" indent="-228600" algn="r" rtl="1">
              <a:lnSpc>
                <a:spcPct val="90000"/>
              </a:lnSpc>
              <a:spcBef>
                <a:spcPts val="500"/>
              </a:spcBef>
              <a:spcAft>
                <a:spcPts val="0"/>
              </a:spcAft>
              <a:buClr>
                <a:schemeClr val="dk1"/>
              </a:buClr>
              <a:buSzPts val="1600"/>
              <a:buNone/>
              <a:defRPr sz="1600" b="1"/>
            </a:lvl5pPr>
            <a:lvl6pPr marL="2743200" lvl="5" indent="-228600" algn="r" rtl="1">
              <a:lnSpc>
                <a:spcPct val="90000"/>
              </a:lnSpc>
              <a:spcBef>
                <a:spcPts val="500"/>
              </a:spcBef>
              <a:spcAft>
                <a:spcPts val="0"/>
              </a:spcAft>
              <a:buClr>
                <a:schemeClr val="dk1"/>
              </a:buClr>
              <a:buSzPts val="1600"/>
              <a:buNone/>
              <a:defRPr sz="1600" b="1"/>
            </a:lvl6pPr>
            <a:lvl7pPr marL="3200400" lvl="6" indent="-228600" algn="r" rtl="1">
              <a:lnSpc>
                <a:spcPct val="90000"/>
              </a:lnSpc>
              <a:spcBef>
                <a:spcPts val="500"/>
              </a:spcBef>
              <a:spcAft>
                <a:spcPts val="0"/>
              </a:spcAft>
              <a:buClr>
                <a:schemeClr val="dk1"/>
              </a:buClr>
              <a:buSzPts val="1600"/>
              <a:buNone/>
              <a:defRPr sz="1600" b="1"/>
            </a:lvl7pPr>
            <a:lvl8pPr marL="3657600" lvl="7" indent="-228600" algn="r" rtl="1">
              <a:lnSpc>
                <a:spcPct val="90000"/>
              </a:lnSpc>
              <a:spcBef>
                <a:spcPts val="500"/>
              </a:spcBef>
              <a:spcAft>
                <a:spcPts val="0"/>
              </a:spcAft>
              <a:buClr>
                <a:schemeClr val="dk1"/>
              </a:buClr>
              <a:buSzPts val="1600"/>
              <a:buNone/>
              <a:defRPr sz="1600" b="1"/>
            </a:lvl8pPr>
            <a:lvl9pPr marL="4114800" lvl="8" indent="-228600" algn="r" rtl="1">
              <a:lnSpc>
                <a:spcPct val="90000"/>
              </a:lnSpc>
              <a:spcBef>
                <a:spcPts val="500"/>
              </a:spcBef>
              <a:spcAft>
                <a:spcPts val="0"/>
              </a:spcAft>
              <a:buClr>
                <a:schemeClr val="dk1"/>
              </a:buClr>
              <a:buSzPts val="1600"/>
              <a:buNone/>
              <a:defRPr sz="1600" b="1"/>
            </a:lvl9pPr>
          </a:lstStyle>
          <a:p>
            <a:pPr rtl="1"/>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rtlCol="1" anchor="b" anchorCtr="0">
            <a:normAutofit/>
          </a:bodyPr>
          <a:lstStyle>
            <a:lvl1pPr marL="457200" lvl="0" indent="-228600" algn="r" rtl="1">
              <a:lnSpc>
                <a:spcPct val="90000"/>
              </a:lnSpc>
              <a:spcBef>
                <a:spcPts val="1000"/>
              </a:spcBef>
              <a:spcAft>
                <a:spcPts val="0"/>
              </a:spcAft>
              <a:buClr>
                <a:schemeClr val="dk1"/>
              </a:buClr>
              <a:buSzPts val="2400"/>
              <a:buNone/>
              <a:defRPr sz="2400" b="1"/>
            </a:lvl1pPr>
            <a:lvl2pPr marL="914400" lvl="1" indent="-228600" algn="r" rtl="1">
              <a:lnSpc>
                <a:spcPct val="90000"/>
              </a:lnSpc>
              <a:spcBef>
                <a:spcPts val="500"/>
              </a:spcBef>
              <a:spcAft>
                <a:spcPts val="0"/>
              </a:spcAft>
              <a:buClr>
                <a:schemeClr val="dk1"/>
              </a:buClr>
              <a:buSzPts val="2000"/>
              <a:buNone/>
              <a:defRPr sz="2000" b="1"/>
            </a:lvl2pPr>
            <a:lvl3pPr marL="1371600" lvl="2" indent="-228600" algn="r" rtl="1">
              <a:lnSpc>
                <a:spcPct val="90000"/>
              </a:lnSpc>
              <a:spcBef>
                <a:spcPts val="500"/>
              </a:spcBef>
              <a:spcAft>
                <a:spcPts val="0"/>
              </a:spcAft>
              <a:buClr>
                <a:schemeClr val="dk1"/>
              </a:buClr>
              <a:buSzPts val="1800"/>
              <a:buNone/>
              <a:defRPr sz="1800" b="1"/>
            </a:lvl3pPr>
            <a:lvl4pPr marL="1828800" lvl="3" indent="-228600" algn="r" rtl="1">
              <a:lnSpc>
                <a:spcPct val="90000"/>
              </a:lnSpc>
              <a:spcBef>
                <a:spcPts val="500"/>
              </a:spcBef>
              <a:spcAft>
                <a:spcPts val="0"/>
              </a:spcAft>
              <a:buClr>
                <a:schemeClr val="dk1"/>
              </a:buClr>
              <a:buSzPts val="1600"/>
              <a:buNone/>
              <a:defRPr sz="1600" b="1"/>
            </a:lvl4pPr>
            <a:lvl5pPr marL="2286000" lvl="4" indent="-228600" algn="r" rtl="1">
              <a:lnSpc>
                <a:spcPct val="90000"/>
              </a:lnSpc>
              <a:spcBef>
                <a:spcPts val="500"/>
              </a:spcBef>
              <a:spcAft>
                <a:spcPts val="0"/>
              </a:spcAft>
              <a:buClr>
                <a:schemeClr val="dk1"/>
              </a:buClr>
              <a:buSzPts val="1600"/>
              <a:buNone/>
              <a:defRPr sz="1600" b="1"/>
            </a:lvl5pPr>
            <a:lvl6pPr marL="2743200" lvl="5" indent="-228600" algn="r" rtl="1">
              <a:lnSpc>
                <a:spcPct val="90000"/>
              </a:lnSpc>
              <a:spcBef>
                <a:spcPts val="500"/>
              </a:spcBef>
              <a:spcAft>
                <a:spcPts val="0"/>
              </a:spcAft>
              <a:buClr>
                <a:schemeClr val="dk1"/>
              </a:buClr>
              <a:buSzPts val="1600"/>
              <a:buNone/>
              <a:defRPr sz="1600" b="1"/>
            </a:lvl6pPr>
            <a:lvl7pPr marL="3200400" lvl="6" indent="-228600" algn="r" rtl="1">
              <a:lnSpc>
                <a:spcPct val="90000"/>
              </a:lnSpc>
              <a:spcBef>
                <a:spcPts val="500"/>
              </a:spcBef>
              <a:spcAft>
                <a:spcPts val="0"/>
              </a:spcAft>
              <a:buClr>
                <a:schemeClr val="dk1"/>
              </a:buClr>
              <a:buSzPts val="1600"/>
              <a:buNone/>
              <a:defRPr sz="1600" b="1"/>
            </a:lvl7pPr>
            <a:lvl8pPr marL="3657600" lvl="7" indent="-228600" algn="r" rtl="1">
              <a:lnSpc>
                <a:spcPct val="90000"/>
              </a:lnSpc>
              <a:spcBef>
                <a:spcPts val="500"/>
              </a:spcBef>
              <a:spcAft>
                <a:spcPts val="0"/>
              </a:spcAft>
              <a:buClr>
                <a:schemeClr val="dk1"/>
              </a:buClr>
              <a:buSzPts val="1600"/>
              <a:buNone/>
              <a:defRPr sz="1600" b="1"/>
            </a:lvl8pPr>
            <a:lvl9pPr marL="4114800" lvl="8" indent="-228600" algn="r" rtl="1">
              <a:lnSpc>
                <a:spcPct val="90000"/>
              </a:lnSpc>
              <a:spcBef>
                <a:spcPts val="500"/>
              </a:spcBef>
              <a:spcAft>
                <a:spcPts val="0"/>
              </a:spcAft>
              <a:buClr>
                <a:schemeClr val="dk1"/>
              </a:buClr>
              <a:buSzPts val="1600"/>
              <a:buNone/>
              <a:defRPr sz="1600" b="1"/>
            </a:lvl9pPr>
          </a:lstStyle>
          <a:p>
            <a:pPr rtl="1"/>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rtlCol="1" anchor="t" anchorCtr="0">
            <a:normAutofit/>
          </a:bodyPr>
          <a:lstStyle>
            <a:lvl1pPr marL="457200" lvl="0" indent="-342900" algn="r" rtl="1">
              <a:lnSpc>
                <a:spcPct val="90000"/>
              </a:lnSpc>
              <a:spcBef>
                <a:spcPts val="1000"/>
              </a:spcBef>
              <a:spcAft>
                <a:spcPts val="0"/>
              </a:spcAft>
              <a:buClr>
                <a:schemeClr val="dk1"/>
              </a:buClr>
              <a:buSzPts val="1800"/>
              <a:buChar char="•"/>
              <a:defRPr/>
            </a:lvl1pPr>
            <a:lvl2pPr marL="914400" lvl="1" indent="-342900" algn="r" rtl="1">
              <a:lnSpc>
                <a:spcPct val="90000"/>
              </a:lnSpc>
              <a:spcBef>
                <a:spcPts val="500"/>
              </a:spcBef>
              <a:spcAft>
                <a:spcPts val="0"/>
              </a:spcAft>
              <a:buClr>
                <a:schemeClr val="dk1"/>
              </a:buClr>
              <a:buSzPts val="1800"/>
              <a:buChar char="•"/>
              <a:defRPr/>
            </a:lvl2pPr>
            <a:lvl3pPr marL="1371600" lvl="2" indent="-342900" algn="r" rtl="1">
              <a:lnSpc>
                <a:spcPct val="90000"/>
              </a:lnSpc>
              <a:spcBef>
                <a:spcPts val="500"/>
              </a:spcBef>
              <a:spcAft>
                <a:spcPts val="0"/>
              </a:spcAft>
              <a:buClr>
                <a:schemeClr val="dk1"/>
              </a:buClr>
              <a:buSzPts val="1800"/>
              <a:buChar char="•"/>
              <a:defRPr/>
            </a:lvl3pPr>
            <a:lvl4pPr marL="1828800" lvl="3" indent="-342900" algn="r" rtl="1">
              <a:lnSpc>
                <a:spcPct val="90000"/>
              </a:lnSpc>
              <a:spcBef>
                <a:spcPts val="500"/>
              </a:spcBef>
              <a:spcAft>
                <a:spcPts val="0"/>
              </a:spcAft>
              <a:buClr>
                <a:schemeClr val="dk1"/>
              </a:buClr>
              <a:buSzPts val="1800"/>
              <a:buChar char="•"/>
              <a:defRPr/>
            </a:lvl4pPr>
            <a:lvl5pPr marL="2286000" lvl="4" indent="-342900" algn="r" rtl="1">
              <a:lnSpc>
                <a:spcPct val="90000"/>
              </a:lnSpc>
              <a:spcBef>
                <a:spcPts val="500"/>
              </a:spcBef>
              <a:spcAft>
                <a:spcPts val="0"/>
              </a:spcAft>
              <a:buClr>
                <a:schemeClr val="dk1"/>
              </a:buClr>
              <a:buSzPts val="1800"/>
              <a:buChar char="•"/>
              <a:defRPr/>
            </a:lvl5pPr>
            <a:lvl6pPr marL="2743200" lvl="5" indent="-342900" algn="r" rtl="1">
              <a:lnSpc>
                <a:spcPct val="90000"/>
              </a:lnSpc>
              <a:spcBef>
                <a:spcPts val="500"/>
              </a:spcBef>
              <a:spcAft>
                <a:spcPts val="0"/>
              </a:spcAft>
              <a:buClr>
                <a:schemeClr val="dk1"/>
              </a:buClr>
              <a:buSzPts val="1800"/>
              <a:buChar char="•"/>
              <a:defRPr/>
            </a:lvl6pPr>
            <a:lvl7pPr marL="3200400" lvl="6" indent="-342900" algn="r" rtl="1">
              <a:lnSpc>
                <a:spcPct val="90000"/>
              </a:lnSpc>
              <a:spcBef>
                <a:spcPts val="500"/>
              </a:spcBef>
              <a:spcAft>
                <a:spcPts val="0"/>
              </a:spcAft>
              <a:buClr>
                <a:schemeClr val="dk1"/>
              </a:buClr>
              <a:buSzPts val="1800"/>
              <a:buChar char="•"/>
              <a:defRPr/>
            </a:lvl7pPr>
            <a:lvl8pPr marL="3657600" lvl="7" indent="-342900" algn="r" rtl="1">
              <a:lnSpc>
                <a:spcPct val="90000"/>
              </a:lnSpc>
              <a:spcBef>
                <a:spcPts val="500"/>
              </a:spcBef>
              <a:spcAft>
                <a:spcPts val="0"/>
              </a:spcAft>
              <a:buClr>
                <a:schemeClr val="dk1"/>
              </a:buClr>
              <a:buSzPts val="1800"/>
              <a:buChar char="•"/>
              <a:defRPr/>
            </a:lvl8pPr>
            <a:lvl9pPr marL="4114800" lvl="8" indent="-342900" algn="r" rtl="1">
              <a:lnSpc>
                <a:spcPct val="90000"/>
              </a:lnSpc>
              <a:spcBef>
                <a:spcPts val="500"/>
              </a:spcBef>
              <a:spcAft>
                <a:spcPts val="0"/>
              </a:spcAft>
              <a:buClr>
                <a:schemeClr val="dk1"/>
              </a:buClr>
              <a:buSzPts val="1800"/>
              <a:buChar char="•"/>
              <a:defRPr/>
            </a:lvl9pPr>
          </a:lstStyle>
          <a:p>
            <a:pPr rtl="1"/>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lvl="0" algn="r" rtl="1">
              <a:lnSpc>
                <a:spcPct val="90000"/>
              </a:lnSpc>
              <a:spcBef>
                <a:spcPts val="0"/>
              </a:spcBef>
              <a:spcAft>
                <a:spcPts val="0"/>
              </a:spcAft>
              <a:buClr>
                <a:schemeClr val="dk1"/>
              </a:buClr>
              <a:buSzPts val="18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3200"/>
              <a:buFont typeface="Calibri"/>
              <a:buNone/>
              <a:defRPr sz="32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rtlCol="1" anchor="t" anchorCtr="0">
            <a:normAutofit/>
          </a:bodyPr>
          <a:lstStyle>
            <a:lvl1pPr marL="457200" lvl="0" indent="-431800" algn="r" rtl="1">
              <a:lnSpc>
                <a:spcPct val="90000"/>
              </a:lnSpc>
              <a:spcBef>
                <a:spcPts val="1000"/>
              </a:spcBef>
              <a:spcAft>
                <a:spcPts val="0"/>
              </a:spcAft>
              <a:buClr>
                <a:schemeClr val="dk1"/>
              </a:buClr>
              <a:buSzPts val="3200"/>
              <a:buChar char="•"/>
              <a:defRPr sz="3200"/>
            </a:lvl1pPr>
            <a:lvl2pPr marL="914400" lvl="1" indent="-406400" algn="r" rtl="1">
              <a:lnSpc>
                <a:spcPct val="90000"/>
              </a:lnSpc>
              <a:spcBef>
                <a:spcPts val="500"/>
              </a:spcBef>
              <a:spcAft>
                <a:spcPts val="0"/>
              </a:spcAft>
              <a:buClr>
                <a:schemeClr val="dk1"/>
              </a:buClr>
              <a:buSzPts val="2800"/>
              <a:buChar char="•"/>
              <a:defRPr sz="2800"/>
            </a:lvl2pPr>
            <a:lvl3pPr marL="1371600" lvl="2" indent="-381000" algn="r" rtl="1">
              <a:lnSpc>
                <a:spcPct val="90000"/>
              </a:lnSpc>
              <a:spcBef>
                <a:spcPts val="500"/>
              </a:spcBef>
              <a:spcAft>
                <a:spcPts val="0"/>
              </a:spcAft>
              <a:buClr>
                <a:schemeClr val="dk1"/>
              </a:buClr>
              <a:buSzPts val="2400"/>
              <a:buChar char="•"/>
              <a:defRPr sz="2400"/>
            </a:lvl3pPr>
            <a:lvl4pPr marL="1828800" lvl="3" indent="-355600" algn="r" rtl="1">
              <a:lnSpc>
                <a:spcPct val="90000"/>
              </a:lnSpc>
              <a:spcBef>
                <a:spcPts val="500"/>
              </a:spcBef>
              <a:spcAft>
                <a:spcPts val="0"/>
              </a:spcAft>
              <a:buClr>
                <a:schemeClr val="dk1"/>
              </a:buClr>
              <a:buSzPts val="2000"/>
              <a:buChar char="•"/>
              <a:defRPr sz="2000"/>
            </a:lvl4pPr>
            <a:lvl5pPr marL="2286000" lvl="4" indent="-355600" algn="r" rtl="1">
              <a:lnSpc>
                <a:spcPct val="90000"/>
              </a:lnSpc>
              <a:spcBef>
                <a:spcPts val="500"/>
              </a:spcBef>
              <a:spcAft>
                <a:spcPts val="0"/>
              </a:spcAft>
              <a:buClr>
                <a:schemeClr val="dk1"/>
              </a:buClr>
              <a:buSzPts val="2000"/>
              <a:buChar char="•"/>
              <a:defRPr sz="2000"/>
            </a:lvl5pPr>
            <a:lvl6pPr marL="2743200" lvl="5" indent="-355600" algn="r" rtl="1">
              <a:lnSpc>
                <a:spcPct val="90000"/>
              </a:lnSpc>
              <a:spcBef>
                <a:spcPts val="500"/>
              </a:spcBef>
              <a:spcAft>
                <a:spcPts val="0"/>
              </a:spcAft>
              <a:buClr>
                <a:schemeClr val="dk1"/>
              </a:buClr>
              <a:buSzPts val="2000"/>
              <a:buChar char="•"/>
              <a:defRPr sz="2000"/>
            </a:lvl6pPr>
            <a:lvl7pPr marL="3200400" lvl="6" indent="-355600" algn="r" rtl="1">
              <a:lnSpc>
                <a:spcPct val="90000"/>
              </a:lnSpc>
              <a:spcBef>
                <a:spcPts val="500"/>
              </a:spcBef>
              <a:spcAft>
                <a:spcPts val="0"/>
              </a:spcAft>
              <a:buClr>
                <a:schemeClr val="dk1"/>
              </a:buClr>
              <a:buSzPts val="2000"/>
              <a:buChar char="•"/>
              <a:defRPr sz="2000"/>
            </a:lvl7pPr>
            <a:lvl8pPr marL="3657600" lvl="7" indent="-355600" algn="r" rtl="1">
              <a:lnSpc>
                <a:spcPct val="90000"/>
              </a:lnSpc>
              <a:spcBef>
                <a:spcPts val="500"/>
              </a:spcBef>
              <a:spcAft>
                <a:spcPts val="0"/>
              </a:spcAft>
              <a:buClr>
                <a:schemeClr val="dk1"/>
              </a:buClr>
              <a:buSzPts val="2000"/>
              <a:buChar char="•"/>
              <a:defRPr sz="2000"/>
            </a:lvl8pPr>
            <a:lvl9pPr marL="4114800" lvl="8" indent="-355600" algn="r" rtl="1">
              <a:lnSpc>
                <a:spcPct val="90000"/>
              </a:lnSpc>
              <a:spcBef>
                <a:spcPts val="500"/>
              </a:spcBef>
              <a:spcAft>
                <a:spcPts val="0"/>
              </a:spcAft>
              <a:buClr>
                <a:schemeClr val="dk1"/>
              </a:buClr>
              <a:buSzPts val="2000"/>
              <a:buChar char="•"/>
              <a:defRPr sz="2000"/>
            </a:lvl9pPr>
          </a:lstStyle>
          <a:p>
            <a:pPr rtl="1"/>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chemeClr val="dk1"/>
              </a:buClr>
              <a:buSzPts val="1600"/>
              <a:buNone/>
              <a:defRPr sz="1600"/>
            </a:lvl1pPr>
            <a:lvl2pPr marL="914400" lvl="1" indent="-228600" algn="r" rtl="1">
              <a:lnSpc>
                <a:spcPct val="90000"/>
              </a:lnSpc>
              <a:spcBef>
                <a:spcPts val="500"/>
              </a:spcBef>
              <a:spcAft>
                <a:spcPts val="0"/>
              </a:spcAft>
              <a:buClr>
                <a:schemeClr val="dk1"/>
              </a:buClr>
              <a:buSzPts val="1400"/>
              <a:buNone/>
              <a:defRPr sz="1400"/>
            </a:lvl2pPr>
            <a:lvl3pPr marL="1371600" lvl="2" indent="-228600" algn="r" rtl="1">
              <a:lnSpc>
                <a:spcPct val="90000"/>
              </a:lnSpc>
              <a:spcBef>
                <a:spcPts val="500"/>
              </a:spcBef>
              <a:spcAft>
                <a:spcPts val="0"/>
              </a:spcAft>
              <a:buClr>
                <a:schemeClr val="dk1"/>
              </a:buClr>
              <a:buSzPts val="1200"/>
              <a:buNone/>
              <a:defRPr sz="1200"/>
            </a:lvl3pPr>
            <a:lvl4pPr marL="1828800" lvl="3" indent="-228600" algn="r" rtl="1">
              <a:lnSpc>
                <a:spcPct val="90000"/>
              </a:lnSpc>
              <a:spcBef>
                <a:spcPts val="500"/>
              </a:spcBef>
              <a:spcAft>
                <a:spcPts val="0"/>
              </a:spcAft>
              <a:buClr>
                <a:schemeClr val="dk1"/>
              </a:buClr>
              <a:buSzPts val="1000"/>
              <a:buNone/>
              <a:defRPr sz="1000"/>
            </a:lvl4pPr>
            <a:lvl5pPr marL="2286000" lvl="4" indent="-228600" algn="r" rtl="1">
              <a:lnSpc>
                <a:spcPct val="90000"/>
              </a:lnSpc>
              <a:spcBef>
                <a:spcPts val="500"/>
              </a:spcBef>
              <a:spcAft>
                <a:spcPts val="0"/>
              </a:spcAft>
              <a:buClr>
                <a:schemeClr val="dk1"/>
              </a:buClr>
              <a:buSzPts val="1000"/>
              <a:buNone/>
              <a:defRPr sz="1000"/>
            </a:lvl5pPr>
            <a:lvl6pPr marL="2743200" lvl="5" indent="-228600" algn="r" rtl="1">
              <a:lnSpc>
                <a:spcPct val="90000"/>
              </a:lnSpc>
              <a:spcBef>
                <a:spcPts val="500"/>
              </a:spcBef>
              <a:spcAft>
                <a:spcPts val="0"/>
              </a:spcAft>
              <a:buClr>
                <a:schemeClr val="dk1"/>
              </a:buClr>
              <a:buSzPts val="1000"/>
              <a:buNone/>
              <a:defRPr sz="1000"/>
            </a:lvl6pPr>
            <a:lvl7pPr marL="3200400" lvl="6" indent="-228600" algn="r" rtl="1">
              <a:lnSpc>
                <a:spcPct val="90000"/>
              </a:lnSpc>
              <a:spcBef>
                <a:spcPts val="500"/>
              </a:spcBef>
              <a:spcAft>
                <a:spcPts val="0"/>
              </a:spcAft>
              <a:buClr>
                <a:schemeClr val="dk1"/>
              </a:buClr>
              <a:buSzPts val="1000"/>
              <a:buNone/>
              <a:defRPr sz="1000"/>
            </a:lvl7pPr>
            <a:lvl8pPr marL="3657600" lvl="7" indent="-228600" algn="r" rtl="1">
              <a:lnSpc>
                <a:spcPct val="90000"/>
              </a:lnSpc>
              <a:spcBef>
                <a:spcPts val="500"/>
              </a:spcBef>
              <a:spcAft>
                <a:spcPts val="0"/>
              </a:spcAft>
              <a:buClr>
                <a:schemeClr val="dk1"/>
              </a:buClr>
              <a:buSzPts val="1000"/>
              <a:buNone/>
              <a:defRPr sz="1000"/>
            </a:lvl8pPr>
            <a:lvl9pPr marL="4114800" lvl="8" indent="-228600" algn="r" rtl="1">
              <a:lnSpc>
                <a:spcPct val="90000"/>
              </a:lnSpc>
              <a:spcBef>
                <a:spcPts val="500"/>
              </a:spcBef>
              <a:spcAft>
                <a:spcPts val="0"/>
              </a:spcAft>
              <a:buClr>
                <a:schemeClr val="dk1"/>
              </a:buClr>
              <a:buSzPts val="1000"/>
              <a:buNone/>
              <a:defRPr sz="1000"/>
            </a:lvl9pPr>
          </a:lstStyle>
          <a:p>
            <a:pPr rtl="1"/>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1" anchor="b" anchorCtr="0">
            <a:normAutofit/>
          </a:bodyPr>
          <a:lstStyle>
            <a:lvl1pPr lvl="0" algn="r" rtl="1">
              <a:lnSpc>
                <a:spcPct val="90000"/>
              </a:lnSpc>
              <a:spcBef>
                <a:spcPts val="0"/>
              </a:spcBef>
              <a:spcAft>
                <a:spcPts val="0"/>
              </a:spcAft>
              <a:buClr>
                <a:schemeClr val="dk1"/>
              </a:buClr>
              <a:buSzPts val="3200"/>
              <a:buFont typeface="Calibri"/>
              <a:buNone/>
              <a:defRPr sz="3200"/>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rtlCol="1" anchor="t" anchorCtr="0">
            <a:normAutofit/>
          </a:bodyPr>
          <a:lstStyle>
            <a:lvl1pPr marL="457200" lvl="0" indent="-228600" algn="r" rtl="1">
              <a:lnSpc>
                <a:spcPct val="90000"/>
              </a:lnSpc>
              <a:spcBef>
                <a:spcPts val="1000"/>
              </a:spcBef>
              <a:spcAft>
                <a:spcPts val="0"/>
              </a:spcAft>
              <a:buClr>
                <a:schemeClr val="dk1"/>
              </a:buClr>
              <a:buSzPts val="1600"/>
              <a:buNone/>
              <a:defRPr sz="1600"/>
            </a:lvl1pPr>
            <a:lvl2pPr marL="914400" lvl="1" indent="-228600" algn="r" rtl="1">
              <a:lnSpc>
                <a:spcPct val="90000"/>
              </a:lnSpc>
              <a:spcBef>
                <a:spcPts val="500"/>
              </a:spcBef>
              <a:spcAft>
                <a:spcPts val="0"/>
              </a:spcAft>
              <a:buClr>
                <a:schemeClr val="dk1"/>
              </a:buClr>
              <a:buSzPts val="1400"/>
              <a:buNone/>
              <a:defRPr sz="1400"/>
            </a:lvl2pPr>
            <a:lvl3pPr marL="1371600" lvl="2" indent="-228600" algn="r" rtl="1">
              <a:lnSpc>
                <a:spcPct val="90000"/>
              </a:lnSpc>
              <a:spcBef>
                <a:spcPts val="500"/>
              </a:spcBef>
              <a:spcAft>
                <a:spcPts val="0"/>
              </a:spcAft>
              <a:buClr>
                <a:schemeClr val="dk1"/>
              </a:buClr>
              <a:buSzPts val="1200"/>
              <a:buNone/>
              <a:defRPr sz="1200"/>
            </a:lvl3pPr>
            <a:lvl4pPr marL="1828800" lvl="3" indent="-228600" algn="r" rtl="1">
              <a:lnSpc>
                <a:spcPct val="90000"/>
              </a:lnSpc>
              <a:spcBef>
                <a:spcPts val="500"/>
              </a:spcBef>
              <a:spcAft>
                <a:spcPts val="0"/>
              </a:spcAft>
              <a:buClr>
                <a:schemeClr val="dk1"/>
              </a:buClr>
              <a:buSzPts val="1000"/>
              <a:buNone/>
              <a:defRPr sz="1000"/>
            </a:lvl4pPr>
            <a:lvl5pPr marL="2286000" lvl="4" indent="-228600" algn="r" rtl="1">
              <a:lnSpc>
                <a:spcPct val="90000"/>
              </a:lnSpc>
              <a:spcBef>
                <a:spcPts val="500"/>
              </a:spcBef>
              <a:spcAft>
                <a:spcPts val="0"/>
              </a:spcAft>
              <a:buClr>
                <a:schemeClr val="dk1"/>
              </a:buClr>
              <a:buSzPts val="1000"/>
              <a:buNone/>
              <a:defRPr sz="1000"/>
            </a:lvl5pPr>
            <a:lvl6pPr marL="2743200" lvl="5" indent="-228600" algn="r" rtl="1">
              <a:lnSpc>
                <a:spcPct val="90000"/>
              </a:lnSpc>
              <a:spcBef>
                <a:spcPts val="500"/>
              </a:spcBef>
              <a:spcAft>
                <a:spcPts val="0"/>
              </a:spcAft>
              <a:buClr>
                <a:schemeClr val="dk1"/>
              </a:buClr>
              <a:buSzPts val="1000"/>
              <a:buNone/>
              <a:defRPr sz="1000"/>
            </a:lvl6pPr>
            <a:lvl7pPr marL="3200400" lvl="6" indent="-228600" algn="r" rtl="1">
              <a:lnSpc>
                <a:spcPct val="90000"/>
              </a:lnSpc>
              <a:spcBef>
                <a:spcPts val="500"/>
              </a:spcBef>
              <a:spcAft>
                <a:spcPts val="0"/>
              </a:spcAft>
              <a:buClr>
                <a:schemeClr val="dk1"/>
              </a:buClr>
              <a:buSzPts val="1000"/>
              <a:buNone/>
              <a:defRPr sz="1000"/>
            </a:lvl7pPr>
            <a:lvl8pPr marL="3657600" lvl="7" indent="-228600" algn="r" rtl="1">
              <a:lnSpc>
                <a:spcPct val="90000"/>
              </a:lnSpc>
              <a:spcBef>
                <a:spcPts val="500"/>
              </a:spcBef>
              <a:spcAft>
                <a:spcPts val="0"/>
              </a:spcAft>
              <a:buClr>
                <a:schemeClr val="dk1"/>
              </a:buClr>
              <a:buSzPts val="1000"/>
              <a:buNone/>
              <a:defRPr sz="1000"/>
            </a:lvl8pPr>
            <a:lvl9pPr marL="4114800" lvl="8" indent="-228600" algn="r" rtl="1">
              <a:lnSpc>
                <a:spcPct val="90000"/>
              </a:lnSpc>
              <a:spcBef>
                <a:spcPts val="500"/>
              </a:spcBef>
              <a:spcAft>
                <a:spcPts val="0"/>
              </a:spcAft>
              <a:buClr>
                <a:schemeClr val="dk1"/>
              </a:buClr>
              <a:buSzPts val="1000"/>
              <a:buNone/>
              <a:defRPr sz="1000"/>
            </a:lvl9pPr>
          </a:lstStyle>
          <a:p>
            <a:pPr rtl="1"/>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lvl="0" algn="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lvl="0" algn="ctr" rtl="1">
              <a:spcBef>
                <a:spcPts val="0"/>
              </a:spcBef>
              <a:spcAft>
                <a:spcPts val="0"/>
              </a:spcAft>
              <a:buSzPts val="1400"/>
              <a:buNone/>
              <a:defRPr/>
            </a:lvl1pPr>
            <a:lvl2pPr lvl="1" algn="r" rtl="1">
              <a:spcBef>
                <a:spcPts val="0"/>
              </a:spcBef>
              <a:spcAft>
                <a:spcPts val="0"/>
              </a:spcAft>
              <a:buSzPts val="1400"/>
              <a:buNone/>
              <a:defRPr/>
            </a:lvl2pPr>
            <a:lvl3pPr lvl="2" algn="r" rtl="1">
              <a:spcBef>
                <a:spcPts val="0"/>
              </a:spcBef>
              <a:spcAft>
                <a:spcPts val="0"/>
              </a:spcAft>
              <a:buSzPts val="1400"/>
              <a:buNone/>
              <a:defRPr/>
            </a:lvl3pPr>
            <a:lvl4pPr lvl="3" algn="r" rtl="1">
              <a:spcBef>
                <a:spcPts val="0"/>
              </a:spcBef>
              <a:spcAft>
                <a:spcPts val="0"/>
              </a:spcAft>
              <a:buSzPts val="1400"/>
              <a:buNone/>
              <a:defRPr/>
            </a:lvl4pPr>
            <a:lvl5pPr lvl="4" algn="r" rtl="1">
              <a:spcBef>
                <a:spcPts val="0"/>
              </a:spcBef>
              <a:spcAft>
                <a:spcPts val="0"/>
              </a:spcAft>
              <a:buSzPts val="1400"/>
              <a:buNone/>
              <a:defRPr/>
            </a:lvl5pPr>
            <a:lvl6pPr lvl="5" algn="r" rtl="1">
              <a:spcBef>
                <a:spcPts val="0"/>
              </a:spcBef>
              <a:spcAft>
                <a:spcPts val="0"/>
              </a:spcAft>
              <a:buSzPts val="1400"/>
              <a:buNone/>
              <a:defRPr/>
            </a:lvl6pPr>
            <a:lvl7pPr lvl="6" algn="r" rtl="1">
              <a:spcBef>
                <a:spcPts val="0"/>
              </a:spcBef>
              <a:spcAft>
                <a:spcPts val="0"/>
              </a:spcAft>
              <a:buSzPts val="1400"/>
              <a:buNone/>
              <a:defRPr/>
            </a:lvl7pPr>
            <a:lvl8pPr lvl="7" algn="r" rtl="1">
              <a:spcBef>
                <a:spcPts val="0"/>
              </a:spcBef>
              <a:spcAft>
                <a:spcPts val="0"/>
              </a:spcAft>
              <a:buSzPts val="1400"/>
              <a:buNone/>
              <a:defRPr/>
            </a:lvl8pPr>
            <a:lvl9pPr lvl="8" algn="r" rtl="1">
              <a:spcBef>
                <a:spcPts val="0"/>
              </a:spcBef>
              <a:spcAft>
                <a:spcPts val="0"/>
              </a:spcAft>
              <a:buSzPts val="1400"/>
              <a:buNone/>
              <a:defRPr/>
            </a:lvl9pPr>
          </a:lstStyle>
          <a:p>
            <a:pPr rtl="1"/>
            <a:endParaRPr dirty="0"/>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lvl="0" indent="0" algn="r" rtl="1">
              <a:spcBef>
                <a:spcPts val="0"/>
              </a:spcBef>
              <a:buNone/>
              <a:defRPr/>
            </a:lvl1pPr>
            <a:lvl2pPr marL="0" lvl="1" indent="0" algn="r" rtl="1">
              <a:spcBef>
                <a:spcPts val="0"/>
              </a:spcBef>
              <a:buNone/>
              <a:defRPr/>
            </a:lvl2pPr>
            <a:lvl3pPr marL="0" lvl="2" indent="0" algn="r" rtl="1">
              <a:spcBef>
                <a:spcPts val="0"/>
              </a:spcBef>
              <a:buNone/>
              <a:defRPr/>
            </a:lvl3pPr>
            <a:lvl4pPr marL="0" lvl="3" indent="0" algn="r" rtl="1">
              <a:spcBef>
                <a:spcPts val="0"/>
              </a:spcBef>
              <a:buNone/>
              <a:defRPr/>
            </a:lvl4pPr>
            <a:lvl5pPr marL="0" lvl="4" indent="0" algn="r" rtl="1">
              <a:spcBef>
                <a:spcPts val="0"/>
              </a:spcBef>
              <a:buNone/>
              <a:defRPr/>
            </a:lvl5pPr>
            <a:lvl6pPr marL="0" lvl="5" indent="0" algn="r" rtl="1">
              <a:spcBef>
                <a:spcPts val="0"/>
              </a:spcBef>
              <a:buNone/>
              <a:defRPr/>
            </a:lvl6pPr>
            <a:lvl7pPr marL="0" lvl="6" indent="0" algn="r" rtl="1">
              <a:spcBef>
                <a:spcPts val="0"/>
              </a:spcBef>
              <a:buNone/>
              <a:defRPr/>
            </a:lvl7pPr>
            <a:lvl8pPr marL="0" lvl="7" indent="0" algn="r" rtl="1">
              <a:spcBef>
                <a:spcPts val="0"/>
              </a:spcBef>
              <a:buNone/>
              <a:defRPr/>
            </a:lvl8pPr>
            <a:lvl9pPr marL="0" lvl="8" indent="0" algn="r" rtl="1">
              <a:spcBef>
                <a:spcPts val="0"/>
              </a:spcBef>
              <a:buNone/>
              <a:defRPr/>
            </a:lvl9pPr>
          </a:lstStyle>
          <a:p>
            <a:pPr marL="0" lvl="0" indent="0" algn="r" rtl="1">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1" anchor="ctr" anchorCtr="0">
            <a:normAutofit/>
          </a:bodyPr>
          <a:lstStyle>
            <a:lvl1pPr marR="0" lvl="0" algn="r" rtl="1">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r" rtl="1">
              <a:spcBef>
                <a:spcPts val="0"/>
              </a:spcBef>
              <a:spcAft>
                <a:spcPts val="0"/>
              </a:spcAft>
              <a:buSzPts val="1400"/>
              <a:buNone/>
              <a:defRPr sz="1800"/>
            </a:lvl2pPr>
            <a:lvl3pPr lvl="2" algn="r" rtl="1">
              <a:spcBef>
                <a:spcPts val="0"/>
              </a:spcBef>
              <a:spcAft>
                <a:spcPts val="0"/>
              </a:spcAft>
              <a:buSzPts val="1400"/>
              <a:buNone/>
              <a:defRPr sz="1800"/>
            </a:lvl3pPr>
            <a:lvl4pPr lvl="3" algn="r" rtl="1">
              <a:spcBef>
                <a:spcPts val="0"/>
              </a:spcBef>
              <a:spcAft>
                <a:spcPts val="0"/>
              </a:spcAft>
              <a:buSzPts val="1400"/>
              <a:buNone/>
              <a:defRPr sz="1800"/>
            </a:lvl4pPr>
            <a:lvl5pPr lvl="4" algn="r" rtl="1">
              <a:spcBef>
                <a:spcPts val="0"/>
              </a:spcBef>
              <a:spcAft>
                <a:spcPts val="0"/>
              </a:spcAft>
              <a:buSzPts val="1400"/>
              <a:buNone/>
              <a:defRPr sz="1800"/>
            </a:lvl5pPr>
            <a:lvl6pPr lvl="5" algn="r" rtl="1">
              <a:spcBef>
                <a:spcPts val="0"/>
              </a:spcBef>
              <a:spcAft>
                <a:spcPts val="0"/>
              </a:spcAft>
              <a:buSzPts val="1400"/>
              <a:buNone/>
              <a:defRPr sz="1800"/>
            </a:lvl6pPr>
            <a:lvl7pPr lvl="6" algn="r" rtl="1">
              <a:spcBef>
                <a:spcPts val="0"/>
              </a:spcBef>
              <a:spcAft>
                <a:spcPts val="0"/>
              </a:spcAft>
              <a:buSzPts val="1400"/>
              <a:buNone/>
              <a:defRPr sz="1800"/>
            </a:lvl7pPr>
            <a:lvl8pPr lvl="7" algn="r" rtl="1">
              <a:spcBef>
                <a:spcPts val="0"/>
              </a:spcBef>
              <a:spcAft>
                <a:spcPts val="0"/>
              </a:spcAft>
              <a:buSzPts val="1400"/>
              <a:buNone/>
              <a:defRPr sz="1800"/>
            </a:lvl8pPr>
            <a:lvl9pPr lvl="8" algn="r" rtl="1">
              <a:spcBef>
                <a:spcPts val="0"/>
              </a:spcBef>
              <a:spcAft>
                <a:spcPts val="0"/>
              </a:spcAft>
              <a:buSzPts val="1400"/>
              <a:buNone/>
              <a:defRPr sz="1800"/>
            </a:lvl9pPr>
          </a:lstStyle>
          <a:p>
            <a:pPr rtl="1"/>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1" anchor="t" anchorCtr="0">
            <a:normAutofit/>
          </a:bodyPr>
          <a:lstStyle>
            <a:lvl1pPr marL="457200" marR="0" lvl="0" indent="-406400" algn="r" rtl="1">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r" rtl="1">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r" rtl="1">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r" rtl="1">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rtl="1"/>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1" anchor="ctr" anchorCtr="0">
            <a:noAutofit/>
          </a:bodyPr>
          <a:lstStyle>
            <a:lvl1pPr marR="0" lvl="0" algn="r" rtl="1">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dirty="0"/>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1" anchor="ctr" anchorCtr="0">
            <a:noAutofit/>
          </a:bodyPr>
          <a:lstStyle>
            <a:lvl1pPr marR="0" lvl="0" algn="ctr" rtl="1">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1"/>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1" anchor="ctr" anchorCtr="0">
            <a:noAutofit/>
          </a:bodyPr>
          <a:lstStyle>
            <a:lvl1pPr marL="0" marR="0" lvl="0" indent="0" algn="r" rtl="1">
              <a:spcBef>
                <a:spcPts val="0"/>
              </a:spcBef>
              <a:buNone/>
              <a:defRPr sz="1200" b="0" i="0" u="none" strike="noStrike" cap="none">
                <a:solidFill>
                  <a:srgbClr val="888888"/>
                </a:solidFill>
                <a:latin typeface="Calibri"/>
                <a:ea typeface="Calibri"/>
                <a:cs typeface="Calibri"/>
                <a:sym typeface="Calibri"/>
              </a:defRPr>
            </a:lvl1pPr>
            <a:lvl2pPr marL="0" marR="0" lvl="1" indent="0" algn="r" rtl="1">
              <a:spcBef>
                <a:spcPts val="0"/>
              </a:spcBef>
              <a:buNone/>
              <a:defRPr sz="1200" b="0" i="0" u="none" strike="noStrike" cap="none">
                <a:solidFill>
                  <a:srgbClr val="888888"/>
                </a:solidFill>
                <a:latin typeface="Calibri"/>
                <a:ea typeface="Calibri"/>
                <a:cs typeface="Calibri"/>
                <a:sym typeface="Calibri"/>
              </a:defRPr>
            </a:lvl2pPr>
            <a:lvl3pPr marL="0" marR="0" lvl="2" indent="0" algn="r" rtl="1">
              <a:spcBef>
                <a:spcPts val="0"/>
              </a:spcBef>
              <a:buNone/>
              <a:defRPr sz="1200" b="0" i="0" u="none" strike="noStrike" cap="none">
                <a:solidFill>
                  <a:srgbClr val="888888"/>
                </a:solidFill>
                <a:latin typeface="Calibri"/>
                <a:ea typeface="Calibri"/>
                <a:cs typeface="Calibri"/>
                <a:sym typeface="Calibri"/>
              </a:defRPr>
            </a:lvl3pPr>
            <a:lvl4pPr marL="0" marR="0" lvl="3" indent="0" algn="r" rtl="1">
              <a:spcBef>
                <a:spcPts val="0"/>
              </a:spcBef>
              <a:buNone/>
              <a:defRPr sz="1200" b="0" i="0" u="none" strike="noStrike" cap="none">
                <a:solidFill>
                  <a:srgbClr val="888888"/>
                </a:solidFill>
                <a:latin typeface="Calibri"/>
                <a:ea typeface="Calibri"/>
                <a:cs typeface="Calibri"/>
                <a:sym typeface="Calibri"/>
              </a:defRPr>
            </a:lvl4pPr>
            <a:lvl5pPr marL="0" marR="0" lvl="4" indent="0" algn="r" rtl="1">
              <a:spcBef>
                <a:spcPts val="0"/>
              </a:spcBef>
              <a:buNone/>
              <a:defRPr sz="1200" b="0" i="0" u="none" strike="noStrike" cap="none">
                <a:solidFill>
                  <a:srgbClr val="888888"/>
                </a:solidFill>
                <a:latin typeface="Calibri"/>
                <a:ea typeface="Calibri"/>
                <a:cs typeface="Calibri"/>
                <a:sym typeface="Calibri"/>
              </a:defRPr>
            </a:lvl5pPr>
            <a:lvl6pPr marL="0" marR="0" lvl="5" indent="0" algn="r" rtl="1">
              <a:spcBef>
                <a:spcPts val="0"/>
              </a:spcBef>
              <a:buNone/>
              <a:defRPr sz="1200" b="0" i="0" u="none" strike="noStrike" cap="none">
                <a:solidFill>
                  <a:srgbClr val="888888"/>
                </a:solidFill>
                <a:latin typeface="Calibri"/>
                <a:ea typeface="Calibri"/>
                <a:cs typeface="Calibri"/>
                <a:sym typeface="Calibri"/>
              </a:defRPr>
            </a:lvl6pPr>
            <a:lvl7pPr marL="0" marR="0" lvl="6" indent="0" algn="r" rtl="1">
              <a:spcBef>
                <a:spcPts val="0"/>
              </a:spcBef>
              <a:buNone/>
              <a:defRPr sz="1200" b="0" i="0" u="none" strike="noStrike" cap="none">
                <a:solidFill>
                  <a:srgbClr val="888888"/>
                </a:solidFill>
                <a:latin typeface="Calibri"/>
                <a:ea typeface="Calibri"/>
                <a:cs typeface="Calibri"/>
                <a:sym typeface="Calibri"/>
              </a:defRPr>
            </a:lvl7pPr>
            <a:lvl8pPr marL="0" marR="0" lvl="7" indent="0" algn="r" rtl="1">
              <a:spcBef>
                <a:spcPts val="0"/>
              </a:spcBef>
              <a:buNone/>
              <a:defRPr sz="1200" b="0" i="0" u="none" strike="noStrike" cap="none">
                <a:solidFill>
                  <a:srgbClr val="888888"/>
                </a:solidFill>
                <a:latin typeface="Calibri"/>
                <a:ea typeface="Calibri"/>
                <a:cs typeface="Calibri"/>
                <a:sym typeface="Calibri"/>
              </a:defRPr>
            </a:lvl8pPr>
            <a:lvl9pPr marL="0" marR="0" lvl="8" indent="0" algn="r" rtl="1">
              <a:spcBef>
                <a:spcPts val="0"/>
              </a:spcBef>
              <a:buNone/>
              <a:defRPr sz="1200" b="0" i="0" u="none" strike="noStrike" cap="none">
                <a:solidFill>
                  <a:srgbClr val="888888"/>
                </a:solidFill>
                <a:latin typeface="Calibri"/>
                <a:ea typeface="Calibri"/>
                <a:cs typeface="Calibri"/>
                <a:sym typeface="Calibri"/>
              </a:defRPr>
            </a:lvl9pPr>
          </a:lstStyle>
          <a:p>
            <a:pPr marL="0" lvl="0" indent="0" algn="r" rtl="1">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5.jpg"/><Relationship Id="rId7"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jpg"/><Relationship Id="rId7"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hyperlink" Target="mailto:YourEmail@NGO.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89" name="Google Shape;89;p13"/>
          <p:cNvSpPr txBox="1"/>
          <p:nvPr/>
        </p:nvSpPr>
        <p:spPr>
          <a:xfrm>
            <a:off x="831680" y="3013501"/>
            <a:ext cx="10445920" cy="83095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i="0" u="none" strike="noStrike" cap="none" dirty="0">
                <a:solidFill>
                  <a:srgbClr val="786A6E"/>
                </a:solidFill>
                <a:latin typeface="Arial"/>
                <a:ea typeface="Arial"/>
                <a:cs typeface="Arial"/>
                <a:sym typeface="Arial"/>
              </a:rPr>
              <a:t>الجلسة السادسة</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91" name="Google Shape;191;p22"/>
          <p:cNvSpPr txBox="1"/>
          <p:nvPr/>
        </p:nvSpPr>
        <p:spPr>
          <a:xfrm>
            <a:off x="898301" y="571685"/>
            <a:ext cx="1069953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
        <p:nvSpPr>
          <p:cNvPr id="192" name="Google Shape;192;p22"/>
          <p:cNvSpPr txBox="1"/>
          <p:nvPr/>
        </p:nvSpPr>
        <p:spPr>
          <a:xfrm>
            <a:off x="881333" y="984789"/>
            <a:ext cx="1094236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FreightSans Pro Black" panose="02000A03040000020004" pitchFamily="50" charset="0"/>
                <a:sym typeface="Arial"/>
              </a:rPr>
              <a:t>رد الفعل غير المناسب تجاه الإفصاح والإيذاء الثانوي </a:t>
            </a:r>
            <a:endParaRPr sz="4000" b="1" dirty="0">
              <a:solidFill>
                <a:srgbClr val="27242B"/>
              </a:solidFill>
              <a:latin typeface="FreightSans Pro Black" panose="02000A03040000020004" pitchFamily="50" charset="0"/>
              <a:sym typeface="Arial"/>
            </a:endParaRPr>
          </a:p>
        </p:txBody>
      </p:sp>
      <p:sp>
        <p:nvSpPr>
          <p:cNvPr id="193" name="Google Shape;193;p22"/>
          <p:cNvSpPr txBox="1"/>
          <p:nvPr/>
        </p:nvSpPr>
        <p:spPr>
          <a:xfrm>
            <a:off x="6248067" y="2533650"/>
            <a:ext cx="5473078" cy="3325282"/>
          </a:xfrm>
          <a:prstGeom prst="rect">
            <a:avLst/>
          </a:prstGeom>
          <a:noFill/>
          <a:ln>
            <a:noFill/>
          </a:ln>
        </p:spPr>
        <p:txBody>
          <a:bodyPr spcFirstLastPara="1" wrap="square" lIns="91425" tIns="45700" rIns="91425" bIns="45700" rtlCol="1" anchor="t" anchorCtr="0">
            <a:noAutofit/>
          </a:bodyPr>
          <a:lstStyle/>
          <a:p>
            <a:pPr marL="0" marR="0" lvl="0" indent="0" rtl="1">
              <a:lnSpc>
                <a:spcPct val="90000"/>
              </a:lnSpc>
              <a:spcBef>
                <a:spcPts val="0"/>
              </a:spcBef>
              <a:spcAft>
                <a:spcPts val="0"/>
              </a:spcAft>
              <a:buClr>
                <a:schemeClr val="dk1"/>
              </a:buClr>
              <a:buSzPts val="2400"/>
              <a:buFont typeface="Arial"/>
              <a:buNone/>
            </a:pPr>
            <a:r>
              <a:rPr lang="ar-sa" sz="2400" dirty="0">
                <a:solidFill>
                  <a:schemeClr val="dk1"/>
                </a:solidFill>
                <a:latin typeface="FreightSans Pro Book" panose="02000606030000020004" pitchFamily="50" charset="0"/>
                <a:sym typeface="Arial"/>
              </a:rPr>
              <a:t>يحدث الإيذاء الثانوي عندما يعاني الناجون/الناجيات من مزيد من الضرر بسبب تعرضهم </a:t>
            </a:r>
            <a:r>
              <a:rPr lang="ar-sa" sz="2400" b="1" dirty="0">
                <a:solidFill>
                  <a:schemeClr val="dk1"/>
                </a:solidFill>
                <a:latin typeface="FreightSans Pro Book" panose="02000606030000020004" pitchFamily="50" charset="0"/>
                <a:sym typeface="Arial"/>
              </a:rPr>
              <a:t>لسلوكيات</a:t>
            </a:r>
            <a:r>
              <a:rPr lang="ar-sa" sz="2400" dirty="0">
                <a:solidFill>
                  <a:schemeClr val="dk1"/>
                </a:solidFill>
                <a:latin typeface="FreightSans Pro Book" panose="02000606030000020004" pitchFamily="50" charset="0"/>
                <a:sym typeface="Arial"/>
              </a:rPr>
              <a:t> و</a:t>
            </a:r>
            <a:r>
              <a:rPr lang="ar-sa" sz="2400" b="1" dirty="0">
                <a:solidFill>
                  <a:schemeClr val="dk1"/>
                </a:solidFill>
                <a:latin typeface="FreightSans Pro Book" panose="02000606030000020004" pitchFamily="50" charset="0"/>
                <a:sym typeface="Arial"/>
              </a:rPr>
              <a:t>مواقف</a:t>
            </a:r>
            <a:r>
              <a:rPr lang="ar-sa" sz="2400" dirty="0">
                <a:solidFill>
                  <a:schemeClr val="dk1"/>
                </a:solidFill>
                <a:latin typeface="FreightSans Pro Book" panose="02000606030000020004" pitchFamily="50" charset="0"/>
                <a:sym typeface="Arial"/>
              </a:rPr>
              <a:t> الآخرين الذين يتفاعلون معهم. </a:t>
            </a:r>
            <a:endParaRPr dirty="0">
              <a:latin typeface="FreightSans Pro Book" panose="02000606030000020004" pitchFamily="50" charset="0"/>
            </a:endParaRPr>
          </a:p>
          <a:p>
            <a:pPr marL="0" marR="0" lvl="0" indent="0" rtl="1">
              <a:lnSpc>
                <a:spcPct val="90000"/>
              </a:lnSpc>
              <a:spcBef>
                <a:spcPts val="1000"/>
              </a:spcBef>
              <a:spcAft>
                <a:spcPts val="0"/>
              </a:spcAft>
              <a:buClr>
                <a:schemeClr val="lt1"/>
              </a:buClr>
              <a:buSzPts val="2400"/>
              <a:buFont typeface="Arial"/>
              <a:buNone/>
            </a:pPr>
            <a:endParaRPr sz="2400" dirty="0">
              <a:solidFill>
                <a:schemeClr val="dk1"/>
              </a:solidFill>
              <a:latin typeface="FreightSans Pro Book" panose="02000606030000020004" pitchFamily="50" charset="0"/>
              <a:sym typeface="Arial"/>
            </a:endParaRPr>
          </a:p>
          <a:p>
            <a:pPr marL="0" marR="0" lvl="0" indent="0" rtl="1">
              <a:lnSpc>
                <a:spcPct val="90000"/>
              </a:lnSpc>
              <a:spcBef>
                <a:spcPts val="1000"/>
              </a:spcBef>
              <a:spcAft>
                <a:spcPts val="0"/>
              </a:spcAft>
              <a:buClr>
                <a:schemeClr val="dk1"/>
              </a:buClr>
              <a:buSzPts val="2400"/>
              <a:buFont typeface="Arial"/>
              <a:buNone/>
            </a:pPr>
            <a:r>
              <a:rPr lang="ar-sa" sz="2400" dirty="0">
                <a:solidFill>
                  <a:schemeClr val="dk1"/>
                </a:solidFill>
                <a:latin typeface="FreightSans Pro Book" panose="02000606030000020004" pitchFamily="50" charset="0"/>
                <a:sym typeface="Arial"/>
              </a:rPr>
              <a:t>تشمل أ</a:t>
            </a:r>
            <a:r>
              <a:rPr lang="ar-sa" sz="2400" dirty="0">
                <a:solidFill>
                  <a:schemeClr val="dk1"/>
                </a:solidFill>
                <a:latin typeface="FreightSans Pro Book" panose="02000606030000020004" pitchFamily="50" charset="0"/>
              </a:rPr>
              <a:t>مثلة ذلك</a:t>
            </a:r>
            <a:r>
              <a:rPr lang="ar-sa" sz="2400" dirty="0">
                <a:solidFill>
                  <a:schemeClr val="dk1"/>
                </a:solidFill>
                <a:latin typeface="FreightSans Pro Book" panose="02000606030000020004" pitchFamily="50" charset="0"/>
                <a:sym typeface="Arial"/>
              </a:rPr>
              <a:t> الكشف عن هويتهم </a:t>
            </a:r>
            <a:r>
              <a:rPr lang="ar-sa" sz="2400" dirty="0">
                <a:solidFill>
                  <a:schemeClr val="dk1"/>
                </a:solidFill>
                <a:latin typeface="FreightSans Pro Book" panose="02000606030000020004" pitchFamily="50" charset="0"/>
              </a:rPr>
              <a:t>للجاني</a:t>
            </a:r>
            <a:r>
              <a:rPr lang="ar-sa" sz="2400" dirty="0">
                <a:solidFill>
                  <a:schemeClr val="dk1"/>
                </a:solidFill>
                <a:latin typeface="FreightSans Pro Book" panose="02000606030000020004" pitchFamily="50" charset="0"/>
                <a:sym typeface="Arial"/>
              </a:rPr>
              <a:t>، والتشكيك، ولوم الضحية، واللغة غير اللائقة، والتعليقات غير الحساسة، وغير ذلك الكثير. </a:t>
            </a:r>
            <a:endParaRPr dirty="0">
              <a:latin typeface="FreightSans Pro Book" panose="02000606030000020004" pitchFamily="50" charset="0"/>
            </a:endParaRPr>
          </a:p>
        </p:txBody>
      </p:sp>
      <p:sp>
        <p:nvSpPr>
          <p:cNvPr id="2" name="TextBox 1">
            <a:extLst>
              <a:ext uri="{FF2B5EF4-FFF2-40B4-BE49-F238E27FC236}">
                <a16:creationId xmlns:a16="http://schemas.microsoft.com/office/drawing/2014/main" id="{B21E8669-3332-DFD4-49B8-86F7EA0F8ACB}"/>
              </a:ext>
            </a:extLst>
          </p:cNvPr>
          <p:cNvSpPr txBox="1"/>
          <p:nvPr/>
        </p:nvSpPr>
        <p:spPr>
          <a:xfrm>
            <a:off x="-57209" y="3826959"/>
            <a:ext cx="1911020" cy="369332"/>
          </a:xfrm>
          <a:prstGeom prst="rect">
            <a:avLst/>
          </a:prstGeom>
          <a:noFill/>
        </p:spPr>
        <p:txBody>
          <a:bodyPr wrap="square" rtlCol="1">
            <a:spAutoFit/>
          </a:bodyPr>
          <a:lstStyle/>
          <a:p>
            <a:pPr algn="ctr" rtl="1"/>
            <a:r>
              <a:rPr lang="ar-sa" sz="1800" dirty="0">
                <a:latin typeface="FreightSans Pro Book" panose="02000606030000020004" pitchFamily="50" charset="0"/>
              </a:rPr>
              <a:t>التعبير عن الشكوك</a:t>
            </a:r>
          </a:p>
        </p:txBody>
      </p:sp>
      <p:pic>
        <p:nvPicPr>
          <p:cNvPr id="3" name="Picture 2" descr="A picture containing gallery, picture frame, room">
            <a:extLst>
              <a:ext uri="{FF2B5EF4-FFF2-40B4-BE49-F238E27FC236}">
                <a16:creationId xmlns:a16="http://schemas.microsoft.com/office/drawing/2014/main" id="{77400F47-4268-8EFA-8DCF-6D988E160B92}"/>
              </a:ext>
            </a:extLst>
          </p:cNvPr>
          <p:cNvPicPr>
            <a:picLocks noChangeAspect="1"/>
          </p:cNvPicPr>
          <p:nvPr/>
        </p:nvPicPr>
        <p:blipFill>
          <a:blip r:embed="rId4"/>
          <a:stretch>
            <a:fillRect/>
          </a:stretch>
        </p:blipFill>
        <p:spPr>
          <a:xfrm>
            <a:off x="1213979" y="1887731"/>
            <a:ext cx="4719452" cy="4719452"/>
          </a:xfrm>
          <a:prstGeom prst="rect">
            <a:avLst/>
          </a:prstGeom>
        </p:spPr>
      </p:pic>
      <p:sp>
        <p:nvSpPr>
          <p:cNvPr id="4" name="TextBox 3">
            <a:extLst>
              <a:ext uri="{FF2B5EF4-FFF2-40B4-BE49-F238E27FC236}">
                <a16:creationId xmlns:a16="http://schemas.microsoft.com/office/drawing/2014/main" id="{E96DA6B2-FF31-2A12-4611-097DF915265A}"/>
              </a:ext>
            </a:extLst>
          </p:cNvPr>
          <p:cNvSpPr txBox="1"/>
          <p:nvPr/>
        </p:nvSpPr>
        <p:spPr>
          <a:xfrm>
            <a:off x="2694931" y="1887731"/>
            <a:ext cx="1757548" cy="369332"/>
          </a:xfrm>
          <a:prstGeom prst="rect">
            <a:avLst/>
          </a:prstGeom>
          <a:noFill/>
        </p:spPr>
        <p:txBody>
          <a:bodyPr wrap="square" rtlCol="1">
            <a:spAutoFit/>
          </a:bodyPr>
          <a:lstStyle/>
          <a:p>
            <a:pPr algn="ctr" rtl="1"/>
            <a:r>
              <a:rPr lang="ar-sa" sz="1800" dirty="0">
                <a:latin typeface="FreightSans Pro Book" panose="02000606030000020004" pitchFamily="50" charset="0"/>
              </a:rPr>
              <a:t>لوم الضحية </a:t>
            </a:r>
          </a:p>
        </p:txBody>
      </p:sp>
      <p:sp>
        <p:nvSpPr>
          <p:cNvPr id="5" name="TextBox 4">
            <a:extLst>
              <a:ext uri="{FF2B5EF4-FFF2-40B4-BE49-F238E27FC236}">
                <a16:creationId xmlns:a16="http://schemas.microsoft.com/office/drawing/2014/main" id="{C53C8327-1D9E-5F5F-3FCD-4FB5032FAC0A}"/>
              </a:ext>
            </a:extLst>
          </p:cNvPr>
          <p:cNvSpPr txBox="1"/>
          <p:nvPr/>
        </p:nvSpPr>
        <p:spPr>
          <a:xfrm>
            <a:off x="2091638" y="6101649"/>
            <a:ext cx="2351315" cy="369332"/>
          </a:xfrm>
          <a:prstGeom prst="rect">
            <a:avLst/>
          </a:prstGeom>
          <a:noFill/>
        </p:spPr>
        <p:txBody>
          <a:bodyPr wrap="square" rtlCol="1">
            <a:spAutoFit/>
          </a:bodyPr>
          <a:lstStyle/>
          <a:p>
            <a:pPr algn="ctr" rtl="1"/>
            <a:r>
              <a:rPr lang="ar-sa" sz="1800">
                <a:latin typeface="FreightSans Pro Book" panose="02000606030000020004" pitchFamily="50" charset="0"/>
              </a:rPr>
              <a:t>التشكيك </a:t>
            </a:r>
          </a:p>
        </p:txBody>
      </p:sp>
      <p:sp>
        <p:nvSpPr>
          <p:cNvPr id="6" name="TextBox 5">
            <a:extLst>
              <a:ext uri="{FF2B5EF4-FFF2-40B4-BE49-F238E27FC236}">
                <a16:creationId xmlns:a16="http://schemas.microsoft.com/office/drawing/2014/main" id="{6BD71869-E113-213A-5BA5-7281A5BCF1F0}"/>
              </a:ext>
            </a:extLst>
          </p:cNvPr>
          <p:cNvSpPr txBox="1"/>
          <p:nvPr/>
        </p:nvSpPr>
        <p:spPr>
          <a:xfrm>
            <a:off x="4924301" y="4196291"/>
            <a:ext cx="1171699" cy="369332"/>
          </a:xfrm>
          <a:prstGeom prst="rect">
            <a:avLst/>
          </a:prstGeom>
          <a:noFill/>
        </p:spPr>
        <p:txBody>
          <a:bodyPr wrap="square" rtlCol="1">
            <a:spAutoFit/>
          </a:bodyPr>
          <a:lstStyle/>
          <a:p>
            <a:pPr algn="ctr" rtl="1"/>
            <a:r>
              <a:rPr lang="ar-sa" sz="1800" dirty="0">
                <a:latin typeface="FreightSans Pro Book" panose="02000606030000020004" pitchFamily="50" charset="0"/>
              </a:rPr>
              <a:t>عدم الثقة</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01" name="Google Shape;201;p23"/>
          <p:cNvSpPr txBox="1"/>
          <p:nvPr/>
        </p:nvSpPr>
        <p:spPr>
          <a:xfrm>
            <a:off x="10882169" y="260779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202" name="Google Shape;202;p23"/>
          <p:cNvSpPr txBox="1"/>
          <p:nvPr/>
        </p:nvSpPr>
        <p:spPr>
          <a:xfrm>
            <a:off x="10882168" y="3836701"/>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203" name="Google Shape;203;p23"/>
          <p:cNvSpPr txBox="1"/>
          <p:nvPr/>
        </p:nvSpPr>
        <p:spPr>
          <a:xfrm>
            <a:off x="10882167" y="5105653"/>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204" name="Google Shape;204;p23"/>
          <p:cNvSpPr/>
          <p:nvPr/>
        </p:nvSpPr>
        <p:spPr>
          <a:xfrm>
            <a:off x="1545295" y="2658988"/>
            <a:ext cx="9635200" cy="802445"/>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1000"/>
              </a:spcBef>
              <a:spcAft>
                <a:spcPts val="0"/>
              </a:spcAft>
              <a:buNone/>
            </a:pPr>
            <a:r>
              <a:rPr lang="ar-sa" sz="2200" dirty="0">
                <a:solidFill>
                  <a:srgbClr val="27242B"/>
                </a:solidFill>
                <a:latin typeface="Arial"/>
                <a:ea typeface="Arial"/>
                <a:cs typeface="Arial"/>
                <a:sym typeface="Arial"/>
              </a:rPr>
              <a:t>من المرجح أن يواجه الأشخاص الذين تعرضوا للاستغلال والانتهاك الجنسيين والتحرش الجنسي أو شهدوه عواقب وخيمة على مستويات مختلفة.</a:t>
            </a:r>
            <a:endParaRPr sz="2200" dirty="0">
              <a:solidFill>
                <a:srgbClr val="27242B"/>
              </a:solidFill>
              <a:latin typeface="Calibri"/>
              <a:ea typeface="Calibri"/>
              <a:cs typeface="Calibri"/>
              <a:sym typeface="Calibri"/>
            </a:endParaRPr>
          </a:p>
        </p:txBody>
      </p:sp>
      <p:sp>
        <p:nvSpPr>
          <p:cNvPr id="205" name="Google Shape;205;p23"/>
          <p:cNvSpPr/>
          <p:nvPr/>
        </p:nvSpPr>
        <p:spPr>
          <a:xfrm>
            <a:off x="1545295" y="4163369"/>
            <a:ext cx="9613709" cy="400383"/>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سيكون لدى مختلف الأشخاص ردود أفعال مختلفة تجاه نفس الأحداث. لن تكون العواقب الضارة دائماً مرئية للأعين الخارجية. </a:t>
            </a:r>
            <a:endParaRPr sz="2200" dirty="0">
              <a:solidFill>
                <a:srgbClr val="27242B"/>
              </a:solidFill>
              <a:latin typeface="Calibri"/>
              <a:ea typeface="Calibri"/>
              <a:cs typeface="Calibri"/>
              <a:sym typeface="Calibri"/>
            </a:endParaRPr>
          </a:p>
        </p:txBody>
      </p:sp>
      <p:sp>
        <p:nvSpPr>
          <p:cNvPr id="206" name="Google Shape;206;p23"/>
          <p:cNvSpPr/>
          <p:nvPr/>
        </p:nvSpPr>
        <p:spPr>
          <a:xfrm>
            <a:off x="1545295" y="5439851"/>
            <a:ext cx="9508528" cy="406472"/>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من الضروري مراعاة احتياجات الناجين/الناجيات لتجنب تعزيز هذه العواقب السلبية. </a:t>
            </a:r>
            <a:endParaRPr sz="2200" dirty="0">
              <a:solidFill>
                <a:srgbClr val="27242B"/>
              </a:solidFill>
              <a:latin typeface="Calibri"/>
              <a:ea typeface="Calibri"/>
              <a:cs typeface="Calibri"/>
              <a:sym typeface="Calibri"/>
            </a:endParaRPr>
          </a:p>
        </p:txBody>
      </p:sp>
      <p:sp>
        <p:nvSpPr>
          <p:cNvPr id="207" name="Google Shape;207;p23"/>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208" name="Google Shape;208;p23"/>
          <p:cNvSpPr txBox="1"/>
          <p:nvPr/>
        </p:nvSpPr>
        <p:spPr>
          <a:xfrm>
            <a:off x="854378" y="496116"/>
            <a:ext cx="111045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4"/>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14" name="Google Shape;214;p24"/>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215" name="Google Shape;215;p24"/>
          <p:cNvSpPr txBox="1"/>
          <p:nvPr/>
        </p:nvSpPr>
        <p:spPr>
          <a:xfrm>
            <a:off x="854378" y="496116"/>
            <a:ext cx="1097494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
        <p:nvSpPr>
          <p:cNvPr id="216" name="Google Shape;216;p24"/>
          <p:cNvSpPr txBox="1"/>
          <p:nvPr/>
        </p:nvSpPr>
        <p:spPr>
          <a:xfrm>
            <a:off x="10837834" y="2532860"/>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86A6E"/>
                </a:solidFill>
                <a:latin typeface="Arial"/>
                <a:ea typeface="Arial"/>
                <a:cs typeface="Arial"/>
                <a:sym typeface="Arial"/>
              </a:rPr>
              <a:t>4</a:t>
            </a:r>
            <a:endParaRPr sz="4800" b="1" dirty="0">
              <a:solidFill>
                <a:srgbClr val="786A6E"/>
              </a:solidFill>
              <a:latin typeface="Arial"/>
              <a:ea typeface="Arial"/>
              <a:cs typeface="Arial"/>
              <a:sym typeface="Arial"/>
            </a:endParaRPr>
          </a:p>
        </p:txBody>
      </p:sp>
      <p:sp>
        <p:nvSpPr>
          <p:cNvPr id="217" name="Google Shape;217;p24"/>
          <p:cNvSpPr txBox="1"/>
          <p:nvPr/>
        </p:nvSpPr>
        <p:spPr>
          <a:xfrm>
            <a:off x="10837833" y="3819256"/>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218" name="Google Shape;218;p24"/>
          <p:cNvSpPr txBox="1"/>
          <p:nvPr/>
        </p:nvSpPr>
        <p:spPr>
          <a:xfrm>
            <a:off x="10837833" y="5078318"/>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6</a:t>
            </a:r>
            <a:endParaRPr sz="4800" b="1" dirty="0">
              <a:solidFill>
                <a:srgbClr val="786A6E"/>
              </a:solidFill>
              <a:latin typeface="Arial"/>
              <a:ea typeface="Arial"/>
              <a:cs typeface="Arial"/>
              <a:sym typeface="Arial"/>
            </a:endParaRPr>
          </a:p>
        </p:txBody>
      </p:sp>
      <p:sp>
        <p:nvSpPr>
          <p:cNvPr id="219" name="Google Shape;219;p24"/>
          <p:cNvSpPr/>
          <p:nvPr/>
        </p:nvSpPr>
        <p:spPr>
          <a:xfrm>
            <a:off x="1545295" y="2532860"/>
            <a:ext cx="9635200" cy="802445"/>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1000"/>
              </a:spcBef>
              <a:spcAft>
                <a:spcPts val="0"/>
              </a:spcAft>
              <a:buNone/>
            </a:pPr>
            <a:r>
              <a:rPr lang="ar-sa" sz="2200">
                <a:solidFill>
                  <a:srgbClr val="27242B"/>
                </a:solidFill>
                <a:latin typeface="Arial"/>
                <a:ea typeface="Arial"/>
                <a:cs typeface="Arial"/>
                <a:sym typeface="Arial"/>
              </a:rPr>
              <a:t>قد يكون لكل ناجٍ/ناجية احتياجات مختلفة</a:t>
            </a:r>
            <a:r>
              <a:rPr lang="ar-sa" sz="2200">
                <a:solidFill>
                  <a:srgbClr val="27242B"/>
                </a:solidFill>
              </a:rPr>
              <a:t>، ل</a:t>
            </a:r>
            <a:r>
              <a:rPr lang="ar-sa" sz="2200">
                <a:solidFill>
                  <a:srgbClr val="27242B"/>
                </a:solidFill>
                <a:latin typeface="Arial"/>
                <a:ea typeface="Arial"/>
                <a:cs typeface="Arial"/>
                <a:sym typeface="Arial"/>
              </a:rPr>
              <a:t>كن من الضروري دائماً ضمان الاحترام، والسرية، والسلامة، وعدم التمييز.</a:t>
            </a:r>
            <a:endParaRPr sz="2200" dirty="0">
              <a:solidFill>
                <a:srgbClr val="27242B"/>
              </a:solidFill>
              <a:latin typeface="Calibri"/>
              <a:ea typeface="Calibri"/>
              <a:cs typeface="Calibri"/>
              <a:sym typeface="Calibri"/>
            </a:endParaRPr>
          </a:p>
        </p:txBody>
      </p:sp>
      <p:sp>
        <p:nvSpPr>
          <p:cNvPr id="220" name="Google Shape;220;p24"/>
          <p:cNvSpPr/>
          <p:nvPr/>
        </p:nvSpPr>
        <p:spPr>
          <a:xfrm>
            <a:off x="1545295" y="4005709"/>
            <a:ext cx="9613709" cy="780259"/>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a:solidFill>
                  <a:srgbClr val="27242B"/>
                </a:solidFill>
                <a:latin typeface="Arial"/>
                <a:ea typeface="Arial"/>
                <a:cs typeface="Arial"/>
                <a:sym typeface="Arial"/>
              </a:rPr>
              <a:t>قد يتدمر النظام الإيكولوجي للناجين/الناجيات جزئياً بعد التعرض للاستغلال والانتهاك الجنسيين والتحرش الجنسي. تضطلع المنظمة، وكل موظف من موظفيها، بدور رئيسي في إعادة بناء هذا النظام الإيكولوجي. </a:t>
            </a:r>
            <a:endParaRPr sz="2200" dirty="0">
              <a:solidFill>
                <a:srgbClr val="27242B"/>
              </a:solidFill>
              <a:latin typeface="Calibri"/>
              <a:ea typeface="Calibri"/>
              <a:cs typeface="Calibri"/>
              <a:sym typeface="Calibri"/>
            </a:endParaRPr>
          </a:p>
        </p:txBody>
      </p:sp>
      <p:sp>
        <p:nvSpPr>
          <p:cNvPr id="221" name="Google Shape;221;p24"/>
          <p:cNvSpPr/>
          <p:nvPr/>
        </p:nvSpPr>
        <p:spPr>
          <a:xfrm>
            <a:off x="1545295" y="5266425"/>
            <a:ext cx="9635200" cy="780258"/>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a:solidFill>
                  <a:srgbClr val="27242B"/>
                </a:solidFill>
                <a:latin typeface="Arial"/>
                <a:ea typeface="Arial"/>
                <a:cs typeface="Arial"/>
                <a:sym typeface="Arial"/>
              </a:rPr>
              <a:t>تكون الأولوية لتقديم الدعم للناجي/الناجية عند تلقي بلاغ بحدوث الاستغلال والانتهاك الجنسيين والتحرش الجنسي.</a:t>
            </a:r>
            <a:endParaRPr sz="2200" dirty="0">
              <a:solidFill>
                <a:srgbClr val="27242B"/>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27" name="Google Shape;227;p25"/>
          <p:cNvSpPr txBox="1"/>
          <p:nvPr/>
        </p:nvSpPr>
        <p:spPr>
          <a:xfrm>
            <a:off x="881333" y="984789"/>
            <a:ext cx="10926061"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دوركم في تلقي بلاغات الاستغلال والانتهاك الجنسيين والتحرش الجنسي</a:t>
            </a:r>
            <a:endParaRPr sz="4000" b="1" dirty="0">
              <a:solidFill>
                <a:srgbClr val="27242B"/>
              </a:solidFill>
              <a:latin typeface="Arial"/>
              <a:ea typeface="Arial"/>
              <a:cs typeface="Arial"/>
              <a:sym typeface="Arial"/>
            </a:endParaRPr>
          </a:p>
        </p:txBody>
      </p:sp>
      <p:sp>
        <p:nvSpPr>
          <p:cNvPr id="228" name="Google Shape;228;p25"/>
          <p:cNvSpPr txBox="1"/>
          <p:nvPr/>
        </p:nvSpPr>
        <p:spPr>
          <a:xfrm>
            <a:off x="898301" y="571685"/>
            <a:ext cx="1079212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pic>
        <p:nvPicPr>
          <p:cNvPr id="2" name="Picture 1" descr="Shape&#10;&#10;Description automatically generated">
            <a:extLst>
              <a:ext uri="{FF2B5EF4-FFF2-40B4-BE49-F238E27FC236}">
                <a16:creationId xmlns:a16="http://schemas.microsoft.com/office/drawing/2014/main" id="{3F3002F3-6D25-1FFF-C9F1-5A753130A87A}"/>
              </a:ext>
            </a:extLst>
          </p:cNvPr>
          <p:cNvPicPr>
            <a:picLocks noChangeAspect="1"/>
          </p:cNvPicPr>
          <p:nvPr/>
        </p:nvPicPr>
        <p:blipFill rotWithShape="1">
          <a:blip r:embed="rId4"/>
          <a:srcRect l="1437" t="1704" r="1212" b="1741"/>
          <a:stretch/>
        </p:blipFill>
        <p:spPr>
          <a:xfrm>
            <a:off x="881333" y="2173185"/>
            <a:ext cx="5508061" cy="386692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6"/>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36" name="Google Shape;236;p26"/>
          <p:cNvSpPr txBox="1"/>
          <p:nvPr/>
        </p:nvSpPr>
        <p:spPr>
          <a:xfrm>
            <a:off x="2430684" y="624676"/>
            <a:ext cx="9528233"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الأدوار والمسؤوليات المتعلقة بالاستغلال والانتهاك الجنسيين والتحرش الجنسي</a:t>
            </a:r>
            <a:endParaRPr sz="3200" b="1" dirty="0">
              <a:solidFill>
                <a:schemeClr val="dk1"/>
              </a:solidFill>
              <a:latin typeface="Arial"/>
              <a:ea typeface="Arial"/>
              <a:cs typeface="Arial"/>
              <a:sym typeface="Arial"/>
            </a:endParaRPr>
          </a:p>
        </p:txBody>
      </p:sp>
      <p:sp>
        <p:nvSpPr>
          <p:cNvPr id="237" name="Google Shape;237;p26"/>
          <p:cNvSpPr txBox="1"/>
          <p:nvPr/>
        </p:nvSpPr>
        <p:spPr>
          <a:xfrm>
            <a:off x="854378" y="384108"/>
            <a:ext cx="108592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38" name="Google Shape;238;p26"/>
          <p:cNvSpPr/>
          <p:nvPr/>
        </p:nvSpPr>
        <p:spPr>
          <a:xfrm>
            <a:off x="5851103" y="2445786"/>
            <a:ext cx="5699627" cy="3046988"/>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dirty="0">
                <a:solidFill>
                  <a:schemeClr val="dk1"/>
                </a:solidFill>
                <a:latin typeface="Open Sans"/>
                <a:ea typeface="Open Sans"/>
                <a:cs typeface="Open Sans"/>
                <a:sym typeface="Open Sans"/>
              </a:rPr>
              <a:t>برأيكم، من بين الإجراءات المقترحة:</a:t>
            </a:r>
            <a:endParaRPr dirty="0"/>
          </a:p>
          <a:p>
            <a:pPr marL="342900" marR="0" lvl="0" indent="-342900" rtl="1">
              <a:spcBef>
                <a:spcPts val="0"/>
              </a:spcBef>
              <a:spcAft>
                <a:spcPts val="0"/>
              </a:spcAft>
              <a:buClr>
                <a:schemeClr val="dk1"/>
              </a:buClr>
              <a:buSzPts val="2400"/>
              <a:buFont typeface="Open Sans"/>
              <a:buChar char="-"/>
            </a:pPr>
            <a:r>
              <a:rPr lang="ar-sa" sz="2400" dirty="0">
                <a:solidFill>
                  <a:schemeClr val="dk1"/>
                </a:solidFill>
                <a:latin typeface="Open Sans"/>
                <a:ea typeface="Open Sans"/>
                <a:cs typeface="Open Sans"/>
                <a:sym typeface="Open Sans"/>
              </a:rPr>
              <a:t>ما هي الإجراءات التي يجب على جميع الموظفين الذين يتلقون بلاغاً تنفيذها؟</a:t>
            </a:r>
            <a:endParaRPr dirty="0"/>
          </a:p>
          <a:p>
            <a:pPr marL="342900" marR="0" lvl="0" indent="-342900" rtl="1">
              <a:spcBef>
                <a:spcPts val="0"/>
              </a:spcBef>
              <a:spcAft>
                <a:spcPts val="0"/>
              </a:spcAft>
              <a:buClr>
                <a:schemeClr val="dk1"/>
              </a:buClr>
              <a:buSzPts val="2400"/>
              <a:buFont typeface="Open Sans"/>
              <a:buChar char="-"/>
            </a:pPr>
            <a:r>
              <a:rPr lang="ar-sa" sz="2400" dirty="0">
                <a:solidFill>
                  <a:schemeClr val="dk1"/>
                </a:solidFill>
                <a:latin typeface="Open Sans"/>
                <a:ea typeface="Open Sans"/>
                <a:cs typeface="Open Sans"/>
                <a:sym typeface="Open Sans"/>
              </a:rPr>
              <a:t>ما هي الإجراءات التي يجب على الأفرقة المعنية بالاستغلال والانتهاك الجنسيين والتحرش الجنسي وحدها تنفيذها؟ </a:t>
            </a:r>
            <a:endParaRPr dirty="0"/>
          </a:p>
          <a:p>
            <a:pPr marL="342900" marR="0" lvl="0" indent="-342900" rtl="1">
              <a:spcBef>
                <a:spcPts val="0"/>
              </a:spcBef>
              <a:spcAft>
                <a:spcPts val="0"/>
              </a:spcAft>
              <a:buClr>
                <a:schemeClr val="dk1"/>
              </a:buClr>
              <a:buSzPts val="2400"/>
              <a:buFont typeface="Open Sans"/>
              <a:buChar char="-"/>
            </a:pPr>
            <a:r>
              <a:rPr lang="ar-sa" sz="2400" dirty="0">
                <a:solidFill>
                  <a:schemeClr val="dk1"/>
                </a:solidFill>
                <a:latin typeface="Open Sans"/>
                <a:ea typeface="Open Sans"/>
                <a:cs typeface="Open Sans"/>
                <a:sym typeface="Open Sans"/>
              </a:rPr>
              <a:t>ما هي الإجراءات التي لا ينبغي تنفيذها على الإطلاق؟ </a:t>
            </a:r>
            <a:endParaRPr dirty="0"/>
          </a:p>
        </p:txBody>
      </p:sp>
      <p:pic>
        <p:nvPicPr>
          <p:cNvPr id="2" name="Picture 1">
            <a:extLst>
              <a:ext uri="{FF2B5EF4-FFF2-40B4-BE49-F238E27FC236}">
                <a16:creationId xmlns:a16="http://schemas.microsoft.com/office/drawing/2014/main" id="{EB472606-BDB3-9D35-1A73-206D849C2F24}"/>
              </a:ext>
            </a:extLst>
          </p:cNvPr>
          <p:cNvPicPr>
            <a:picLocks noChangeAspect="1"/>
          </p:cNvPicPr>
          <p:nvPr/>
        </p:nvPicPr>
        <p:blipFill rotWithShape="1">
          <a:blip r:embed="rId4"/>
          <a:srcRect l="23538" r="33959"/>
          <a:stretch/>
        </p:blipFill>
        <p:spPr>
          <a:xfrm>
            <a:off x="621293" y="1685138"/>
            <a:ext cx="2802331" cy="466695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7"/>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46" name="Google Shape;246;p27"/>
          <p:cNvSpPr txBox="1"/>
          <p:nvPr/>
        </p:nvSpPr>
        <p:spPr>
          <a:xfrm>
            <a:off x="854376" y="549577"/>
            <a:ext cx="11104541"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أدوار ومسؤوليات الأفرقة المعنية بالاستغلال والانتهاك الجنسيين والتحرش الجنسي</a:t>
            </a:r>
            <a:endParaRPr sz="3200" b="1" dirty="0">
              <a:solidFill>
                <a:schemeClr val="dk1"/>
              </a:solidFill>
              <a:latin typeface="Arial"/>
              <a:ea typeface="Arial"/>
              <a:cs typeface="Arial"/>
              <a:sym typeface="Arial"/>
            </a:endParaRPr>
          </a:p>
        </p:txBody>
      </p:sp>
      <p:sp>
        <p:nvSpPr>
          <p:cNvPr id="247" name="Google Shape;247;p27"/>
          <p:cNvSpPr txBox="1"/>
          <p:nvPr/>
        </p:nvSpPr>
        <p:spPr>
          <a:xfrm>
            <a:off x="854378" y="309009"/>
            <a:ext cx="1097494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48" name="Google Shape;248;p27"/>
          <p:cNvSpPr/>
          <p:nvPr/>
        </p:nvSpPr>
        <p:spPr>
          <a:xfrm>
            <a:off x="9154839" y="2102705"/>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rgbClr val="7030A0"/>
              </a:solidFill>
              <a:latin typeface="Calibri"/>
              <a:ea typeface="Calibri"/>
              <a:cs typeface="Calibri"/>
              <a:sym typeface="Calibri"/>
            </a:endParaRPr>
          </a:p>
        </p:txBody>
      </p:sp>
      <p:sp>
        <p:nvSpPr>
          <p:cNvPr id="250" name="Google Shape;250;p27"/>
          <p:cNvSpPr/>
          <p:nvPr/>
        </p:nvSpPr>
        <p:spPr>
          <a:xfrm>
            <a:off x="3088867" y="2102705"/>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252" name="Google Shape;252;p27"/>
          <p:cNvSpPr/>
          <p:nvPr/>
        </p:nvSpPr>
        <p:spPr>
          <a:xfrm>
            <a:off x="9271143" y="2960323"/>
            <a:ext cx="2294021" cy="2677656"/>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a:solidFill>
                  <a:schemeClr val="dk1"/>
                </a:solidFill>
                <a:latin typeface="Open Sans"/>
                <a:ea typeface="Open Sans"/>
                <a:cs typeface="Open Sans"/>
                <a:sym typeface="Open Sans"/>
              </a:rPr>
              <a:t>تطوير نظام لمنع الاستغلال والانتهاك الجنسيين، بما في ذلك آليات المنع والإبلاغ الرسمية.</a:t>
            </a:r>
            <a:endParaRPr dirty="0"/>
          </a:p>
        </p:txBody>
      </p:sp>
      <p:sp>
        <p:nvSpPr>
          <p:cNvPr id="254" name="Google Shape;254;p27"/>
          <p:cNvSpPr/>
          <p:nvPr/>
        </p:nvSpPr>
        <p:spPr>
          <a:xfrm>
            <a:off x="3259016" y="2960323"/>
            <a:ext cx="2279438" cy="1938992"/>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a:solidFill>
                  <a:schemeClr val="dk1"/>
                </a:solidFill>
                <a:latin typeface="Open Sans"/>
                <a:ea typeface="Open Sans"/>
                <a:cs typeface="Open Sans"/>
                <a:sym typeface="Open Sans"/>
              </a:rPr>
              <a:t>تحديد الخدمات اللازمة للناجين/الناجيات من الاستغلال والانتهاك الجنسيين والتحرش الجنسي.</a:t>
            </a:r>
            <a:endParaRPr dirty="0"/>
          </a:p>
        </p:txBody>
      </p:sp>
      <p:grpSp>
        <p:nvGrpSpPr>
          <p:cNvPr id="256" name="Google Shape;256;p27"/>
          <p:cNvGrpSpPr/>
          <p:nvPr/>
        </p:nvGrpSpPr>
        <p:grpSpPr>
          <a:xfrm>
            <a:off x="10073746" y="2203908"/>
            <a:ext cx="688816" cy="587967"/>
            <a:chOff x="2535654" y="1576139"/>
            <a:chExt cx="688816" cy="587967"/>
          </a:xfrm>
        </p:grpSpPr>
        <p:sp>
          <p:nvSpPr>
            <p:cNvPr id="257" name="Google Shape;257;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algn="ctr" rtl="1">
                <a:spcBef>
                  <a:spcPts val="0"/>
                </a:spcBef>
                <a:spcAft>
                  <a:spcPts val="0"/>
                </a:spcAft>
                <a:buNone/>
              </a:pPr>
              <a:endParaRPr sz="1800" dirty="0">
                <a:solidFill>
                  <a:schemeClr val="dk1"/>
                </a:solidFill>
                <a:latin typeface="Calibri"/>
                <a:ea typeface="Calibri"/>
                <a:cs typeface="Calibri"/>
                <a:sym typeface="Calibri"/>
              </a:endParaRPr>
            </a:p>
          </p:txBody>
        </p:sp>
        <p:sp>
          <p:nvSpPr>
            <p:cNvPr id="258" name="Google Shape;258;p27"/>
            <p:cNvSpPr txBox="1"/>
            <p:nvPr/>
          </p:nvSpPr>
          <p:spPr>
            <a:xfrm>
              <a:off x="2634922" y="1620285"/>
              <a:ext cx="589548" cy="523220"/>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2800" dirty="0">
                  <a:solidFill>
                    <a:schemeClr val="dk1"/>
                  </a:solidFill>
                  <a:latin typeface="Open Sans"/>
                  <a:ea typeface="Open Sans"/>
                  <a:cs typeface="Open Sans"/>
                  <a:sym typeface="Open Sans"/>
                </a:rPr>
                <a:t>1</a:t>
              </a:r>
              <a:endParaRPr dirty="0"/>
            </a:p>
          </p:txBody>
        </p:sp>
      </p:grpSp>
      <p:grpSp>
        <p:nvGrpSpPr>
          <p:cNvPr id="265" name="Google Shape;265;p27"/>
          <p:cNvGrpSpPr/>
          <p:nvPr/>
        </p:nvGrpSpPr>
        <p:grpSpPr>
          <a:xfrm>
            <a:off x="4007775" y="2247929"/>
            <a:ext cx="688816" cy="587967"/>
            <a:chOff x="2535654" y="1576139"/>
            <a:chExt cx="688816" cy="587967"/>
          </a:xfrm>
        </p:grpSpPr>
        <p:sp>
          <p:nvSpPr>
            <p:cNvPr id="266" name="Google Shape;266;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algn="ctr" rtl="1">
                <a:spcBef>
                  <a:spcPts val="0"/>
                </a:spcBef>
                <a:spcAft>
                  <a:spcPts val="0"/>
                </a:spcAft>
                <a:buNone/>
              </a:pPr>
              <a:endParaRPr sz="1800" dirty="0">
                <a:solidFill>
                  <a:schemeClr val="dk1"/>
                </a:solidFill>
                <a:latin typeface="Calibri"/>
                <a:ea typeface="Calibri"/>
                <a:cs typeface="Calibri"/>
                <a:sym typeface="Calibri"/>
              </a:endParaRPr>
            </a:p>
          </p:txBody>
        </p:sp>
        <p:sp>
          <p:nvSpPr>
            <p:cNvPr id="267" name="Google Shape;267;p27"/>
            <p:cNvSpPr txBox="1"/>
            <p:nvPr/>
          </p:nvSpPr>
          <p:spPr>
            <a:xfrm>
              <a:off x="2634922" y="1620285"/>
              <a:ext cx="589548" cy="523220"/>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2800" dirty="0">
                  <a:solidFill>
                    <a:schemeClr val="dk1"/>
                  </a:solidFill>
                  <a:latin typeface="Open Sans"/>
                  <a:ea typeface="Open Sans"/>
                  <a:cs typeface="Open Sans"/>
                  <a:sym typeface="Open Sans"/>
                </a:rPr>
                <a:t>3</a:t>
              </a:r>
              <a:endParaRPr dirty="0"/>
            </a:p>
          </p:txBody>
        </p:sp>
      </p:grpSp>
      <p:sp>
        <p:nvSpPr>
          <p:cNvPr id="2" name="Google Shape;249;p27">
            <a:extLst>
              <a:ext uri="{FF2B5EF4-FFF2-40B4-BE49-F238E27FC236}">
                <a16:creationId xmlns:a16="http://schemas.microsoft.com/office/drawing/2014/main" id="{37EB7143-3492-22D8-F648-AB3D47115C71}"/>
              </a:ext>
            </a:extLst>
          </p:cNvPr>
          <p:cNvSpPr/>
          <p:nvPr/>
        </p:nvSpPr>
        <p:spPr>
          <a:xfrm>
            <a:off x="6117679" y="2102705"/>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3" name="Google Shape;253;p27">
            <a:extLst>
              <a:ext uri="{FF2B5EF4-FFF2-40B4-BE49-F238E27FC236}">
                <a16:creationId xmlns:a16="http://schemas.microsoft.com/office/drawing/2014/main" id="{FCB9808A-17EE-DEE1-080F-4DFC12BF2496}"/>
              </a:ext>
            </a:extLst>
          </p:cNvPr>
          <p:cNvSpPr/>
          <p:nvPr/>
        </p:nvSpPr>
        <p:spPr>
          <a:xfrm>
            <a:off x="6260053" y="2960323"/>
            <a:ext cx="2241884" cy="2677656"/>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a:solidFill>
                  <a:schemeClr val="dk1"/>
                </a:solidFill>
                <a:latin typeface="Open Sans"/>
                <a:ea typeface="Open Sans"/>
                <a:cs typeface="Open Sans"/>
                <a:sym typeface="Open Sans"/>
              </a:rPr>
              <a:t>نشر المعلومات بين المجتمعات المحلية والموظفين بشأن الآليات القائمة.</a:t>
            </a:r>
            <a:endParaRPr dirty="0"/>
          </a:p>
        </p:txBody>
      </p:sp>
      <p:grpSp>
        <p:nvGrpSpPr>
          <p:cNvPr id="4" name="Google Shape;259;p27">
            <a:extLst>
              <a:ext uri="{FF2B5EF4-FFF2-40B4-BE49-F238E27FC236}">
                <a16:creationId xmlns:a16="http://schemas.microsoft.com/office/drawing/2014/main" id="{2FC3CE93-7FE8-361D-9180-61A32D464394}"/>
              </a:ext>
            </a:extLst>
          </p:cNvPr>
          <p:cNvGrpSpPr/>
          <p:nvPr/>
        </p:nvGrpSpPr>
        <p:grpSpPr>
          <a:xfrm>
            <a:off x="7036586" y="2247929"/>
            <a:ext cx="688816" cy="587967"/>
            <a:chOff x="2535654" y="1576139"/>
            <a:chExt cx="688816" cy="587967"/>
          </a:xfrm>
        </p:grpSpPr>
        <p:sp>
          <p:nvSpPr>
            <p:cNvPr id="5" name="Google Shape;260;p27">
              <a:extLst>
                <a:ext uri="{FF2B5EF4-FFF2-40B4-BE49-F238E27FC236}">
                  <a16:creationId xmlns:a16="http://schemas.microsoft.com/office/drawing/2014/main" id="{5295D66F-CFAB-C2DC-583B-11C6F7EB82BA}"/>
                </a:ext>
              </a:extLst>
            </p:cNvPr>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algn="ctr" rtl="1">
                <a:spcBef>
                  <a:spcPts val="0"/>
                </a:spcBef>
                <a:spcAft>
                  <a:spcPts val="0"/>
                </a:spcAft>
                <a:buNone/>
              </a:pPr>
              <a:endParaRPr sz="1800" dirty="0">
                <a:solidFill>
                  <a:schemeClr val="dk1"/>
                </a:solidFill>
                <a:latin typeface="Calibri"/>
                <a:ea typeface="Calibri"/>
                <a:cs typeface="Calibri"/>
                <a:sym typeface="Calibri"/>
              </a:endParaRPr>
            </a:p>
          </p:txBody>
        </p:sp>
        <p:sp>
          <p:nvSpPr>
            <p:cNvPr id="6" name="Google Shape;261;p27">
              <a:extLst>
                <a:ext uri="{FF2B5EF4-FFF2-40B4-BE49-F238E27FC236}">
                  <a16:creationId xmlns:a16="http://schemas.microsoft.com/office/drawing/2014/main" id="{18B40F5C-54C4-8D78-057B-75D8EF550D68}"/>
                </a:ext>
              </a:extLst>
            </p:cNvPr>
            <p:cNvSpPr txBox="1"/>
            <p:nvPr/>
          </p:nvSpPr>
          <p:spPr>
            <a:xfrm>
              <a:off x="2634922" y="1620285"/>
              <a:ext cx="589548" cy="523220"/>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2800" dirty="0">
                  <a:solidFill>
                    <a:schemeClr val="dk1"/>
                  </a:solidFill>
                  <a:latin typeface="Open Sans"/>
                  <a:ea typeface="Open Sans"/>
                  <a:cs typeface="Open Sans"/>
                  <a:sym typeface="Open Sans"/>
                </a:rPr>
                <a:t>2</a:t>
              </a:r>
              <a:endParaRPr dirty="0"/>
            </a:p>
          </p:txBody>
        </p:sp>
      </p:grpSp>
      <p:sp>
        <p:nvSpPr>
          <p:cNvPr id="7" name="Google Shape;251;p27">
            <a:extLst>
              <a:ext uri="{FF2B5EF4-FFF2-40B4-BE49-F238E27FC236}">
                <a16:creationId xmlns:a16="http://schemas.microsoft.com/office/drawing/2014/main" id="{257FE6C4-3C20-9F71-2C64-CE8B156B1EDB}"/>
              </a:ext>
            </a:extLst>
          </p:cNvPr>
          <p:cNvSpPr/>
          <p:nvPr/>
        </p:nvSpPr>
        <p:spPr>
          <a:xfrm>
            <a:off x="267414" y="2087945"/>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8" name="Google Shape;255;p27">
            <a:extLst>
              <a:ext uri="{FF2B5EF4-FFF2-40B4-BE49-F238E27FC236}">
                <a16:creationId xmlns:a16="http://schemas.microsoft.com/office/drawing/2014/main" id="{C9D43810-A9B9-81DD-33A4-674901554D8F}"/>
              </a:ext>
            </a:extLst>
          </p:cNvPr>
          <p:cNvSpPr/>
          <p:nvPr/>
        </p:nvSpPr>
        <p:spPr>
          <a:xfrm>
            <a:off x="378020" y="2945564"/>
            <a:ext cx="2273970" cy="3416320"/>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a:solidFill>
                  <a:schemeClr val="dk1"/>
                </a:solidFill>
                <a:latin typeface="Open Sans"/>
                <a:ea typeface="Open Sans"/>
                <a:cs typeface="Open Sans"/>
                <a:sym typeface="Open Sans"/>
              </a:rPr>
              <a:t>تقديم استجابة مناسبة وتقديم الإحالات إلى الناجين/الناجيات من الاستغلال والانتهاك الجنسيين والتحرش الجنسي.</a:t>
            </a:r>
            <a:endParaRPr dirty="0"/>
          </a:p>
        </p:txBody>
      </p:sp>
      <p:grpSp>
        <p:nvGrpSpPr>
          <p:cNvPr id="9" name="Google Shape;262;p27">
            <a:extLst>
              <a:ext uri="{FF2B5EF4-FFF2-40B4-BE49-F238E27FC236}">
                <a16:creationId xmlns:a16="http://schemas.microsoft.com/office/drawing/2014/main" id="{FD83A038-63E6-C79E-81BB-02758B6A68DC}"/>
              </a:ext>
            </a:extLst>
          </p:cNvPr>
          <p:cNvGrpSpPr/>
          <p:nvPr/>
        </p:nvGrpSpPr>
        <p:grpSpPr>
          <a:xfrm>
            <a:off x="1186321" y="2231313"/>
            <a:ext cx="688816" cy="587967"/>
            <a:chOff x="2535654" y="1576139"/>
            <a:chExt cx="688816" cy="587967"/>
          </a:xfrm>
        </p:grpSpPr>
        <p:sp>
          <p:nvSpPr>
            <p:cNvPr id="10" name="Google Shape;263;p27">
              <a:extLst>
                <a:ext uri="{FF2B5EF4-FFF2-40B4-BE49-F238E27FC236}">
                  <a16:creationId xmlns:a16="http://schemas.microsoft.com/office/drawing/2014/main" id="{D5E1F9B2-A64A-F715-29C2-0F42F61A7520}"/>
                </a:ext>
              </a:extLst>
            </p:cNvPr>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algn="ctr" rtl="1">
                <a:spcBef>
                  <a:spcPts val="0"/>
                </a:spcBef>
                <a:spcAft>
                  <a:spcPts val="0"/>
                </a:spcAft>
                <a:buNone/>
              </a:pPr>
              <a:endParaRPr sz="1800" dirty="0">
                <a:solidFill>
                  <a:schemeClr val="dk1"/>
                </a:solidFill>
                <a:latin typeface="Calibri"/>
                <a:ea typeface="Calibri"/>
                <a:cs typeface="Calibri"/>
                <a:sym typeface="Calibri"/>
              </a:endParaRPr>
            </a:p>
          </p:txBody>
        </p:sp>
        <p:sp>
          <p:nvSpPr>
            <p:cNvPr id="11" name="Google Shape;264;p27">
              <a:extLst>
                <a:ext uri="{FF2B5EF4-FFF2-40B4-BE49-F238E27FC236}">
                  <a16:creationId xmlns:a16="http://schemas.microsoft.com/office/drawing/2014/main" id="{F138ABAC-259C-75B3-AEC0-4FF1344521B2}"/>
                </a:ext>
              </a:extLst>
            </p:cNvPr>
            <p:cNvSpPr txBox="1"/>
            <p:nvPr/>
          </p:nvSpPr>
          <p:spPr>
            <a:xfrm>
              <a:off x="2634922" y="1620285"/>
              <a:ext cx="589548" cy="523220"/>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2800" dirty="0">
                  <a:solidFill>
                    <a:schemeClr val="dk1"/>
                  </a:solidFill>
                  <a:latin typeface="Open Sans"/>
                  <a:ea typeface="Open Sans"/>
                  <a:cs typeface="Open Sans"/>
                  <a:sym typeface="Open Sans"/>
                </a:rPr>
                <a:t>4</a:t>
              </a:r>
              <a:endParaRPr dirty="0"/>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28"/>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73" name="Google Shape;273;p28"/>
          <p:cNvSpPr txBox="1"/>
          <p:nvPr/>
        </p:nvSpPr>
        <p:spPr>
          <a:xfrm>
            <a:off x="854376" y="736684"/>
            <a:ext cx="11104541"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أدوار ومسؤوليات غير المتخصصين ذات الصلة بالاستغلال والانتهاك الجنسيين والتحرش الجنسي</a:t>
            </a:r>
            <a:endParaRPr sz="3200" b="1" dirty="0">
              <a:solidFill>
                <a:schemeClr val="dk1"/>
              </a:solidFill>
              <a:latin typeface="Arial"/>
              <a:ea typeface="Arial"/>
              <a:cs typeface="Arial"/>
              <a:sym typeface="Arial"/>
            </a:endParaRPr>
          </a:p>
        </p:txBody>
      </p:sp>
      <p:sp>
        <p:nvSpPr>
          <p:cNvPr id="274" name="Google Shape;274;p28"/>
          <p:cNvSpPr txBox="1"/>
          <p:nvPr/>
        </p:nvSpPr>
        <p:spPr>
          <a:xfrm>
            <a:off x="854378" y="496116"/>
            <a:ext cx="1097494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75" name="Google Shape;275;p28"/>
          <p:cNvSpPr/>
          <p:nvPr/>
        </p:nvSpPr>
        <p:spPr>
          <a:xfrm>
            <a:off x="463342" y="2297347"/>
            <a:ext cx="6461971" cy="4125918"/>
          </a:xfrm>
          <a:prstGeom prst="rect">
            <a:avLst/>
          </a:prstGeom>
          <a:solidFill>
            <a:srgbClr val="CFAFE7"/>
          </a:solidFill>
          <a:ln w="12700" cap="flat" cmpd="sng">
            <a:solidFill>
              <a:srgbClr val="31538F"/>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278" name="Google Shape;278;p28"/>
          <p:cNvSpPr/>
          <p:nvPr/>
        </p:nvSpPr>
        <p:spPr>
          <a:xfrm>
            <a:off x="512976" y="3225290"/>
            <a:ext cx="6449939" cy="3200876"/>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1600" b="1">
                <a:solidFill>
                  <a:schemeClr val="dk1"/>
                </a:solidFill>
                <a:latin typeface="Open Sans"/>
                <a:ea typeface="Open Sans"/>
                <a:cs typeface="Open Sans"/>
                <a:sym typeface="Open Sans"/>
              </a:rPr>
              <a:t>لجميع الموظفين العاملين في الخطوط الأمامية... </a:t>
            </a:r>
            <a:endParaRPr dirty="0"/>
          </a:p>
          <a:p>
            <a:pPr marL="0" marR="0" lvl="0" indent="0" rtl="1">
              <a:spcBef>
                <a:spcPts val="0"/>
              </a:spcBef>
              <a:spcAft>
                <a:spcPts val="0"/>
              </a:spcAft>
              <a:buNone/>
            </a:pPr>
            <a:endParaRPr sz="600" dirty="0">
              <a:solidFill>
                <a:schemeClr val="dk1"/>
              </a:solidFill>
              <a:latin typeface="Open Sans"/>
              <a:ea typeface="Open Sans"/>
              <a:cs typeface="Open Sans"/>
              <a:sym typeface="Open Sans"/>
            </a:endParaRPr>
          </a:p>
          <a:p>
            <a:pPr marL="0" marR="0" lvl="0" indent="0" rtl="1">
              <a:spcBef>
                <a:spcPts val="0"/>
              </a:spcBef>
              <a:spcAft>
                <a:spcPts val="0"/>
              </a:spcAft>
              <a:buNone/>
            </a:pPr>
            <a:r>
              <a:rPr lang="ar-sa" sz="1800">
                <a:solidFill>
                  <a:schemeClr val="dk1"/>
                </a:solidFill>
                <a:latin typeface="Open Sans"/>
                <a:ea typeface="Open Sans"/>
                <a:cs typeface="Open Sans"/>
                <a:sym typeface="Open Sans"/>
              </a:rPr>
              <a:t>إذا أفصح لكم أحد الناجين/الناجيات عن حادث استغلال وانتهاك جنسيين وتحرش جنسي:</a:t>
            </a:r>
            <a:endParaRPr dirty="0"/>
          </a:p>
          <a:p>
            <a:pPr marL="800100" marR="0" lvl="1" indent="-342900" rtl="1">
              <a:spcBef>
                <a:spcPts val="0"/>
              </a:spcBef>
              <a:spcAft>
                <a:spcPts val="0"/>
              </a:spcAft>
              <a:buClr>
                <a:schemeClr val="dk1"/>
              </a:buClr>
              <a:buSzPts val="1800"/>
              <a:buFont typeface="Courier New"/>
              <a:buChar char="o"/>
            </a:pPr>
            <a:r>
              <a:t>تعرفوا على كيفية </a:t>
            </a:r>
            <a:r>
              <a:rPr lang="ar-sa" sz="1800" b="1" i="0" u="none" strike="noStrike" cap="none">
                <a:solidFill>
                  <a:schemeClr val="dk1"/>
                </a:solidFill>
                <a:latin typeface="Open Sans"/>
                <a:ea typeface="Open Sans"/>
                <a:cs typeface="Open Sans"/>
                <a:sym typeface="Open Sans"/>
              </a:rPr>
              <a:t>تقديم الدعم الآمن والأخلاقي</a:t>
            </a:r>
            <a:r>
              <a:t> للناجين/الناجيات والاستماع إليهم دون </a:t>
            </a:r>
            <a:r>
              <a:rPr lang="ar-sa" sz="1800" b="1" i="0" u="none" strike="noStrike" cap="none">
                <a:solidFill>
                  <a:schemeClr val="dk1"/>
                </a:solidFill>
                <a:latin typeface="Open Sans"/>
                <a:ea typeface="Open Sans"/>
                <a:cs typeface="Open Sans"/>
                <a:sym typeface="Open Sans"/>
              </a:rPr>
              <a:t>إطلاق الأحكام.</a:t>
            </a:r>
            <a:endParaRPr dirty="0"/>
          </a:p>
          <a:p>
            <a:pPr marL="800100" marR="0" lvl="1" indent="-342900" rtl="1">
              <a:spcBef>
                <a:spcPts val="0"/>
              </a:spcBef>
              <a:spcAft>
                <a:spcPts val="0"/>
              </a:spcAft>
              <a:buClr>
                <a:schemeClr val="dk1"/>
              </a:buClr>
              <a:buSzPts val="1800"/>
              <a:buFont typeface="Courier New"/>
              <a:buChar char="o"/>
            </a:pPr>
            <a:r>
              <a:rPr lang="ar-sa" sz="1800" b="1" i="0" u="none" strike="noStrike" cap="none">
                <a:solidFill>
                  <a:schemeClr val="dk1"/>
                </a:solidFill>
                <a:latin typeface="Open Sans"/>
                <a:ea typeface="Open Sans"/>
                <a:cs typeface="Open Sans"/>
                <a:sym typeface="Open Sans"/>
              </a:rPr>
              <a:t>أبلغوا عن الحالة</a:t>
            </a:r>
            <a:r>
              <a:rPr lang="ar-sa" sz="1800" b="0" i="0" u="none" strike="noStrike" cap="none">
                <a:solidFill>
                  <a:schemeClr val="dk1"/>
                </a:solidFill>
                <a:latin typeface="Open Sans"/>
                <a:ea typeface="Open Sans"/>
                <a:cs typeface="Open Sans"/>
                <a:sym typeface="Open Sans"/>
              </a:rPr>
              <a:t> من خلال الآلية الرسمية للإبلاغ عن الاستغلال والانتهاك الجنسيين والتحرش الجنسي.</a:t>
            </a:r>
            <a:endParaRPr dirty="0"/>
          </a:p>
          <a:p>
            <a:pPr marL="800100" marR="0" lvl="1" indent="-342900" rtl="1">
              <a:spcBef>
                <a:spcPts val="0"/>
              </a:spcBef>
              <a:spcAft>
                <a:spcPts val="0"/>
              </a:spcAft>
              <a:buClr>
                <a:schemeClr val="dk1"/>
              </a:buClr>
              <a:buSzPts val="1800"/>
              <a:buFont typeface="Courier New"/>
              <a:buChar char="o"/>
            </a:pPr>
            <a:r>
              <a:rPr lang="ar-sa" sz="1800" b="0" i="0" u="none" strike="noStrike" cap="none">
                <a:solidFill>
                  <a:schemeClr val="dk1"/>
                </a:solidFill>
                <a:latin typeface="Open Sans"/>
                <a:ea typeface="Open Sans"/>
                <a:cs typeface="Open Sans"/>
                <a:sym typeface="Open Sans"/>
              </a:rPr>
              <a:t>إذا كان هناك مسار متاح لإحالة </a:t>
            </a:r>
            <a:r>
              <a:rPr lang="ar-sa" sz="1800" b="1" i="0" u="none" strike="noStrike" cap="none">
                <a:solidFill>
                  <a:schemeClr val="dk1"/>
                </a:solidFill>
                <a:latin typeface="Open Sans"/>
                <a:ea typeface="Open Sans"/>
                <a:cs typeface="Open Sans"/>
                <a:sym typeface="Open Sans"/>
              </a:rPr>
              <a:t>حالات العنف القائم على النوع الاجتماعي</a:t>
            </a:r>
            <a:r>
              <a:rPr lang="ar-sa" sz="1800" b="0" i="0" u="none" strike="noStrike" cap="none">
                <a:solidFill>
                  <a:schemeClr val="dk1"/>
                </a:solidFill>
                <a:latin typeface="Open Sans"/>
                <a:ea typeface="Open Sans"/>
                <a:cs typeface="Open Sans"/>
                <a:sym typeface="Open Sans"/>
              </a:rPr>
              <a:t>، فقدموا معلومات دقيقة عن الخدمات وخيارات الإحالة وتعرفوا على كيفية إحالة الناجين/الناجيات بأمان بموافقتهم المستنيرة.</a:t>
            </a:r>
            <a:endParaRPr lang="en-US" sz="2000" dirty="0">
              <a:solidFill>
                <a:schemeClr val="dk1"/>
              </a:solidFill>
              <a:latin typeface="Open Sans"/>
              <a:ea typeface="Open Sans"/>
              <a:cs typeface="Open Sans"/>
              <a:sym typeface="Open Sans"/>
            </a:endParaRPr>
          </a:p>
          <a:p>
            <a:pPr marL="457200" marR="0" lvl="1" rtl="1">
              <a:spcBef>
                <a:spcPts val="0"/>
              </a:spcBef>
              <a:spcAft>
                <a:spcPts val="0"/>
              </a:spcAft>
              <a:buClr>
                <a:schemeClr val="dk1"/>
              </a:buClr>
              <a:buSzPts val="1800"/>
            </a:pPr>
            <a:r>
              <a:rPr lang="ar-sa" sz="2000" b="0" i="1" u="none" strike="noStrike" cap="none">
                <a:solidFill>
                  <a:schemeClr val="dk1"/>
                </a:solidFill>
                <a:latin typeface="Open Sans"/>
                <a:ea typeface="Open Sans"/>
                <a:cs typeface="Open Sans"/>
                <a:sym typeface="Open Sans"/>
              </a:rPr>
              <a:t>	</a:t>
            </a:r>
            <a:r>
              <a:rPr lang="ar-sa" sz="2000" i="1">
                <a:solidFill>
                  <a:schemeClr val="dk1"/>
                </a:solidFill>
                <a:latin typeface="Open Sans"/>
                <a:ea typeface="Open Sans"/>
                <a:cs typeface="Open Sans"/>
                <a:sym typeface="Open Sans"/>
              </a:rPr>
              <a:t>	</a:t>
            </a:r>
            <a:r>
              <a:rPr lang="ar-sa" sz="1800" b="0" i="1" u="none" strike="noStrike" cap="none">
                <a:solidFill>
                  <a:schemeClr val="dk1"/>
                </a:solidFill>
                <a:latin typeface="Open Sans"/>
                <a:ea typeface="Open Sans"/>
                <a:cs typeface="Open Sans"/>
                <a:sym typeface="Open Sans"/>
              </a:rPr>
              <a:t>هذا هو محور تركيز هذه الوحدة التدريبية</a:t>
            </a:r>
            <a:endParaRPr sz="2000" b="0" i="1" u="none" strike="noStrike" cap="none" dirty="0">
              <a:solidFill>
                <a:schemeClr val="dk1"/>
              </a:solidFill>
              <a:latin typeface="Open Sans"/>
              <a:ea typeface="Open Sans"/>
              <a:cs typeface="Open Sans"/>
              <a:sym typeface="Open Sans"/>
            </a:endParaRPr>
          </a:p>
        </p:txBody>
      </p:sp>
      <p:sp>
        <p:nvSpPr>
          <p:cNvPr id="281" name="Google Shape;281;p28"/>
          <p:cNvSpPr/>
          <p:nvPr/>
        </p:nvSpPr>
        <p:spPr>
          <a:xfrm>
            <a:off x="3338997" y="2453503"/>
            <a:ext cx="589548" cy="587967"/>
          </a:xfrm>
          <a:prstGeom prst="ellipse">
            <a:avLst/>
          </a:prstGeom>
          <a:solidFill>
            <a:schemeClr val="lt2"/>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282" name="Google Shape;282;p28"/>
          <p:cNvSpPr txBox="1"/>
          <p:nvPr/>
        </p:nvSpPr>
        <p:spPr>
          <a:xfrm>
            <a:off x="3338997" y="2481166"/>
            <a:ext cx="589548" cy="523220"/>
          </a:xfrm>
          <a:prstGeom prst="rect">
            <a:avLst/>
          </a:prstGeom>
          <a:noFill/>
          <a:ln>
            <a:noFill/>
          </a:ln>
        </p:spPr>
        <p:txBody>
          <a:bodyPr spcFirstLastPara="1" wrap="square" lIns="91425" tIns="45700" rIns="91425" bIns="45700" rtlCol="1" anchor="t" anchorCtr="0">
            <a:spAutoFit/>
          </a:bodyPr>
          <a:lstStyle/>
          <a:p>
            <a:pPr marL="0" marR="0" lvl="0" indent="0" algn="ctr" rtl="1">
              <a:spcBef>
                <a:spcPts val="0"/>
              </a:spcBef>
              <a:spcAft>
                <a:spcPts val="0"/>
              </a:spcAft>
              <a:buNone/>
            </a:pPr>
            <a:r>
              <a:rPr lang="ar-sa" sz="2800" dirty="0">
                <a:solidFill>
                  <a:schemeClr val="dk1"/>
                </a:solidFill>
                <a:latin typeface="Open Sans"/>
                <a:ea typeface="Open Sans"/>
                <a:cs typeface="Open Sans"/>
                <a:sym typeface="Open Sans"/>
              </a:rPr>
              <a:t>2</a:t>
            </a:r>
            <a:endParaRPr dirty="0"/>
          </a:p>
        </p:txBody>
      </p:sp>
      <p:sp>
        <p:nvSpPr>
          <p:cNvPr id="2" name="Google Shape;276;p28">
            <a:extLst>
              <a:ext uri="{FF2B5EF4-FFF2-40B4-BE49-F238E27FC236}">
                <a16:creationId xmlns:a16="http://schemas.microsoft.com/office/drawing/2014/main" id="{3051385C-2ED7-43D4-5E87-75553C74FD63}"/>
              </a:ext>
            </a:extLst>
          </p:cNvPr>
          <p:cNvSpPr/>
          <p:nvPr/>
        </p:nvSpPr>
        <p:spPr>
          <a:xfrm>
            <a:off x="7066077" y="2297347"/>
            <a:ext cx="4892840" cy="4125918"/>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3" name="Google Shape;277;p28">
            <a:extLst>
              <a:ext uri="{FF2B5EF4-FFF2-40B4-BE49-F238E27FC236}">
                <a16:creationId xmlns:a16="http://schemas.microsoft.com/office/drawing/2014/main" id="{F3ECD77C-493E-ABDF-CC43-72770EB20FA6}"/>
              </a:ext>
            </a:extLst>
          </p:cNvPr>
          <p:cNvSpPr/>
          <p:nvPr/>
        </p:nvSpPr>
        <p:spPr>
          <a:xfrm>
            <a:off x="7345313" y="3207000"/>
            <a:ext cx="4367712" cy="2354491"/>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1600" b="1">
                <a:solidFill>
                  <a:schemeClr val="dk1"/>
                </a:solidFill>
                <a:latin typeface="Open Sans"/>
                <a:ea typeface="Open Sans"/>
                <a:cs typeface="Open Sans"/>
                <a:sym typeface="Open Sans"/>
              </a:rPr>
              <a:t>على جانب البرامج...</a:t>
            </a:r>
            <a:endParaRPr dirty="0"/>
          </a:p>
          <a:p>
            <a:pPr marL="0" marR="0" lvl="0" indent="0" rtl="1">
              <a:spcBef>
                <a:spcPts val="0"/>
              </a:spcBef>
              <a:spcAft>
                <a:spcPts val="0"/>
              </a:spcAft>
              <a:buNone/>
            </a:pPr>
            <a:endParaRPr sz="500" b="1" dirty="0">
              <a:solidFill>
                <a:schemeClr val="dk1"/>
              </a:solidFill>
              <a:latin typeface="Open Sans"/>
              <a:ea typeface="Open Sans"/>
              <a:cs typeface="Open Sans"/>
              <a:sym typeface="Open Sans"/>
            </a:endParaRPr>
          </a:p>
          <a:p>
            <a:pPr marL="0" marR="0" lvl="0" indent="0" rtl="1">
              <a:spcBef>
                <a:spcPts val="0"/>
              </a:spcBef>
              <a:spcAft>
                <a:spcPts val="0"/>
              </a:spcAft>
              <a:buNone/>
            </a:pPr>
            <a:r>
              <a:rPr lang="ar-sa" sz="1800">
                <a:solidFill>
                  <a:schemeClr val="dk1"/>
                </a:solidFill>
                <a:latin typeface="Open Sans"/>
                <a:ea typeface="Open Sans"/>
                <a:cs typeface="Open Sans"/>
                <a:sym typeface="Open Sans"/>
              </a:rPr>
              <a:t>التشاور مع النساء، والفتيات، والأطفال، وكبار السن، والفئات الأخرى المعرضة للاستغلال والانتهاك الجنسيين لتحديد مخاطر الاستغلال والانتهاك الجنسيين ذات الصلة بالقطاع وتقليلها والتأكد من أن الخدمات لا تسبب أي ضرر.</a:t>
            </a:r>
            <a:endParaRPr dirty="0"/>
          </a:p>
        </p:txBody>
      </p:sp>
      <p:sp>
        <p:nvSpPr>
          <p:cNvPr id="4" name="Google Shape;279;p28">
            <a:extLst>
              <a:ext uri="{FF2B5EF4-FFF2-40B4-BE49-F238E27FC236}">
                <a16:creationId xmlns:a16="http://schemas.microsoft.com/office/drawing/2014/main" id="{4B86BE27-7C99-387A-FD46-4505545CC65C}"/>
              </a:ext>
            </a:extLst>
          </p:cNvPr>
          <p:cNvSpPr/>
          <p:nvPr/>
        </p:nvSpPr>
        <p:spPr>
          <a:xfrm>
            <a:off x="9218698" y="2448792"/>
            <a:ext cx="589548" cy="587967"/>
          </a:xfrm>
          <a:prstGeom prst="ellipse">
            <a:avLst/>
          </a:prstGeom>
          <a:solidFill>
            <a:schemeClr val="lt2"/>
          </a:solidFill>
          <a:ln w="38100" cap="flat" cmpd="sng">
            <a:solidFill>
              <a:srgbClr val="791E77"/>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dk1"/>
              </a:solidFill>
              <a:latin typeface="Calibri"/>
              <a:ea typeface="Calibri"/>
              <a:cs typeface="Calibri"/>
              <a:sym typeface="Calibri"/>
            </a:endParaRPr>
          </a:p>
        </p:txBody>
      </p:sp>
      <p:sp>
        <p:nvSpPr>
          <p:cNvPr id="5" name="Google Shape;280;p28">
            <a:extLst>
              <a:ext uri="{FF2B5EF4-FFF2-40B4-BE49-F238E27FC236}">
                <a16:creationId xmlns:a16="http://schemas.microsoft.com/office/drawing/2014/main" id="{977FAB09-462D-116D-CE81-5CE22270F6CD}"/>
              </a:ext>
            </a:extLst>
          </p:cNvPr>
          <p:cNvSpPr txBox="1"/>
          <p:nvPr/>
        </p:nvSpPr>
        <p:spPr>
          <a:xfrm>
            <a:off x="9127233" y="2485877"/>
            <a:ext cx="589548" cy="523220"/>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800" dirty="0">
                <a:solidFill>
                  <a:schemeClr val="dk1"/>
                </a:solidFill>
                <a:latin typeface="Open Sans"/>
                <a:ea typeface="Open Sans"/>
                <a:cs typeface="Open Sans"/>
                <a:sym typeface="Open Sans"/>
              </a:rPr>
              <a:t>1</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29"/>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88" name="Google Shape;288;p29"/>
          <p:cNvSpPr txBox="1"/>
          <p:nvPr/>
        </p:nvSpPr>
        <p:spPr>
          <a:xfrm>
            <a:off x="898301" y="571685"/>
            <a:ext cx="1079212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89" name="Google Shape;289;p29"/>
          <p:cNvSpPr txBox="1"/>
          <p:nvPr/>
        </p:nvSpPr>
        <p:spPr>
          <a:xfrm>
            <a:off x="881333" y="984789"/>
            <a:ext cx="1094236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التركيز على الإبلاغ الإلزامي</a:t>
            </a:r>
            <a:endParaRPr sz="4000" b="1" dirty="0">
              <a:solidFill>
                <a:srgbClr val="27242B"/>
              </a:solidFill>
              <a:latin typeface="Arial"/>
              <a:ea typeface="Arial"/>
              <a:cs typeface="Arial"/>
              <a:sym typeface="Arial"/>
            </a:endParaRPr>
          </a:p>
        </p:txBody>
      </p:sp>
      <p:sp>
        <p:nvSpPr>
          <p:cNvPr id="290" name="Google Shape;290;p29"/>
          <p:cNvSpPr txBox="1"/>
          <p:nvPr/>
        </p:nvSpPr>
        <p:spPr>
          <a:xfrm>
            <a:off x="4653022" y="2533650"/>
            <a:ext cx="7037407" cy="3325282"/>
          </a:xfrm>
          <a:prstGeom prst="rect">
            <a:avLst/>
          </a:prstGeom>
          <a:noFill/>
          <a:ln>
            <a:noFill/>
          </a:ln>
        </p:spPr>
        <p:txBody>
          <a:bodyPr spcFirstLastPara="1" wrap="square" lIns="91425" tIns="45700" rIns="91425" bIns="45700" rtlCol="1" anchor="t" anchorCtr="0">
            <a:noAutofit/>
          </a:bodyPr>
          <a:lstStyle/>
          <a:p>
            <a:pPr marL="228600" marR="0" lvl="0" indent="-228600" rtl="1">
              <a:lnSpc>
                <a:spcPct val="90000"/>
              </a:lnSpc>
              <a:spcBef>
                <a:spcPts val="0"/>
              </a:spcBef>
              <a:spcAft>
                <a:spcPts val="0"/>
              </a:spcAft>
              <a:buClr>
                <a:schemeClr val="dk1"/>
              </a:buClr>
              <a:buSzPts val="2400"/>
              <a:buFont typeface="Arial"/>
              <a:buChar char="•"/>
            </a:pPr>
            <a:r>
              <a:rPr lang="ar-sa" sz="2400" dirty="0">
                <a:solidFill>
                  <a:schemeClr val="dk1"/>
                </a:solidFill>
                <a:latin typeface="Arial"/>
                <a:ea typeface="Arial"/>
                <a:cs typeface="Arial"/>
                <a:sym typeface="Arial"/>
              </a:rPr>
              <a:t>أبلغوا الناجي/الناجية بمتطلبات الإبلاغ.</a:t>
            </a:r>
            <a:endParaRPr dirty="0"/>
          </a:p>
          <a:p>
            <a:pPr marL="228600" marR="0" lvl="0" indent="-228600" rtl="1">
              <a:lnSpc>
                <a:spcPct val="90000"/>
              </a:lnSpc>
              <a:spcBef>
                <a:spcPts val="1000"/>
              </a:spcBef>
              <a:spcAft>
                <a:spcPts val="0"/>
              </a:spcAft>
              <a:buClr>
                <a:schemeClr val="dk1"/>
              </a:buClr>
              <a:buSzPts val="2400"/>
              <a:buFont typeface="Arial"/>
              <a:buChar char="•"/>
            </a:pPr>
            <a:r>
              <a:rPr lang="ar-sa" sz="2400" dirty="0">
                <a:solidFill>
                  <a:schemeClr val="dk1"/>
                </a:solidFill>
                <a:latin typeface="Arial"/>
                <a:ea typeface="Arial"/>
                <a:cs typeface="Arial"/>
                <a:sym typeface="Arial"/>
              </a:rPr>
              <a:t>اعطوهم تفاصيل حول من سيتم إبلاغهم، ومتى، وكيف.</a:t>
            </a:r>
            <a:endParaRPr dirty="0"/>
          </a:p>
          <a:p>
            <a:pPr marL="228600" marR="0" lvl="0" indent="-228600" rtl="1">
              <a:lnSpc>
                <a:spcPct val="90000"/>
              </a:lnSpc>
              <a:spcBef>
                <a:spcPts val="1000"/>
              </a:spcBef>
              <a:spcAft>
                <a:spcPts val="0"/>
              </a:spcAft>
              <a:buClr>
                <a:schemeClr val="dk1"/>
              </a:buClr>
              <a:buSzPts val="2400"/>
              <a:buFont typeface="Arial"/>
              <a:buChar char="•"/>
            </a:pPr>
            <a:r>
              <a:rPr lang="ar-sa" sz="2400" dirty="0">
                <a:solidFill>
                  <a:schemeClr val="dk1"/>
                </a:solidFill>
                <a:latin typeface="Arial"/>
                <a:ea typeface="Arial"/>
                <a:cs typeface="Arial"/>
                <a:sym typeface="Arial"/>
              </a:rPr>
              <a:t>حافظوا على علاقة الثقة بينكم وبين الشخص الذي أفصح عن الحادث على أفضل وجه ممكن.</a:t>
            </a:r>
            <a:endParaRPr dirty="0"/>
          </a:p>
        </p:txBody>
      </p:sp>
      <p:grpSp>
        <p:nvGrpSpPr>
          <p:cNvPr id="2" name="Group 1">
            <a:extLst>
              <a:ext uri="{FF2B5EF4-FFF2-40B4-BE49-F238E27FC236}">
                <a16:creationId xmlns:a16="http://schemas.microsoft.com/office/drawing/2014/main" id="{0DBB0C83-3332-FC18-DCF3-5B357772D78F}"/>
              </a:ext>
            </a:extLst>
          </p:cNvPr>
          <p:cNvGrpSpPr/>
          <p:nvPr/>
        </p:nvGrpSpPr>
        <p:grpSpPr>
          <a:xfrm>
            <a:off x="1152301" y="2063157"/>
            <a:ext cx="2743200" cy="4294415"/>
            <a:chOff x="7854043" y="2063157"/>
            <a:chExt cx="2743200" cy="4294415"/>
          </a:xfrm>
        </p:grpSpPr>
        <p:pic>
          <p:nvPicPr>
            <p:cNvPr id="3" name="Picture 2">
              <a:extLst>
                <a:ext uri="{FF2B5EF4-FFF2-40B4-BE49-F238E27FC236}">
                  <a16:creationId xmlns:a16="http://schemas.microsoft.com/office/drawing/2014/main" id="{2B8D0D67-C8B8-DF5D-D887-6ED8CC9E3DC9}"/>
                </a:ext>
              </a:extLst>
            </p:cNvPr>
            <p:cNvPicPr>
              <a:picLocks noChangeAspect="1"/>
            </p:cNvPicPr>
            <p:nvPr/>
          </p:nvPicPr>
          <p:blipFill rotWithShape="1">
            <a:blip r:embed="rId4"/>
            <a:srcRect l="30056" t="20000" r="55787" b="19524"/>
            <a:stretch/>
          </p:blipFill>
          <p:spPr>
            <a:xfrm>
              <a:off x="7854043" y="2063157"/>
              <a:ext cx="1371600" cy="4147457"/>
            </a:xfrm>
            <a:prstGeom prst="rect">
              <a:avLst/>
            </a:prstGeom>
          </p:spPr>
        </p:pic>
        <p:pic>
          <p:nvPicPr>
            <p:cNvPr id="4" name="Picture 3">
              <a:extLst>
                <a:ext uri="{FF2B5EF4-FFF2-40B4-BE49-F238E27FC236}">
                  <a16:creationId xmlns:a16="http://schemas.microsoft.com/office/drawing/2014/main" id="{1E43475A-B4AC-92CE-F274-7E2489797E08}"/>
                </a:ext>
              </a:extLst>
            </p:cNvPr>
            <p:cNvPicPr>
              <a:picLocks noChangeAspect="1"/>
            </p:cNvPicPr>
            <p:nvPr/>
          </p:nvPicPr>
          <p:blipFill rotWithShape="1">
            <a:blip r:embed="rId4"/>
            <a:srcRect l="43876" t="18094" r="41967" b="19287"/>
            <a:stretch/>
          </p:blipFill>
          <p:spPr>
            <a:xfrm>
              <a:off x="9225643" y="2063157"/>
              <a:ext cx="1371600" cy="4294415"/>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29"/>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88" name="Google Shape;288;p29"/>
          <p:cNvSpPr txBox="1"/>
          <p:nvPr/>
        </p:nvSpPr>
        <p:spPr>
          <a:xfrm>
            <a:off x="898301" y="571685"/>
            <a:ext cx="10734256"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89" name="Google Shape;289;p29"/>
          <p:cNvSpPr txBox="1"/>
          <p:nvPr/>
        </p:nvSpPr>
        <p:spPr>
          <a:xfrm>
            <a:off x="881333" y="984789"/>
            <a:ext cx="1094236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التركيز على الموافقة المستنيرة</a:t>
            </a:r>
            <a:endParaRPr sz="4000" b="1" dirty="0">
              <a:solidFill>
                <a:srgbClr val="27242B"/>
              </a:solidFill>
              <a:latin typeface="Arial"/>
              <a:ea typeface="Arial"/>
              <a:cs typeface="Arial"/>
              <a:sym typeface="Arial"/>
            </a:endParaRPr>
          </a:p>
        </p:txBody>
      </p:sp>
      <p:sp>
        <p:nvSpPr>
          <p:cNvPr id="290" name="Google Shape;290;p29"/>
          <p:cNvSpPr txBox="1"/>
          <p:nvPr/>
        </p:nvSpPr>
        <p:spPr>
          <a:xfrm>
            <a:off x="1016622" y="1982913"/>
            <a:ext cx="10807078" cy="4756934"/>
          </a:xfrm>
          <a:prstGeom prst="rect">
            <a:avLst/>
          </a:prstGeom>
          <a:noFill/>
          <a:ln>
            <a:noFill/>
          </a:ln>
        </p:spPr>
        <p:txBody>
          <a:bodyPr spcFirstLastPara="1" wrap="square" lIns="91425" tIns="45700" rIns="91425" bIns="45700" rtlCol="1" anchor="t" anchorCtr="0">
            <a:noAutofit/>
          </a:bodyPr>
          <a:lstStyle/>
          <a:p>
            <a:pPr marR="0" lvl="0" algn="ctr" rtl="1">
              <a:lnSpc>
                <a:spcPct val="90000"/>
              </a:lnSpc>
              <a:spcBef>
                <a:spcPts val="0"/>
              </a:spcBef>
              <a:spcAft>
                <a:spcPts val="0"/>
              </a:spcAft>
              <a:buClr>
                <a:schemeClr val="dk1"/>
              </a:buClr>
              <a:buSzPts val="2400"/>
            </a:pPr>
            <a:r>
              <a:rPr lang="ar-sa" sz="3200" b="1" dirty="0">
                <a:solidFill>
                  <a:schemeClr val="tx1"/>
                </a:solidFill>
                <a:effectLst/>
                <a:latin typeface="Arial" panose="020B0604020202020204" pitchFamily="34" charset="0"/>
              </a:rPr>
              <a:t>نهج </a:t>
            </a:r>
            <a:r>
              <a:rPr lang="ar-sa" sz="3200" b="1" dirty="0">
                <a:solidFill>
                  <a:srgbClr val="7030A0"/>
                </a:solidFill>
                <a:effectLst/>
                <a:latin typeface="Arial" panose="020B0604020202020204" pitchFamily="34" charset="0"/>
              </a:rPr>
              <a:t>التركيز على الناجين/الناجيات </a:t>
            </a:r>
          </a:p>
          <a:p>
            <a:pPr marR="0" lvl="0" algn="ctr" rtl="1">
              <a:lnSpc>
                <a:spcPct val="90000"/>
              </a:lnSpc>
              <a:spcBef>
                <a:spcPts val="0"/>
              </a:spcBef>
              <a:spcAft>
                <a:spcPts val="0"/>
              </a:spcAft>
              <a:buClr>
                <a:schemeClr val="dk1"/>
              </a:buClr>
              <a:buSzPts val="2400"/>
            </a:pPr>
            <a:r>
              <a:rPr lang="ar-sa" sz="3200" b="1" dirty="0">
                <a:solidFill>
                  <a:schemeClr val="tx1"/>
                </a:solidFill>
                <a:effectLst/>
                <a:latin typeface="Arial" panose="020B0604020202020204" pitchFamily="34" charset="0"/>
              </a:rPr>
              <a:t>= </a:t>
            </a:r>
          </a:p>
          <a:p>
            <a:pPr marR="0" lvl="0" algn="ctr" rtl="1">
              <a:lnSpc>
                <a:spcPct val="90000"/>
              </a:lnSpc>
              <a:spcBef>
                <a:spcPts val="0"/>
              </a:spcBef>
              <a:spcAft>
                <a:spcPts val="0"/>
              </a:spcAft>
              <a:buClr>
                <a:schemeClr val="dk1"/>
              </a:buClr>
              <a:buSzPts val="2400"/>
            </a:pPr>
            <a:r>
              <a:rPr lang="ar-sa" sz="3200" b="1" dirty="0">
                <a:solidFill>
                  <a:schemeClr val="tx1"/>
                </a:solidFill>
                <a:effectLst/>
                <a:latin typeface="Arial" panose="020B0604020202020204" pitchFamily="34" charset="0"/>
              </a:rPr>
              <a:t>احترام </a:t>
            </a:r>
            <a:r>
              <a:rPr lang="ar-sa" sz="3200" b="1" dirty="0">
                <a:solidFill>
                  <a:srgbClr val="7030A0"/>
                </a:solidFill>
                <a:effectLst/>
                <a:latin typeface="Arial" panose="020B0604020202020204" pitchFamily="34" charset="0"/>
              </a:rPr>
              <a:t>فاعلية الناجين/الناجيات </a:t>
            </a:r>
          </a:p>
          <a:p>
            <a:pPr marR="0" lvl="0" algn="ctr" rtl="1">
              <a:lnSpc>
                <a:spcPct val="90000"/>
              </a:lnSpc>
              <a:spcBef>
                <a:spcPts val="0"/>
              </a:spcBef>
              <a:spcAft>
                <a:spcPts val="0"/>
              </a:spcAft>
              <a:buClr>
                <a:schemeClr val="dk1"/>
              </a:buClr>
              <a:buSzPts val="2400"/>
            </a:pPr>
            <a:r>
              <a:rPr lang="ar-sa" sz="3200" b="1" dirty="0">
                <a:solidFill>
                  <a:schemeClr val="tx1"/>
                </a:solidFill>
                <a:effectLst/>
                <a:latin typeface="Arial" panose="020B0604020202020204" pitchFamily="34" charset="0"/>
              </a:rPr>
              <a:t>= </a:t>
            </a:r>
          </a:p>
          <a:p>
            <a:pPr marR="0" lvl="0" algn="ctr" rtl="1">
              <a:lnSpc>
                <a:spcPct val="90000"/>
              </a:lnSpc>
              <a:spcBef>
                <a:spcPts val="0"/>
              </a:spcBef>
              <a:spcAft>
                <a:spcPts val="0"/>
              </a:spcAft>
              <a:buClr>
                <a:schemeClr val="dk1"/>
              </a:buClr>
              <a:buSzPts val="2400"/>
            </a:pPr>
            <a:r>
              <a:rPr lang="ar-sa" sz="3200" b="1" dirty="0">
                <a:solidFill>
                  <a:schemeClr val="tx1"/>
                </a:solidFill>
                <a:latin typeface="Arial" panose="020B0604020202020204" pitchFamily="34" charset="0"/>
              </a:rPr>
              <a:t>إ</a:t>
            </a:r>
            <a:r>
              <a:rPr lang="ar-sa" sz="3200" b="1" dirty="0">
                <a:solidFill>
                  <a:schemeClr val="tx1"/>
                </a:solidFill>
                <a:effectLst/>
                <a:latin typeface="Arial" panose="020B0604020202020204" pitchFamily="34" charset="0"/>
              </a:rPr>
              <a:t>مكانية اتخاذ </a:t>
            </a:r>
            <a:r>
              <a:rPr lang="ar-sa" sz="3200" b="1" dirty="0">
                <a:solidFill>
                  <a:srgbClr val="7030A0"/>
                </a:solidFill>
                <a:effectLst/>
                <a:latin typeface="Arial" panose="020B0604020202020204" pitchFamily="34" charset="0"/>
              </a:rPr>
              <a:t>قرارات مستنيرة </a:t>
            </a:r>
          </a:p>
          <a:p>
            <a:pPr marL="228600" marR="0" lvl="0" indent="-228600" algn="l" rtl="1">
              <a:lnSpc>
                <a:spcPct val="90000"/>
              </a:lnSpc>
              <a:spcBef>
                <a:spcPts val="0"/>
              </a:spcBef>
              <a:spcAft>
                <a:spcPts val="0"/>
              </a:spcAft>
              <a:buClr>
                <a:schemeClr val="dk1"/>
              </a:buClr>
              <a:buSzPts val="2400"/>
              <a:buFont typeface="Arial"/>
              <a:buChar char="•"/>
            </a:pPr>
            <a:endParaRPr lang="en-US" sz="3200" dirty="0">
              <a:effectLst/>
              <a:latin typeface="Arial" panose="020B0604020202020204" pitchFamily="34" charset="0"/>
            </a:endParaRPr>
          </a:p>
          <a:p>
            <a:pPr marR="0" lvl="0" rtl="1">
              <a:lnSpc>
                <a:spcPct val="90000"/>
              </a:lnSpc>
              <a:spcBef>
                <a:spcPts val="0"/>
              </a:spcBef>
              <a:spcAft>
                <a:spcPts val="0"/>
              </a:spcAft>
              <a:buClr>
                <a:schemeClr val="dk1"/>
              </a:buClr>
              <a:buSzPts val="2400"/>
            </a:pPr>
            <a:r>
              <a:rPr lang="ar-sa" sz="2400" i="1" dirty="0">
                <a:latin typeface="Arial" panose="020B0604020202020204" pitchFamily="34" charset="0"/>
              </a:rPr>
              <a:t>يمكن أن تتضمن الموافقة المستنيرة ما يلي: معلومات حول عملية الإبلاغ بالتفصيل، وحول العواقب المحتملة، وحول الخدمات والدعم المتاحين والقدرة على التعبير عن الاحتياجات، واختيار الوصول إلى الخدمات أم لا، وتحديد المعلومات التي يتم مشاركتها، واتخاذ القرارات بشأن سلامتهم، إلخ.</a:t>
            </a:r>
            <a:endParaRPr sz="1100" i="1" dirty="0"/>
          </a:p>
        </p:txBody>
      </p:sp>
    </p:spTree>
    <p:extLst>
      <p:ext uri="{BB962C8B-B14F-4D97-AF65-F5344CB8AC3E}">
        <p14:creationId xmlns:p14="http://schemas.microsoft.com/office/powerpoint/2010/main" val="2110820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30"/>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297" name="Google Shape;297;p30"/>
          <p:cNvSpPr txBox="1"/>
          <p:nvPr/>
        </p:nvSpPr>
        <p:spPr>
          <a:xfrm>
            <a:off x="898301" y="571685"/>
            <a:ext cx="10757405"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298" name="Google Shape;298;p30"/>
          <p:cNvSpPr txBox="1"/>
          <p:nvPr/>
        </p:nvSpPr>
        <p:spPr>
          <a:xfrm>
            <a:off x="881333" y="984789"/>
            <a:ext cx="10942367" cy="132343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التحديات التي يواجهها الموظفون عند تلقي بلاغات الاستغلال والانتهاك الجنسيين والتحرش الجنسي</a:t>
            </a:r>
            <a:endParaRPr sz="4000" b="1" dirty="0">
              <a:solidFill>
                <a:srgbClr val="27242B"/>
              </a:solidFill>
              <a:latin typeface="Arial"/>
              <a:ea typeface="Arial"/>
              <a:cs typeface="Arial"/>
              <a:sym typeface="Arial"/>
            </a:endParaRPr>
          </a:p>
        </p:txBody>
      </p:sp>
      <p:sp>
        <p:nvSpPr>
          <p:cNvPr id="299" name="Google Shape;299;p30"/>
          <p:cNvSpPr txBox="1"/>
          <p:nvPr/>
        </p:nvSpPr>
        <p:spPr>
          <a:xfrm>
            <a:off x="7185928" y="2819400"/>
            <a:ext cx="4469778" cy="3039532"/>
          </a:xfrm>
          <a:prstGeom prst="rect">
            <a:avLst/>
          </a:prstGeom>
          <a:noFill/>
          <a:ln>
            <a:noFill/>
          </a:ln>
        </p:spPr>
        <p:txBody>
          <a:bodyPr spcFirstLastPara="1" wrap="square" lIns="91425" tIns="45700" rIns="91425" bIns="45700" rtlCol="1" anchor="t" anchorCtr="0">
            <a:noAutofit/>
          </a:bodyPr>
          <a:lstStyle/>
          <a:p>
            <a:pPr marL="0" marR="0" lvl="0" indent="0" rtl="1">
              <a:lnSpc>
                <a:spcPct val="90000"/>
              </a:lnSpc>
              <a:spcBef>
                <a:spcPts val="0"/>
              </a:spcBef>
              <a:spcAft>
                <a:spcPts val="0"/>
              </a:spcAft>
              <a:buClr>
                <a:schemeClr val="dk1"/>
              </a:buClr>
              <a:buSzPts val="2400"/>
              <a:buFont typeface="Arial"/>
              <a:buNone/>
            </a:pPr>
            <a:r>
              <a:rPr lang="ar-sa" sz="2400" dirty="0">
                <a:solidFill>
                  <a:schemeClr val="dk1"/>
                </a:solidFill>
                <a:latin typeface="Arial"/>
                <a:ea typeface="Arial"/>
                <a:cs typeface="Arial"/>
                <a:sym typeface="Arial"/>
              </a:rPr>
              <a:t>ما التحديات أو المخاوف التي </a:t>
            </a:r>
            <a:r>
              <a:rPr lang="ar-sa" sz="2400" dirty="0" err="1">
                <a:solidFill>
                  <a:schemeClr val="dk1"/>
                </a:solidFill>
                <a:latin typeface="Arial"/>
                <a:ea typeface="Arial"/>
                <a:cs typeface="Arial"/>
                <a:sym typeface="Arial"/>
              </a:rPr>
              <a:t>يواجهها</a:t>
            </a:r>
            <a:r>
              <a:rPr lang="ar-sa" sz="2400" dirty="0">
                <a:solidFill>
                  <a:schemeClr val="dk1"/>
                </a:solidFill>
                <a:latin typeface="Arial"/>
                <a:ea typeface="Arial"/>
                <a:cs typeface="Arial"/>
                <a:sym typeface="Arial"/>
              </a:rPr>
              <a:t> العاملون في مجال المساعدات الإنسانية عندما يفصح أحد الناجين/الناجيات من الاستغلال والانتهاك الجنسيين والتحرش الجنسي عن حادث وقع لهم؟ </a:t>
            </a:r>
            <a:endParaRPr dirty="0"/>
          </a:p>
        </p:txBody>
      </p:sp>
      <p:pic>
        <p:nvPicPr>
          <p:cNvPr id="2" name="Picture 1">
            <a:extLst>
              <a:ext uri="{FF2B5EF4-FFF2-40B4-BE49-F238E27FC236}">
                <a16:creationId xmlns:a16="http://schemas.microsoft.com/office/drawing/2014/main" id="{712C90D7-2F95-AE75-CE7F-D6C588B810C9}"/>
              </a:ext>
            </a:extLst>
          </p:cNvPr>
          <p:cNvPicPr>
            <a:picLocks noChangeAspect="1"/>
          </p:cNvPicPr>
          <p:nvPr/>
        </p:nvPicPr>
        <p:blipFill>
          <a:blip r:embed="rId4"/>
          <a:stretch>
            <a:fillRect/>
          </a:stretch>
        </p:blipFill>
        <p:spPr>
          <a:xfrm>
            <a:off x="984413" y="2668929"/>
            <a:ext cx="4762800" cy="337129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4"/>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95" name="Google Shape;95;p14"/>
          <p:cNvSpPr txBox="1"/>
          <p:nvPr/>
        </p:nvSpPr>
        <p:spPr>
          <a:xfrm>
            <a:off x="4262943" y="3442128"/>
            <a:ext cx="6704729" cy="126184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dirty="0">
                <a:solidFill>
                  <a:srgbClr val="786A6E"/>
                </a:solidFill>
                <a:latin typeface="FreightSans Pro Book" panose="02000606030000020004" pitchFamily="50" charset="0"/>
                <a:sym typeface="Arial"/>
              </a:rPr>
              <a:t>هدف الجلسة:</a:t>
            </a:r>
            <a:endParaRPr b="1" dirty="0">
              <a:latin typeface="FreightSans Pro Book" panose="02000606030000020004" pitchFamily="50" charset="0"/>
            </a:endParaRPr>
          </a:p>
          <a:p>
            <a:pPr marL="0" marR="0" lvl="0" indent="0" rtl="1">
              <a:spcBef>
                <a:spcPts val="600"/>
              </a:spcBef>
              <a:spcAft>
                <a:spcPts val="600"/>
              </a:spcAft>
              <a:buNone/>
            </a:pPr>
            <a:r>
              <a:rPr lang="ar-sa" sz="2200" dirty="0">
                <a:solidFill>
                  <a:schemeClr val="dk1"/>
                </a:solidFill>
                <a:latin typeface="FreightSans Pro Book" panose="02000606030000020004" pitchFamily="50" charset="0"/>
                <a:sym typeface="Arial"/>
              </a:rPr>
              <a:t>إظهار استجابة متعاطفة ورحيمة تجاه الاستغلال والانتهاك الجنسيين والتحرش الجنسي</a:t>
            </a:r>
            <a:endParaRPr dirty="0">
              <a:latin typeface="FreightSans Pro Book" panose="02000606030000020004" pitchFamily="50" charset="0"/>
            </a:endParaRPr>
          </a:p>
        </p:txBody>
      </p:sp>
      <p:sp>
        <p:nvSpPr>
          <p:cNvPr id="96" name="Google Shape;96;p14"/>
          <p:cNvSpPr txBox="1"/>
          <p:nvPr/>
        </p:nvSpPr>
        <p:spPr>
          <a:xfrm>
            <a:off x="4266341" y="571685"/>
            <a:ext cx="670133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a:t>
            </a:r>
            <a:r>
              <a:rPr lang="ar-sa" sz="1600" dirty="0">
                <a:solidFill>
                  <a:srgbClr val="786A6E"/>
                </a:solidFill>
                <a:latin typeface="Arial"/>
                <a:ea typeface="Arial"/>
                <a:cs typeface="Arial"/>
                <a:sym typeface="Arial"/>
              </a:rPr>
              <a:t> //</a:t>
            </a:r>
            <a:endParaRPr sz="1600" dirty="0">
              <a:solidFill>
                <a:srgbClr val="786A6E"/>
              </a:solidFill>
              <a:latin typeface="Calibri"/>
              <a:ea typeface="Calibri"/>
              <a:cs typeface="Calibri"/>
              <a:sym typeface="Calibri"/>
            </a:endParaRPr>
          </a:p>
        </p:txBody>
      </p:sp>
      <p:sp>
        <p:nvSpPr>
          <p:cNvPr id="97" name="Google Shape;97;p14"/>
          <p:cNvSpPr txBox="1"/>
          <p:nvPr/>
        </p:nvSpPr>
        <p:spPr>
          <a:xfrm>
            <a:off x="4249373" y="984789"/>
            <a:ext cx="6718300" cy="193895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نهج التركيز على الناجين/الناجيات لتلقي بلاغات الاستغلال والانتهاك الجنسيين والتحرش الجنسي</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31"/>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07" name="Google Shape;307;p31"/>
          <p:cNvSpPr txBox="1"/>
          <p:nvPr/>
        </p:nvSpPr>
        <p:spPr>
          <a:xfrm>
            <a:off x="10647918" y="260779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308" name="Google Shape;308;p31"/>
          <p:cNvSpPr txBox="1"/>
          <p:nvPr/>
        </p:nvSpPr>
        <p:spPr>
          <a:xfrm>
            <a:off x="10647917" y="4103059"/>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309" name="Google Shape;309;p31"/>
          <p:cNvSpPr/>
          <p:nvPr/>
        </p:nvSpPr>
        <p:spPr>
          <a:xfrm>
            <a:off x="1599791" y="2728313"/>
            <a:ext cx="9577195" cy="1136618"/>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200">
                <a:solidFill>
                  <a:srgbClr val="27242B"/>
                </a:solidFill>
                <a:latin typeface="Arial"/>
                <a:ea typeface="Arial"/>
                <a:cs typeface="Arial"/>
                <a:sym typeface="Arial"/>
              </a:rPr>
              <a:t>من الضروري أن يكون الموظفون العاملون في الخطوط الأمامية مستعدين للاستجابة بأمان وعلى نحو مناسب لإفصاحات الاستغلال والانتهاك الجنسيين والتحرش الجنسي وأن تكون هناك بيئة موثوق بها حتى يكون الناجون/الناجيات على استعداد للإفصاح عن تجربتهم.</a:t>
            </a:r>
            <a:endParaRPr dirty="0"/>
          </a:p>
        </p:txBody>
      </p:sp>
      <p:sp>
        <p:nvSpPr>
          <p:cNvPr id="310" name="Google Shape;310;p31"/>
          <p:cNvSpPr/>
          <p:nvPr/>
        </p:nvSpPr>
        <p:spPr>
          <a:xfrm>
            <a:off x="2770717" y="4344532"/>
            <a:ext cx="8496434" cy="406472"/>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ليس من المتوقع أن يتغلب الموظفون غير المتخصصين على القيود المفروضة عليهم</a:t>
            </a:r>
            <a:r>
              <a:rPr lang="ar-sa" sz="2200" dirty="0">
                <a:solidFill>
                  <a:srgbClr val="27242B"/>
                </a:solidFill>
              </a:rPr>
              <a:t>. فل</a:t>
            </a:r>
            <a:r>
              <a:rPr lang="ar-sa" sz="2200" dirty="0">
                <a:solidFill>
                  <a:srgbClr val="27242B"/>
                </a:solidFill>
                <a:latin typeface="Arial"/>
                <a:ea typeface="Arial"/>
                <a:cs typeface="Arial"/>
                <a:sym typeface="Arial"/>
              </a:rPr>
              <a:t>يس دوركم البحث عن ناجين/ناجيات، أو تقديم المشورة، أو إجراء المقابلات، أو فهم جميع التفاصيل، </a:t>
            </a:r>
            <a:r>
              <a:rPr lang="ar-sa" sz="2200" dirty="0">
                <a:solidFill>
                  <a:srgbClr val="27242B"/>
                </a:solidFill>
              </a:rPr>
              <a:t>أو</a:t>
            </a:r>
            <a:r>
              <a:rPr lang="ar-sa" sz="2200" dirty="0">
                <a:solidFill>
                  <a:srgbClr val="27242B"/>
                </a:solidFill>
                <a:latin typeface="Arial"/>
                <a:ea typeface="Arial"/>
                <a:cs typeface="Arial"/>
                <a:sym typeface="Arial"/>
              </a:rPr>
              <a:t> إخبار الشخص بما ينبغي له فعله.</a:t>
            </a:r>
            <a:endParaRPr sz="2200" dirty="0">
              <a:solidFill>
                <a:srgbClr val="27242B"/>
              </a:solidFill>
              <a:latin typeface="Calibri"/>
              <a:ea typeface="Calibri"/>
              <a:cs typeface="Calibri"/>
              <a:sym typeface="Calibri"/>
            </a:endParaRPr>
          </a:p>
        </p:txBody>
      </p:sp>
      <p:sp>
        <p:nvSpPr>
          <p:cNvPr id="311" name="Google Shape;311;p31"/>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312" name="Google Shape;312;p31"/>
          <p:cNvSpPr txBox="1"/>
          <p:nvPr/>
        </p:nvSpPr>
        <p:spPr>
          <a:xfrm>
            <a:off x="854378" y="496116"/>
            <a:ext cx="11009673"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3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19" name="Google Shape;319;p32"/>
          <p:cNvSpPr txBox="1"/>
          <p:nvPr/>
        </p:nvSpPr>
        <p:spPr>
          <a:xfrm>
            <a:off x="10789909" y="260779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320" name="Google Shape;320;p32"/>
          <p:cNvSpPr txBox="1"/>
          <p:nvPr/>
        </p:nvSpPr>
        <p:spPr>
          <a:xfrm>
            <a:off x="10789908" y="4103059"/>
            <a:ext cx="991493" cy="83099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800" b="1" dirty="0">
                <a:solidFill>
                  <a:srgbClr val="786A6E"/>
                </a:solidFill>
                <a:latin typeface="Arial"/>
                <a:ea typeface="Arial"/>
                <a:cs typeface="Arial"/>
                <a:sym typeface="Arial"/>
              </a:rPr>
              <a:t>4</a:t>
            </a:r>
            <a:endParaRPr b="1" dirty="0"/>
          </a:p>
        </p:txBody>
      </p:sp>
      <p:sp>
        <p:nvSpPr>
          <p:cNvPr id="321" name="Google Shape;321;p32"/>
          <p:cNvSpPr txBox="1"/>
          <p:nvPr/>
        </p:nvSpPr>
        <p:spPr>
          <a:xfrm>
            <a:off x="10789907" y="5105653"/>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322" name="Google Shape;322;p32"/>
          <p:cNvSpPr/>
          <p:nvPr/>
        </p:nvSpPr>
        <p:spPr>
          <a:xfrm>
            <a:off x="1599791" y="2728313"/>
            <a:ext cx="9613709" cy="400383"/>
          </a:xfrm>
          <a:prstGeom prst="rect">
            <a:avLst/>
          </a:prstGeom>
          <a:noFill/>
          <a:ln>
            <a:noFill/>
          </a:ln>
        </p:spPr>
        <p:txBody>
          <a:bodyPr spcFirstLastPara="1" wrap="square" lIns="91425" tIns="45700" rIns="91425" bIns="45700" rtlCol="1" anchor="t" anchorCtr="0">
            <a:noAutofit/>
          </a:bodyPr>
          <a:lstStyle/>
          <a:p>
            <a:pPr marL="0" marR="0" lvl="0" indent="0" rtl="1">
              <a:spcBef>
                <a:spcPts val="0"/>
              </a:spcBef>
              <a:spcAft>
                <a:spcPts val="0"/>
              </a:spcAft>
              <a:buNone/>
            </a:pPr>
            <a:r>
              <a:rPr lang="ar-sa" sz="2400">
                <a:solidFill>
                  <a:schemeClr val="dk1"/>
                </a:solidFill>
                <a:latin typeface="Arial"/>
                <a:ea typeface="Arial"/>
                <a:cs typeface="Arial"/>
                <a:sym typeface="Arial"/>
              </a:rPr>
              <a:t>ليس واجبكم بصفتكم عاملين في المجال الإنساني وضع الافتراضات أو إطلاق الأحكام، بل احترام حقوق جميع الأفراد واحتياجاتهم وحمايتها.</a:t>
            </a:r>
            <a:endParaRPr sz="2200" dirty="0">
              <a:solidFill>
                <a:srgbClr val="27242B"/>
              </a:solidFill>
              <a:latin typeface="Arial"/>
              <a:ea typeface="Arial"/>
              <a:cs typeface="Arial"/>
              <a:sym typeface="Arial"/>
            </a:endParaRPr>
          </a:p>
        </p:txBody>
      </p:sp>
      <p:sp>
        <p:nvSpPr>
          <p:cNvPr id="323" name="Google Shape;323;p32"/>
          <p:cNvSpPr/>
          <p:nvPr/>
        </p:nvSpPr>
        <p:spPr>
          <a:xfrm>
            <a:off x="1798694" y="4090533"/>
            <a:ext cx="9414806" cy="341768"/>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400" dirty="0">
                <a:solidFill>
                  <a:schemeClr val="dk1"/>
                </a:solidFill>
                <a:latin typeface="Arial"/>
                <a:ea typeface="Arial"/>
                <a:cs typeface="Arial"/>
                <a:sym typeface="Arial"/>
              </a:rPr>
              <a:t>يتمثل دوركم في تقديم معلومات دقيقة ومحدثة حول الخدمات المتاحة والسماح للناجين/الناجيات باتخاذ قراراتهم. </a:t>
            </a:r>
            <a:endParaRPr dirty="0"/>
          </a:p>
          <a:p>
            <a:pPr marL="114300" marR="0" lvl="0" indent="0" rtl="1">
              <a:lnSpc>
                <a:spcPct val="90000"/>
              </a:lnSpc>
              <a:spcBef>
                <a:spcPts val="0"/>
              </a:spcBef>
              <a:spcAft>
                <a:spcPts val="0"/>
              </a:spcAft>
              <a:buNone/>
            </a:pPr>
            <a:endParaRPr sz="2200" dirty="0">
              <a:solidFill>
                <a:srgbClr val="27242B"/>
              </a:solidFill>
              <a:latin typeface="Calibri"/>
              <a:ea typeface="Calibri"/>
              <a:cs typeface="Calibri"/>
              <a:sym typeface="Calibri"/>
            </a:endParaRPr>
          </a:p>
        </p:txBody>
      </p:sp>
      <p:sp>
        <p:nvSpPr>
          <p:cNvPr id="324" name="Google Shape;324;p32"/>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325" name="Google Shape;325;p32"/>
          <p:cNvSpPr txBox="1"/>
          <p:nvPr/>
        </p:nvSpPr>
        <p:spPr>
          <a:xfrm>
            <a:off x="854378" y="496116"/>
            <a:ext cx="11009673"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الثاني</a:t>
            </a:r>
            <a:endParaRPr sz="1600" dirty="0">
              <a:solidFill>
                <a:srgbClr val="786A6E"/>
              </a:solidFill>
              <a:latin typeface="Calibri"/>
              <a:ea typeface="Calibri"/>
              <a:cs typeface="Calibri"/>
              <a:sym typeface="Calibri"/>
            </a:endParaRPr>
          </a:p>
        </p:txBody>
      </p:sp>
      <p:sp>
        <p:nvSpPr>
          <p:cNvPr id="326" name="Google Shape;326;p32"/>
          <p:cNvSpPr/>
          <p:nvPr/>
        </p:nvSpPr>
        <p:spPr>
          <a:xfrm>
            <a:off x="1870847" y="5317226"/>
            <a:ext cx="9414806" cy="341768"/>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400" dirty="0">
                <a:solidFill>
                  <a:schemeClr val="dk1"/>
                </a:solidFill>
                <a:latin typeface="Arial"/>
                <a:ea typeface="Arial"/>
                <a:cs typeface="Arial"/>
                <a:sym typeface="Arial"/>
              </a:rPr>
              <a:t>عليكم أيضاً التزام بالإبلاغ عن أي حالة من حالات الاستغلال والانتهاك الجنسيين يتم الإفصاح عنها لكم. ومن المهم إبلاغ الناجي/الناجية أو الشاهد بهذا الالتزام. </a:t>
            </a:r>
            <a:endParaRPr sz="2200" dirty="0">
              <a:solidFill>
                <a:srgbClr val="27242B"/>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3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32" name="Google Shape;332;p33"/>
          <p:cNvSpPr txBox="1"/>
          <p:nvPr/>
        </p:nvSpPr>
        <p:spPr>
          <a:xfrm>
            <a:off x="881333" y="984789"/>
            <a:ext cx="10751224"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تلقي بلاغات الاستغلال والانتهاك الجنسيين والتحرش الجنسي باعتماد نهج يركز على الناجين/الناجيات</a:t>
            </a:r>
            <a:endParaRPr sz="4000" b="1" dirty="0">
              <a:solidFill>
                <a:srgbClr val="27242B"/>
              </a:solidFill>
              <a:latin typeface="Arial"/>
              <a:ea typeface="Arial"/>
              <a:cs typeface="Arial"/>
              <a:sym typeface="Arial"/>
            </a:endParaRPr>
          </a:p>
        </p:txBody>
      </p:sp>
      <p:sp>
        <p:nvSpPr>
          <p:cNvPr id="333" name="Google Shape;333;p33"/>
          <p:cNvSpPr txBox="1"/>
          <p:nvPr/>
        </p:nvSpPr>
        <p:spPr>
          <a:xfrm>
            <a:off x="898301" y="571685"/>
            <a:ext cx="10734256"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4A9979C4-9EA5-BB5B-1CDA-64D147AF5845}"/>
              </a:ext>
            </a:extLst>
          </p:cNvPr>
          <p:cNvPicPr>
            <a:picLocks noChangeAspect="1"/>
          </p:cNvPicPr>
          <p:nvPr/>
        </p:nvPicPr>
        <p:blipFill rotWithShape="1">
          <a:blip r:embed="rId4"/>
          <a:srcRect l="28531" t="5775" r="59333" b="53386"/>
          <a:stretch/>
        </p:blipFill>
        <p:spPr>
          <a:xfrm flipH="1">
            <a:off x="1158539" y="2158320"/>
            <a:ext cx="1734484" cy="4126363"/>
          </a:xfrm>
          <a:prstGeom prst="rect">
            <a:avLst/>
          </a:prstGeom>
        </p:spPr>
      </p:pic>
      <p:pic>
        <p:nvPicPr>
          <p:cNvPr id="4" name="Picture 3">
            <a:extLst>
              <a:ext uri="{FF2B5EF4-FFF2-40B4-BE49-F238E27FC236}">
                <a16:creationId xmlns:a16="http://schemas.microsoft.com/office/drawing/2014/main" id="{AA79A437-229D-87E3-DDA0-5CDB61E5C64E}"/>
              </a:ext>
            </a:extLst>
          </p:cNvPr>
          <p:cNvPicPr>
            <a:picLocks noChangeAspect="1"/>
          </p:cNvPicPr>
          <p:nvPr/>
        </p:nvPicPr>
        <p:blipFill rotWithShape="1">
          <a:blip r:embed="rId4"/>
          <a:srcRect l="40265" t="5775" r="49860" b="53386"/>
          <a:stretch/>
        </p:blipFill>
        <p:spPr>
          <a:xfrm>
            <a:off x="2993936" y="2327399"/>
            <a:ext cx="1331137" cy="389191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34"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41" name="Google Shape;341;p34"/>
          <p:cNvSpPr txBox="1"/>
          <p:nvPr/>
        </p:nvSpPr>
        <p:spPr>
          <a:xfrm>
            <a:off x="854376" y="736684"/>
            <a:ext cx="11104541" cy="58477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3200" b="1">
                <a:solidFill>
                  <a:schemeClr val="dk1"/>
                </a:solidFill>
                <a:latin typeface="Arial"/>
                <a:ea typeface="Arial"/>
                <a:cs typeface="Arial"/>
                <a:sym typeface="Arial"/>
              </a:rPr>
              <a:t>ممارسة مواقف تركز على الناجين/الناجيات</a:t>
            </a:r>
            <a:endParaRPr sz="2400" b="1" dirty="0">
              <a:solidFill>
                <a:schemeClr val="dk1"/>
              </a:solidFill>
              <a:latin typeface="Arial"/>
              <a:ea typeface="Arial"/>
              <a:cs typeface="Arial"/>
              <a:sym typeface="Arial"/>
            </a:endParaRPr>
          </a:p>
        </p:txBody>
      </p:sp>
      <p:sp>
        <p:nvSpPr>
          <p:cNvPr id="342" name="Google Shape;342;p34"/>
          <p:cNvSpPr txBox="1"/>
          <p:nvPr/>
        </p:nvSpPr>
        <p:spPr>
          <a:xfrm>
            <a:off x="854378" y="496116"/>
            <a:ext cx="11009673"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343" name="Google Shape;343;p34"/>
          <p:cNvSpPr txBox="1"/>
          <p:nvPr/>
        </p:nvSpPr>
        <p:spPr>
          <a:xfrm>
            <a:off x="2140223" y="2335664"/>
            <a:ext cx="3302100" cy="230828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b="1" dirty="0">
                <a:solidFill>
                  <a:schemeClr val="dk1"/>
                </a:solidFill>
                <a:latin typeface="Open Sans"/>
                <a:ea typeface="Open Sans"/>
                <a:cs typeface="Open Sans"/>
                <a:sym typeface="Open Sans"/>
              </a:rPr>
              <a:t>الناجين/الناجيات غير مسؤولين أبداً عن العنف الذي يتعرضون له.</a:t>
            </a:r>
          </a:p>
          <a:p>
            <a:pPr marL="0" marR="0" lvl="0" indent="0" rtl="1">
              <a:spcBef>
                <a:spcPts val="0"/>
              </a:spcBef>
              <a:spcAft>
                <a:spcPts val="0"/>
              </a:spcAft>
              <a:buNone/>
            </a:pPr>
            <a:endParaRPr lang="en-US" sz="2400" b="1" dirty="0">
              <a:solidFill>
                <a:schemeClr val="dk1"/>
              </a:solidFill>
              <a:latin typeface="Open Sans"/>
              <a:ea typeface="Open Sans"/>
              <a:cs typeface="Open Sans"/>
              <a:sym typeface="Open Sans"/>
            </a:endParaRPr>
          </a:p>
          <a:p>
            <a:pPr marL="0" marR="0" lvl="0" indent="0" rtl="1">
              <a:spcBef>
                <a:spcPts val="0"/>
              </a:spcBef>
              <a:spcAft>
                <a:spcPts val="0"/>
              </a:spcAft>
              <a:buNone/>
            </a:pPr>
            <a:r>
              <a:rPr lang="ar-sa" sz="2400" dirty="0">
                <a:solidFill>
                  <a:schemeClr val="dk1"/>
                </a:solidFill>
                <a:latin typeface="Open Sans"/>
                <a:ea typeface="Open Sans"/>
                <a:cs typeface="Open Sans"/>
                <a:sym typeface="Open Sans"/>
              </a:rPr>
              <a:t>الاستغلال والانتهاك دائماً خيار يتخذه الجناة. </a:t>
            </a:r>
            <a:endParaRPr dirty="0"/>
          </a:p>
        </p:txBody>
      </p:sp>
      <p:pic>
        <p:nvPicPr>
          <p:cNvPr id="2" name="Picture 1" descr="Shape&#10;&#10;Description automatically generated">
            <a:extLst>
              <a:ext uri="{FF2B5EF4-FFF2-40B4-BE49-F238E27FC236}">
                <a16:creationId xmlns:a16="http://schemas.microsoft.com/office/drawing/2014/main" id="{FFC16DE9-0A5F-ACE3-DDD0-95825437F543}"/>
              </a:ext>
            </a:extLst>
          </p:cNvPr>
          <p:cNvPicPr>
            <a:picLocks noChangeAspect="1"/>
          </p:cNvPicPr>
          <p:nvPr/>
        </p:nvPicPr>
        <p:blipFill rotWithShape="1">
          <a:blip r:embed="rId4"/>
          <a:srcRect l="1437" t="1704" r="1212" b="1741"/>
          <a:stretch/>
        </p:blipFill>
        <p:spPr>
          <a:xfrm>
            <a:off x="6347201" y="2335664"/>
            <a:ext cx="5207489" cy="365591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35"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51" name="Google Shape;351;p35"/>
          <p:cNvSpPr txBox="1"/>
          <p:nvPr/>
        </p:nvSpPr>
        <p:spPr>
          <a:xfrm>
            <a:off x="854376" y="736684"/>
            <a:ext cx="11104541" cy="58477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3200" b="1">
                <a:solidFill>
                  <a:schemeClr val="dk1"/>
                </a:solidFill>
                <a:latin typeface="Arial"/>
                <a:ea typeface="Arial"/>
                <a:cs typeface="Arial"/>
                <a:sym typeface="Arial"/>
              </a:rPr>
              <a:t>السلوكيات والأقوال</a:t>
            </a:r>
            <a:endParaRPr sz="2400" b="1" dirty="0">
              <a:solidFill>
                <a:schemeClr val="dk1"/>
              </a:solidFill>
              <a:latin typeface="Arial"/>
              <a:ea typeface="Arial"/>
              <a:cs typeface="Arial"/>
              <a:sym typeface="Arial"/>
            </a:endParaRPr>
          </a:p>
        </p:txBody>
      </p:sp>
      <p:sp>
        <p:nvSpPr>
          <p:cNvPr id="352" name="Google Shape;352;p35"/>
          <p:cNvSpPr txBox="1"/>
          <p:nvPr/>
        </p:nvSpPr>
        <p:spPr>
          <a:xfrm>
            <a:off x="854378" y="496116"/>
            <a:ext cx="110125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3" name="TextBox 2">
            <a:extLst>
              <a:ext uri="{FF2B5EF4-FFF2-40B4-BE49-F238E27FC236}">
                <a16:creationId xmlns:a16="http://schemas.microsoft.com/office/drawing/2014/main" id="{06F0BD09-9027-DEDD-A400-9EA16E6A41E8}"/>
              </a:ext>
            </a:extLst>
          </p:cNvPr>
          <p:cNvSpPr txBox="1"/>
          <p:nvPr/>
        </p:nvSpPr>
        <p:spPr>
          <a:xfrm>
            <a:off x="1874982" y="1459345"/>
            <a:ext cx="3999345" cy="523220"/>
          </a:xfrm>
          <a:prstGeom prst="rect">
            <a:avLst/>
          </a:prstGeom>
          <a:noFill/>
        </p:spPr>
        <p:txBody>
          <a:bodyPr wrap="square" rtlCol="1">
            <a:spAutoFit/>
          </a:bodyPr>
          <a:lstStyle/>
          <a:p>
            <a:pPr rtl="1"/>
            <a:r>
              <a:rPr lang="ar-sa"/>
              <a:t> </a:t>
            </a:r>
          </a:p>
          <a:p>
            <a:pPr rtl="1"/>
            <a:endParaRPr lang="en-US" dirty="0"/>
          </a:p>
        </p:txBody>
      </p:sp>
      <p:graphicFrame>
        <p:nvGraphicFramePr>
          <p:cNvPr id="4" name="Table 3">
            <a:extLst>
              <a:ext uri="{FF2B5EF4-FFF2-40B4-BE49-F238E27FC236}">
                <a16:creationId xmlns:a16="http://schemas.microsoft.com/office/drawing/2014/main" id="{AC75928F-A67F-CF36-7B35-1D4CB86AC415}"/>
              </a:ext>
            </a:extLst>
          </p:cNvPr>
          <p:cNvGraphicFramePr>
            <a:graphicFrameLocks noGrp="1"/>
          </p:cNvGraphicFramePr>
          <p:nvPr>
            <p:extLst>
              <p:ext uri="{D42A27DB-BD31-4B8C-83A1-F6EECF244321}">
                <p14:modId xmlns:p14="http://schemas.microsoft.com/office/powerpoint/2010/main" val="1795916005"/>
              </p:ext>
            </p:extLst>
          </p:nvPr>
        </p:nvGraphicFramePr>
        <p:xfrm>
          <a:off x="1874982" y="1459345"/>
          <a:ext cx="8442036" cy="4624832"/>
        </p:xfrm>
        <a:graphic>
          <a:graphicData uri="http://schemas.openxmlformats.org/drawingml/2006/table">
            <a:tbl>
              <a:tblPr rtl="1" firstRow="1" bandRow="1">
                <a:tableStyleId>{2621AA4B-4AED-4292-B87F-39A00C4C5883}</a:tableStyleId>
              </a:tblPr>
              <a:tblGrid>
                <a:gridCol w="4221018">
                  <a:extLst>
                    <a:ext uri="{9D8B030D-6E8A-4147-A177-3AD203B41FA5}">
                      <a16:colId xmlns:a16="http://schemas.microsoft.com/office/drawing/2014/main" val="1646772900"/>
                    </a:ext>
                  </a:extLst>
                </a:gridCol>
                <a:gridCol w="4221018">
                  <a:extLst>
                    <a:ext uri="{9D8B030D-6E8A-4147-A177-3AD203B41FA5}">
                      <a16:colId xmlns:a16="http://schemas.microsoft.com/office/drawing/2014/main" val="1822759891"/>
                    </a:ext>
                  </a:extLst>
                </a:gridCol>
              </a:tblGrid>
              <a:tr h="370840">
                <a:tc>
                  <a:txBody>
                    <a:bodyPr/>
                    <a:lstStyle/>
                    <a:p>
                      <a:pPr algn="ctr" rtl="1"/>
                      <a:r>
                        <a:rPr lang="ar-sa" b="1">
                          <a:solidFill>
                            <a:srgbClr val="EEE8E4"/>
                          </a:solidFill>
                          <a:latin typeface="Arial Black" panose="020B0A04020102020204" pitchFamily="34" charset="0"/>
                        </a:rPr>
                        <a:t>ما يجب فعله</a:t>
                      </a:r>
                      <a:endParaRPr lang="en-US" dirty="0">
                        <a:solidFill>
                          <a:srgbClr val="EEE8E4"/>
                        </a:solidFill>
                        <a:latin typeface="Arial Black" panose="020B0A04020102020204" pitchFamily="34" charset="0"/>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rgbClr val="FF5757"/>
                    </a:solidFill>
                  </a:tcPr>
                </a:tc>
                <a:tc>
                  <a:txBody>
                    <a:bodyPr/>
                    <a:lstStyle/>
                    <a:p>
                      <a:pPr algn="ctr" rtl="1"/>
                      <a:r>
                        <a:rPr lang="ar-sa" b="1">
                          <a:solidFill>
                            <a:srgbClr val="FF5757"/>
                          </a:solidFill>
                          <a:latin typeface="Arial Black" panose="020B0A04020102020204" pitchFamily="34" charset="0"/>
                        </a:rPr>
                        <a:t>ما لا يجب فعله</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rgbClr val="EEE8E4"/>
                    </a:solidFill>
                  </a:tcPr>
                </a:tc>
                <a:extLst>
                  <a:ext uri="{0D108BD9-81ED-4DB2-BD59-A6C34878D82A}">
                    <a16:rowId xmlns:a16="http://schemas.microsoft.com/office/drawing/2014/main" val="2650456062"/>
                  </a:ext>
                </a:extLst>
              </a:tr>
              <a:tr h="370840">
                <a:tc>
                  <a:txBody>
                    <a:bodyPr/>
                    <a:lstStyle/>
                    <a:p>
                      <a:pPr marL="285750" indent="-285750" rtl="1">
                        <a:buFont typeface="Arial" panose="020B0604020202020204" pitchFamily="34" charset="0"/>
                        <a:buChar char="•"/>
                      </a:pPr>
                      <a:r>
                        <a:rPr lang="ar-sa" sz="1200" b="1"/>
                        <a:t>توفير الخصوصية، والأمان، والتعاطف، </a:t>
                      </a:r>
                      <a:r>
                        <a:rPr lang="ar-sa" sz="1200"/>
                        <a:t>والاحترام</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a:t>عدم إعطاء </a:t>
                      </a:r>
                      <a:r>
                        <a:rPr lang="ar-sa" sz="1200" b="0"/>
                        <a:t>وعود بالسرية والكتمان (في بعض الحالات يوجد قانون بالإبلاغ الإلزامي)</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03919382"/>
                  </a:ext>
                </a:extLst>
              </a:tr>
              <a:tr h="370840">
                <a:tc>
                  <a:txBody>
                    <a:bodyPr/>
                    <a:lstStyle/>
                    <a:p>
                      <a:pPr marL="285750" marR="0" lvl="0" indent="-2857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sz="1200" b="1" dirty="0"/>
                        <a:t>الحفاظ على مسافة مناسبة</a:t>
                      </a:r>
                      <a:r>
                        <a:rPr lang="ar-sa" sz="1200" dirty="0"/>
                        <a:t> من الضحية</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dirty="0"/>
                        <a:t>عدم لعب </a:t>
                      </a:r>
                      <a:r>
                        <a:rPr lang="ar-sa" sz="1200" b="0" dirty="0"/>
                        <a:t>دور المحقق</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77486075"/>
                  </a:ext>
                </a:extLst>
              </a:tr>
              <a:tr h="370840">
                <a:tc>
                  <a:txBody>
                    <a:bodyPr/>
                    <a:lstStyle/>
                    <a:p>
                      <a:pPr marL="285750" marR="0" lvl="0" indent="-2857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sz="1200" dirty="0"/>
                        <a:t>احترام </a:t>
                      </a:r>
                      <a:r>
                        <a:rPr lang="ar-sa" sz="1200" b="1" dirty="0"/>
                        <a:t>الصمت</a:t>
                      </a:r>
                      <a:endParaRPr lang="en-US" sz="1200"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rtl="1"/>
                      <a:endParaRPr lang="en-US" sz="1200"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509818991"/>
                  </a:ext>
                </a:extLst>
              </a:tr>
              <a:tr h="370840">
                <a:tc>
                  <a:txBody>
                    <a:bodyPr/>
                    <a:lstStyle/>
                    <a:p>
                      <a:pPr algn="ctr" rtl="1"/>
                      <a:r>
                        <a:rPr lang="ar-sa" b="1">
                          <a:solidFill>
                            <a:srgbClr val="EEE8E4"/>
                          </a:solidFill>
                          <a:latin typeface="Arial Black" panose="020B0A04020102020204" pitchFamily="34" charset="0"/>
                        </a:rPr>
                        <a:t>ما يجب قوله</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rgbClr val="FF5757"/>
                    </a:solidFill>
                  </a:tcPr>
                </a:tc>
                <a:tc>
                  <a:txBody>
                    <a:bodyPr/>
                    <a:lstStyle/>
                    <a:p>
                      <a:pPr algn="ctr" rtl="1"/>
                      <a:r>
                        <a:rPr lang="ar-sa" b="1">
                          <a:solidFill>
                            <a:srgbClr val="FF5757"/>
                          </a:solidFill>
                          <a:latin typeface="Arial Black" panose="020B0A04020102020204" pitchFamily="34" charset="0"/>
                        </a:rPr>
                        <a:t>ما لا يجب قوله</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rgbClr val="EEE8E4"/>
                    </a:solidFill>
                  </a:tcPr>
                </a:tc>
                <a:extLst>
                  <a:ext uri="{0D108BD9-81ED-4DB2-BD59-A6C34878D82A}">
                    <a16:rowId xmlns:a16="http://schemas.microsoft.com/office/drawing/2014/main" val="1314675812"/>
                  </a:ext>
                </a:extLst>
              </a:tr>
              <a:tr h="370840">
                <a:tc>
                  <a:txBody>
                    <a:bodyPr/>
                    <a:lstStyle/>
                    <a:p>
                      <a:pPr marL="285750" indent="-285750" rtl="1">
                        <a:buFont typeface="Arial" panose="020B0604020202020204" pitchFamily="34" charset="0"/>
                        <a:buChar char="•"/>
                      </a:pPr>
                      <a:r>
                        <a:rPr lang="ar-sa" sz="1200" b="1"/>
                        <a:t>التعامل بجدية</a:t>
                      </a:r>
                      <a:r>
                        <a:t> مع الضحية</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a:t>عدم</a:t>
                      </a:r>
                      <a:r>
                        <a:rPr lang="ar-sa" sz="1200" b="0"/>
                        <a:t> التشكيك</a:t>
                      </a:r>
                      <a:r>
                        <a:rPr lang="en-gb" sz="1200" b="1"/>
                        <a:t> </a:t>
                      </a:r>
                      <a:r>
                        <a:rPr lang="en-gb" sz="1200" b="0"/>
                        <a:t>في الإيذاء</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44274362"/>
                  </a:ext>
                </a:extLst>
              </a:tr>
              <a:tr h="370840">
                <a:tc>
                  <a:txBody>
                    <a:bodyPr/>
                    <a:lstStyle/>
                    <a:p>
                      <a:pPr marL="285750" indent="-285750" rtl="1">
                        <a:buFont typeface="Arial" panose="020B0604020202020204" pitchFamily="34" charset="0"/>
                        <a:buChar char="•"/>
                      </a:pPr>
                      <a:r>
                        <a:rPr lang="ar-sa" sz="1200" b="1"/>
                        <a:t>إخبار </a:t>
                      </a:r>
                      <a:r>
                        <a:rPr lang="ar-sa" sz="1200" b="0"/>
                        <a:t>الضحية بأن العنف ليس خطأهم</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a:t>عدم </a:t>
                      </a:r>
                      <a:r>
                        <a:rPr lang="ar-sa" sz="1200" b="0"/>
                        <a:t>إطلاق</a:t>
                      </a:r>
                      <a:r>
                        <a:rPr lang="ar-sa" sz="1200" b="1"/>
                        <a:t> </a:t>
                      </a:r>
                      <a:r>
                        <a:rPr lang="ar-sa" sz="1200" b="0"/>
                        <a:t>الأحكام عليهم </a:t>
                      </a:r>
                      <a:r>
                        <a:rPr lang="en-gb" sz="1200" b="1"/>
                        <a:t>وعدم </a:t>
                      </a:r>
                      <a:r>
                        <a:rPr lang="en-gb" sz="1200" b="0"/>
                        <a:t>لومهم</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98040884"/>
                  </a:ext>
                </a:extLst>
              </a:tr>
              <a:tr h="0">
                <a:tc>
                  <a:txBody>
                    <a:bodyPr/>
                    <a:lstStyle/>
                    <a:p>
                      <a:pPr marL="285750" indent="-285750" rtl="1">
                        <a:buFont typeface="Arial" panose="020B0604020202020204" pitchFamily="34" charset="0"/>
                        <a:buChar char="•"/>
                      </a:pPr>
                      <a:r>
                        <a:rPr lang="ar-sa" sz="1200" b="1"/>
                        <a:t>تقديم المعلومات </a:t>
                      </a:r>
                      <a:r>
                        <a:rPr lang="ar-sa" sz="1200" b="0"/>
                        <a:t>بطريقة مفهومة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rowSpan="2">
                  <a:txBody>
                    <a:bodyPr/>
                    <a:lstStyle/>
                    <a:p>
                      <a:pPr marL="285750" indent="-285750" rtl="1">
                        <a:buFont typeface="Arial" panose="020B0604020202020204" pitchFamily="34" charset="0"/>
                        <a:buChar char="•"/>
                      </a:pPr>
                      <a:r>
                        <a:rPr lang="ar-sa" sz="1200" b="1"/>
                        <a:t>عدم </a:t>
                      </a:r>
                      <a:r>
                        <a:rPr lang="ar-sa" sz="1200" b="0"/>
                        <a:t>تقديم وعود زائفة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42008930"/>
                  </a:ext>
                </a:extLst>
              </a:tr>
              <a:tr h="0">
                <a:tc rowSpan="2">
                  <a:txBody>
                    <a:bodyPr/>
                    <a:lstStyle/>
                    <a:p>
                      <a:pPr marL="285750" indent="-285750" rtl="1">
                        <a:buFont typeface="Arial" panose="020B0604020202020204" pitchFamily="34" charset="0"/>
                        <a:buChar char="•"/>
                      </a:pPr>
                      <a:r>
                        <a:rPr lang="ar-sa" sz="1200" b="1" dirty="0"/>
                        <a:t>تقدير </a:t>
                      </a:r>
                      <a:r>
                        <a:rPr lang="ar-sa" sz="1200" b="0" dirty="0"/>
                        <a:t>مشاعر الضحية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vMerge="1">
                  <a:txBody>
                    <a:bodyPr/>
                    <a:lstStyle/>
                    <a:p>
                      <a:pPr rtl="1"/>
                      <a:endParaRPr lang="en-US"/>
                    </a:p>
                  </a:txBody>
                  <a:tcPr/>
                </a:tc>
                <a:extLst>
                  <a:ext uri="{0D108BD9-81ED-4DB2-BD59-A6C34878D82A}">
                    <a16:rowId xmlns:a16="http://schemas.microsoft.com/office/drawing/2014/main" val="878649870"/>
                  </a:ext>
                </a:extLst>
              </a:tr>
              <a:tr h="262128">
                <a:tc vMerge="1">
                  <a:txBody>
                    <a:bodyPr/>
                    <a:lstStyle/>
                    <a:p>
                      <a:pPr rtl="1"/>
                      <a:endParaRPr lang="en-US"/>
                    </a:p>
                  </a:txBody>
                  <a:tcPr/>
                </a:tc>
                <a:tc rowSpan="2">
                  <a:txBody>
                    <a:bodyPr/>
                    <a:lstStyle/>
                    <a:p>
                      <a:pPr marL="285750" indent="-285750" rtl="1">
                        <a:buFont typeface="Arial" panose="020B0604020202020204" pitchFamily="34" charset="0"/>
                        <a:buChar char="•"/>
                      </a:pPr>
                      <a:r>
                        <a:rPr lang="ar-sa" sz="1200" b="1"/>
                        <a:t>عدم </a:t>
                      </a:r>
                      <a:r>
                        <a:rPr lang="ar-sa" sz="1200" b="0"/>
                        <a:t>الضغط على الضحية لسرد القصة أو الكشف عن تفاصيل الجريمة (لا تسألوا أبداً: لماذا)</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231410537"/>
                  </a:ext>
                </a:extLst>
              </a:tr>
              <a:tr h="0">
                <a:tc rowSpan="2">
                  <a:txBody>
                    <a:bodyPr/>
                    <a:lstStyle/>
                    <a:p>
                      <a:pPr marL="285750" indent="-285750" rtl="1">
                        <a:buFont typeface="Arial" panose="020B0604020202020204" pitchFamily="34" charset="0"/>
                        <a:buChar char="•"/>
                      </a:pPr>
                      <a:r>
                        <a:rPr lang="ar-sa" sz="1200" b="1" dirty="0"/>
                        <a:t>الاعتراف </a:t>
                      </a:r>
                      <a:r>
                        <a:rPr lang="ar-sa" sz="1200" b="0" dirty="0"/>
                        <a:t>بقوة الضحية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vMerge="1">
                  <a:txBody>
                    <a:bodyPr/>
                    <a:lstStyle/>
                    <a:p>
                      <a:pPr rtl="1"/>
                      <a:endParaRPr lang="en-US"/>
                    </a:p>
                  </a:txBody>
                  <a:tcPr/>
                </a:tc>
                <a:extLst>
                  <a:ext uri="{0D108BD9-81ED-4DB2-BD59-A6C34878D82A}">
                    <a16:rowId xmlns:a16="http://schemas.microsoft.com/office/drawing/2014/main" val="2065475768"/>
                  </a:ext>
                </a:extLst>
              </a:tr>
              <a:tr h="347472">
                <a:tc vMerge="1">
                  <a:txBody>
                    <a:bodyPr/>
                    <a:lstStyle/>
                    <a:p>
                      <a:pPr rtl="1"/>
                      <a:endParaRPr lang="en-US"/>
                    </a:p>
                  </a:txBody>
                  <a:tcPr/>
                </a:tc>
                <a:tc>
                  <a:txBody>
                    <a:bodyPr/>
                    <a:lstStyle/>
                    <a:p>
                      <a:pPr marL="285750" indent="-285750" rtl="1">
                        <a:buFont typeface="Arial" panose="020B0604020202020204" pitchFamily="34" charset="0"/>
                        <a:buChar char="•"/>
                      </a:pPr>
                      <a:r>
                        <a:rPr lang="ar-sa" sz="1200" b="1" dirty="0"/>
                        <a:t>عدم ا</a:t>
                      </a:r>
                      <a:r>
                        <a:rPr lang="ar-sa" sz="1200" b="0" dirty="0"/>
                        <a:t>ستخدام مصطلحات فنية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46258530"/>
                  </a:ext>
                </a:extLst>
              </a:tr>
              <a:tr h="445008">
                <a:tc>
                  <a:txBody>
                    <a:bodyPr/>
                    <a:lstStyle/>
                    <a:p>
                      <a:pPr marL="171450" indent="-171450" rtl="1">
                        <a:buFont typeface="Arial" panose="020B0604020202020204" pitchFamily="34" charset="0"/>
                        <a:buChar char="•"/>
                      </a:pPr>
                      <a:r>
                        <a:rPr lang="ar-sa" sz="1200" b="1" dirty="0"/>
                        <a:t>إعادة صياغة </a:t>
                      </a:r>
                      <a:r>
                        <a:rPr lang="ar-sa" sz="1200" b="0" dirty="0"/>
                        <a:t>ما أخبركم به </a:t>
                      </a:r>
                      <a:r>
                        <a:rPr lang="ar-sa" sz="1200" b="0" i="0" u="none" strike="noStrike" cap="none" dirty="0">
                          <a:solidFill>
                            <a:srgbClr val="000000"/>
                          </a:solidFill>
                          <a:latin typeface="Arial"/>
                          <a:cs typeface="Arial"/>
                          <a:sym typeface="Arial"/>
                        </a:rPr>
                        <a:t>الضحية</a:t>
                      </a:r>
                      <a:endParaRPr lang="en-US" sz="1200" b="0" i="0" u="none" strike="noStrike" cap="none" dirty="0">
                        <a:solidFill>
                          <a:srgbClr val="000000"/>
                        </a:solidFill>
                        <a:latin typeface="Arial"/>
                        <a:cs typeface="Arial"/>
                        <a:sym typeface="Aria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a:t>عدم إ</a:t>
                      </a:r>
                      <a:r>
                        <a:rPr lang="ar-sa" sz="1200" b="0"/>
                        <a:t>خبارهم بقصة شخص آخر</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72539206"/>
                  </a:ext>
                </a:extLst>
              </a:tr>
              <a:tr h="347472">
                <a:tc>
                  <a:txBody>
                    <a:bodyPr/>
                    <a:lstStyle/>
                    <a:p>
                      <a:pPr marL="171450" indent="-171450" rtl="1">
                        <a:buFont typeface="Arial" panose="020B0604020202020204" pitchFamily="34" charset="0"/>
                        <a:buChar char="•"/>
                      </a:pPr>
                      <a:r>
                        <a:rPr lang="ar-sa" sz="1200" b="0" dirty="0"/>
                        <a:t>طرح </a:t>
                      </a:r>
                      <a:r>
                        <a:rPr lang="ar-sa" sz="1200" b="1" dirty="0"/>
                        <a:t>أسئلة مغلقة </a:t>
                      </a:r>
                      <a:r>
                        <a:rPr lang="ar-sa" sz="1200" b="0" dirty="0"/>
                        <a:t>لتوضيح </a:t>
                      </a:r>
                      <a:r>
                        <a:rPr lang="ar-sa" sz="1200" b="1" i="0" u="none" strike="noStrike" cap="none" dirty="0">
                          <a:solidFill>
                            <a:srgbClr val="000000"/>
                          </a:solidFill>
                          <a:latin typeface="Arial"/>
                          <a:cs typeface="Arial"/>
                          <a:sym typeface="Arial"/>
                        </a:rPr>
                        <a:t>نقطة</a:t>
                      </a:r>
                      <a:r>
                        <a:rPr lang="ar-sa" sz="1200" b="0" dirty="0"/>
                        <a:t> معينة أو التأكيد عليها</a:t>
                      </a:r>
                      <a:endParaRPr lang="en-US"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285750" indent="-285750" rtl="1">
                        <a:buFont typeface="Arial" panose="020B0604020202020204" pitchFamily="34" charset="0"/>
                        <a:buChar char="•"/>
                      </a:pPr>
                      <a:r>
                        <a:rPr lang="ar-sa" sz="1200" b="1" dirty="0"/>
                        <a:t>عدم </a:t>
                      </a:r>
                      <a:r>
                        <a:rPr lang="ar-sa" sz="1200" b="0" dirty="0"/>
                        <a:t>التحدث عن مشكلاتكم الخاصة</a:t>
                      </a:r>
                      <a:endParaRPr lang="en-US" sz="1200" b="1" dirty="0"/>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907595"/>
                  </a:ext>
                </a:extLst>
              </a:tr>
            </a:tbl>
          </a:graphicData>
        </a:graphic>
      </p:graphicFrame>
    </p:spTree>
    <p:extLst>
      <p:ext uri="{BB962C8B-B14F-4D97-AF65-F5344CB8AC3E}">
        <p14:creationId xmlns:p14="http://schemas.microsoft.com/office/powerpoint/2010/main" val="3677425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36"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60" name="Google Shape;360;p36"/>
          <p:cNvSpPr txBox="1"/>
          <p:nvPr/>
        </p:nvSpPr>
        <p:spPr>
          <a:xfrm>
            <a:off x="854376" y="736684"/>
            <a:ext cx="11104541" cy="584775"/>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3200" b="1">
                <a:solidFill>
                  <a:schemeClr val="dk1"/>
                </a:solidFill>
                <a:latin typeface="Arial"/>
                <a:ea typeface="Arial"/>
                <a:cs typeface="Arial"/>
                <a:sym typeface="Arial"/>
              </a:rPr>
              <a:t>التصرفات والأقوال: ما يتوقعه الناجون/الناجيات</a:t>
            </a:r>
            <a:endParaRPr sz="2400" b="1" dirty="0">
              <a:solidFill>
                <a:schemeClr val="dk1"/>
              </a:solidFill>
              <a:latin typeface="Arial"/>
              <a:ea typeface="Arial"/>
              <a:cs typeface="Arial"/>
              <a:sym typeface="Arial"/>
            </a:endParaRPr>
          </a:p>
        </p:txBody>
      </p:sp>
      <p:sp>
        <p:nvSpPr>
          <p:cNvPr id="361" name="Google Shape;361;p36"/>
          <p:cNvSpPr txBox="1"/>
          <p:nvPr/>
        </p:nvSpPr>
        <p:spPr>
          <a:xfrm>
            <a:off x="854378" y="496116"/>
            <a:ext cx="1099218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graphicFrame>
        <p:nvGraphicFramePr>
          <p:cNvPr id="362" name="Google Shape;362;p36"/>
          <p:cNvGraphicFramePr/>
          <p:nvPr>
            <p:extLst>
              <p:ext uri="{D42A27DB-BD31-4B8C-83A1-F6EECF244321}">
                <p14:modId xmlns:p14="http://schemas.microsoft.com/office/powerpoint/2010/main" val="4091542421"/>
              </p:ext>
            </p:extLst>
          </p:nvPr>
        </p:nvGraphicFramePr>
        <p:xfrm>
          <a:off x="567489" y="1562027"/>
          <a:ext cx="11057025" cy="4606975"/>
        </p:xfrm>
        <a:graphic>
          <a:graphicData uri="http://schemas.openxmlformats.org/drawingml/2006/table">
            <a:tbl>
              <a:tblPr rtl="1">
                <a:noFill/>
                <a:tableStyleId>{2621AA4B-4AED-4292-B87F-39A00C4C5883}</a:tableStyleId>
              </a:tblPr>
              <a:tblGrid>
                <a:gridCol w="4726400">
                  <a:extLst>
                    <a:ext uri="{9D8B030D-6E8A-4147-A177-3AD203B41FA5}">
                      <a16:colId xmlns:a16="http://schemas.microsoft.com/office/drawing/2014/main" val="20000"/>
                    </a:ext>
                  </a:extLst>
                </a:gridCol>
                <a:gridCol w="1431375">
                  <a:extLst>
                    <a:ext uri="{9D8B030D-6E8A-4147-A177-3AD203B41FA5}">
                      <a16:colId xmlns:a16="http://schemas.microsoft.com/office/drawing/2014/main" val="20001"/>
                    </a:ext>
                  </a:extLst>
                </a:gridCol>
                <a:gridCol w="4899250">
                  <a:extLst>
                    <a:ext uri="{9D8B030D-6E8A-4147-A177-3AD203B41FA5}">
                      <a16:colId xmlns:a16="http://schemas.microsoft.com/office/drawing/2014/main" val="20002"/>
                    </a:ext>
                  </a:extLst>
                </a:gridCol>
              </a:tblGrid>
              <a:tr h="559225">
                <a:tc>
                  <a:txBody>
                    <a:bodyPr/>
                    <a:lstStyle/>
                    <a:p>
                      <a:pPr marL="0" marR="0" lvl="0" indent="0" algn="ctr" rtl="1">
                        <a:spcBef>
                          <a:spcPts val="0"/>
                        </a:spcBef>
                        <a:spcAft>
                          <a:spcPts val="0"/>
                        </a:spcAft>
                        <a:buNone/>
                      </a:pPr>
                      <a:r>
                        <a:rPr lang="ar-sa" sz="1800" b="1" u="none" strike="noStrike" cap="none">
                          <a:solidFill>
                            <a:schemeClr val="dk1"/>
                          </a:solidFill>
                          <a:latin typeface="Open Sans"/>
                          <a:ea typeface="Open Sans"/>
                          <a:cs typeface="Open Sans"/>
                          <a:sym typeface="Open Sans"/>
                        </a:rPr>
                        <a:t>التعامل معهم بكرامة واحترام.</a:t>
                      </a:r>
                      <a:endParaRPr sz="1800" b="1"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rowSpan="6">
                  <a:txBody>
                    <a:bodyPr/>
                    <a:lstStyle/>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بدلاً من</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a:txBody>
                    <a:bodyPr/>
                    <a:lstStyle/>
                    <a:p>
                      <a:pPr marL="0" marR="0" lvl="0" indent="0" algn="ctr" rtl="1">
                        <a:spcBef>
                          <a:spcPts val="0"/>
                        </a:spcBef>
                        <a:spcAft>
                          <a:spcPts val="0"/>
                        </a:spcAft>
                        <a:buNone/>
                      </a:pPr>
                      <a:r>
                        <a:rPr lang="ar-sa" sz="1800" b="1">
                          <a:solidFill>
                            <a:schemeClr val="dk1"/>
                          </a:solidFill>
                          <a:latin typeface="Open Sans"/>
                          <a:ea typeface="Open Sans"/>
                          <a:cs typeface="Open Sans"/>
                          <a:sym typeface="Open Sans"/>
                        </a:rPr>
                        <a:t>معاملتهم بمواقف لوم الضحية.</a:t>
                      </a:r>
                      <a:endParaRPr sz="1800" b="1"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0"/>
                  </a:ext>
                </a:extLst>
              </a:tr>
              <a:tr h="641750">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أن يكون لديهم القدرة على الاختيار.</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pPr rtl="1"/>
                      <a:endParaRPr lang="fr-FR"/>
                    </a:p>
                  </a:txBody>
                  <a:tcPr/>
                </a:tc>
                <a:tc>
                  <a:txBody>
                    <a:bodyPr/>
                    <a:lstStyle/>
                    <a:p>
                      <a:pPr marL="0" marR="0" lvl="0" indent="0" algn="ctr" rtl="1">
                        <a:spcBef>
                          <a:spcPts val="0"/>
                        </a:spcBef>
                        <a:spcAft>
                          <a:spcPts val="0"/>
                        </a:spcAft>
                        <a:buNone/>
                      </a:pPr>
                      <a:r>
                        <a:rPr lang="ar-sa" sz="1800" dirty="0">
                          <a:solidFill>
                            <a:schemeClr val="dk1"/>
                          </a:solidFill>
                          <a:latin typeface="Open Sans"/>
                          <a:ea typeface="Open Sans"/>
                          <a:cs typeface="Open Sans"/>
                          <a:sym typeface="Open Sans"/>
                        </a:rPr>
                        <a:t>الشعور بالعجز وإخبارهم بما ينبغي لهم فعله أو ما هو ”الأفضل“ لهم.</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1"/>
                  </a:ext>
                </a:extLst>
              </a:tr>
              <a:tr h="934575">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الحفاظ على خصوصية الشخص وسريته.</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pPr rtl="1"/>
                      <a:endParaRPr lang="fr-FR"/>
                    </a:p>
                  </a:txBody>
                  <a:tcPr/>
                </a:tc>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الإحساس بالخزي ووصمة العار، بما في ذلك مشاركة تجارب الشخص دون موافقته.</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2"/>
                  </a:ext>
                </a:extLst>
              </a:tr>
              <a:tr h="934575">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التحرر من التمييز وإطلاق الأحكام.</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pPr rtl="1"/>
                      <a:endParaRPr lang="fr-FR"/>
                    </a:p>
                  </a:txBody>
                  <a:tcPr/>
                </a:tc>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التعرض للتمييز على أساس النوع الاجتماعي، والعرق، والعمر، والحالة الاجتماعية، والدين، إلخ.</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3"/>
                  </a:ext>
                </a:extLst>
              </a:tr>
              <a:tr h="641750">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الوصول إلى معلومات دقيقة.</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pPr rtl="1"/>
                      <a:endParaRPr lang="fr-FR"/>
                    </a:p>
                  </a:txBody>
                  <a:tcPr/>
                </a:tc>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الحصول على معلومات محدودة أو ناقصة عن الخيارات المتاحة.</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4"/>
                  </a:ext>
                </a:extLst>
              </a:tr>
              <a:tr h="895100">
                <a:tc>
                  <a:txBody>
                    <a:bodyPr/>
                    <a:lstStyle/>
                    <a:p>
                      <a:pPr marL="0" marR="0" lvl="0" indent="0" algn="ctr" rtl="1">
                        <a:spcBef>
                          <a:spcPts val="0"/>
                        </a:spcBef>
                        <a:spcAft>
                          <a:spcPts val="0"/>
                        </a:spcAft>
                        <a:buNone/>
                      </a:pPr>
                      <a:r>
                        <a:rPr lang="ar-sa" sz="1800">
                          <a:solidFill>
                            <a:schemeClr val="dk1"/>
                          </a:solidFill>
                          <a:latin typeface="Open Sans"/>
                          <a:ea typeface="Open Sans"/>
                          <a:cs typeface="Open Sans"/>
                          <a:sym typeface="Open Sans"/>
                        </a:rPr>
                        <a:t>الشعور بالأمان والطمأنينة في الإفصاح عن تجربتهم لكم.</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pPr rtl="1"/>
                      <a:endParaRPr lang="fr-FR"/>
                    </a:p>
                  </a:txBody>
                  <a:tcPr/>
                </a:tc>
                <a:tc>
                  <a:txBody>
                    <a:bodyPr/>
                    <a:lstStyle/>
                    <a:p>
                      <a:pPr marL="0" marR="0" lvl="0" indent="0" algn="ctr" rtl="1">
                        <a:spcBef>
                          <a:spcPts val="0"/>
                        </a:spcBef>
                        <a:spcAft>
                          <a:spcPts val="0"/>
                        </a:spcAft>
                        <a:buNone/>
                      </a:pPr>
                      <a:r>
                        <a:rPr lang="ar-sa" sz="1800" dirty="0">
                          <a:solidFill>
                            <a:schemeClr val="dk1"/>
                          </a:solidFill>
                          <a:latin typeface="Open Sans"/>
                          <a:ea typeface="Open Sans"/>
                          <a:cs typeface="Open Sans"/>
                          <a:sym typeface="Open Sans"/>
                        </a:rPr>
                        <a:t>الشعور بأمان أقل بعد الإفصاح عن تجربتهم لكم.</a:t>
                      </a:r>
                      <a:endParaRPr dirty="0"/>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8" name="Google Shape;368;p37"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69" name="Google Shape;369;p37"/>
          <p:cNvSpPr txBox="1"/>
          <p:nvPr/>
        </p:nvSpPr>
        <p:spPr>
          <a:xfrm>
            <a:off x="854376" y="736684"/>
            <a:ext cx="11104541" cy="1077178"/>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3200" b="1" dirty="0">
                <a:solidFill>
                  <a:schemeClr val="dk1"/>
                </a:solidFill>
                <a:latin typeface="Arial"/>
                <a:ea typeface="Arial"/>
                <a:cs typeface="Arial"/>
                <a:sym typeface="Arial"/>
              </a:rPr>
              <a:t>خط الدعم الأول: اتباع نهج الاستماع، والاستفسار، والتحقق، وضمان السلامة، والدعم (LIVES)</a:t>
            </a:r>
            <a:endParaRPr sz="2400" b="1" dirty="0">
              <a:solidFill>
                <a:schemeClr val="dk1"/>
              </a:solidFill>
              <a:latin typeface="Arial"/>
              <a:ea typeface="Arial"/>
              <a:cs typeface="Arial"/>
              <a:sym typeface="Arial"/>
            </a:endParaRPr>
          </a:p>
        </p:txBody>
      </p:sp>
      <p:sp>
        <p:nvSpPr>
          <p:cNvPr id="370" name="Google Shape;370;p37"/>
          <p:cNvSpPr txBox="1"/>
          <p:nvPr/>
        </p:nvSpPr>
        <p:spPr>
          <a:xfrm>
            <a:off x="854378" y="496116"/>
            <a:ext cx="1081946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372" name="Google Shape;372;p37"/>
          <p:cNvSpPr txBox="1"/>
          <p:nvPr/>
        </p:nvSpPr>
        <p:spPr>
          <a:xfrm>
            <a:off x="31602" y="2372463"/>
            <a:ext cx="5278153" cy="378561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endParaRPr sz="2400" dirty="0">
              <a:solidFill>
                <a:schemeClr val="dk1"/>
              </a:solidFill>
              <a:latin typeface="Arial"/>
              <a:ea typeface="Arial"/>
              <a:cs typeface="Arial"/>
              <a:sym typeface="Arial"/>
            </a:endParaRPr>
          </a:p>
          <a:p>
            <a:pPr marL="0" marR="0" lvl="0" indent="0" rtl="1">
              <a:spcBef>
                <a:spcPts val="0"/>
              </a:spcBef>
              <a:spcAft>
                <a:spcPts val="0"/>
              </a:spcAft>
              <a:buNone/>
            </a:pPr>
            <a:r>
              <a:rPr lang="ar-sa" sz="2400" dirty="0">
                <a:solidFill>
                  <a:schemeClr val="dk1"/>
                </a:solidFill>
                <a:latin typeface="Arial"/>
                <a:ea typeface="Arial"/>
                <a:cs typeface="Arial"/>
                <a:sym typeface="Arial"/>
              </a:rPr>
              <a:t>هذه هي الخدمة الأكثر قيمة التي يمكنكم تقديمها.</a:t>
            </a:r>
            <a:endParaRPr dirty="0"/>
          </a:p>
          <a:p>
            <a:pPr marL="0" marR="0" lvl="0" indent="0" rtl="1">
              <a:spcBef>
                <a:spcPts val="0"/>
              </a:spcBef>
              <a:spcAft>
                <a:spcPts val="0"/>
              </a:spcAft>
              <a:buNone/>
            </a:pPr>
            <a:endParaRPr sz="2400" dirty="0">
              <a:solidFill>
                <a:schemeClr val="dk1"/>
              </a:solidFill>
              <a:latin typeface="Arial"/>
              <a:ea typeface="Arial"/>
              <a:cs typeface="Arial"/>
              <a:sym typeface="Arial"/>
            </a:endParaRPr>
          </a:p>
          <a:p>
            <a:pPr marL="0" marR="0" lvl="0" indent="0" rtl="1">
              <a:spcBef>
                <a:spcPts val="0"/>
              </a:spcBef>
              <a:spcAft>
                <a:spcPts val="0"/>
              </a:spcAft>
              <a:buNone/>
            </a:pPr>
            <a:r>
              <a:rPr lang="ar-sa" sz="2400" dirty="0">
                <a:solidFill>
                  <a:schemeClr val="dk1"/>
                </a:solidFill>
                <a:latin typeface="Arial"/>
                <a:ea typeface="Arial"/>
                <a:cs typeface="Arial"/>
                <a:sym typeface="Arial"/>
              </a:rPr>
              <a:t>ستقدمون الدعم الأساسي للشخص، حتى وإن لم تكونوا متخصصين.</a:t>
            </a:r>
            <a:endParaRPr dirty="0"/>
          </a:p>
          <a:p>
            <a:pPr marL="0" marR="0" lvl="0" indent="0" rtl="1">
              <a:spcBef>
                <a:spcPts val="0"/>
              </a:spcBef>
              <a:spcAft>
                <a:spcPts val="0"/>
              </a:spcAft>
              <a:buNone/>
            </a:pPr>
            <a:endParaRPr sz="2400" dirty="0">
              <a:solidFill>
                <a:schemeClr val="dk1"/>
              </a:solidFill>
              <a:latin typeface="Arial"/>
              <a:ea typeface="Arial"/>
              <a:cs typeface="Arial"/>
              <a:sym typeface="Arial"/>
            </a:endParaRPr>
          </a:p>
          <a:p>
            <a:pPr marL="0" marR="0" lvl="0" indent="0" rtl="1">
              <a:spcBef>
                <a:spcPts val="0"/>
              </a:spcBef>
              <a:spcAft>
                <a:spcPts val="0"/>
              </a:spcAft>
              <a:buNone/>
            </a:pPr>
            <a:r>
              <a:rPr lang="ar-sa" sz="2400" dirty="0">
                <a:solidFill>
                  <a:schemeClr val="dk1"/>
                </a:solidFill>
                <a:latin typeface="Arial"/>
                <a:ea typeface="Arial"/>
                <a:cs typeface="Arial"/>
                <a:sym typeface="Arial"/>
              </a:rPr>
              <a:t>تذكروا هذه الكلمات الخمسة: الاستماع، والاستفسار، والتحقق، وضمان السلامة، والدعم</a:t>
            </a:r>
            <a:endParaRPr dirty="0"/>
          </a:p>
          <a:p>
            <a:pPr marL="0" marR="0" lvl="0" indent="0" rtl="1">
              <a:spcBef>
                <a:spcPts val="0"/>
              </a:spcBef>
              <a:spcAft>
                <a:spcPts val="0"/>
              </a:spcAft>
              <a:buNone/>
            </a:pPr>
            <a:endParaRPr sz="2400" dirty="0">
              <a:solidFill>
                <a:schemeClr val="dk1"/>
              </a:solidFill>
              <a:latin typeface="Arial"/>
              <a:ea typeface="Arial"/>
              <a:cs typeface="Arial"/>
              <a:sym typeface="Arial"/>
            </a:endParaRPr>
          </a:p>
          <a:p>
            <a:pPr marL="0" marR="0" lvl="0" indent="0" rtl="1">
              <a:spcBef>
                <a:spcPts val="0"/>
              </a:spcBef>
              <a:spcAft>
                <a:spcPts val="0"/>
              </a:spcAft>
              <a:buNone/>
            </a:pPr>
            <a:endParaRPr sz="2400" dirty="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4925663E-6973-D3C8-3433-87E8DD672594}"/>
              </a:ext>
            </a:extLst>
          </p:cNvPr>
          <p:cNvSpPr txBox="1"/>
          <p:nvPr/>
        </p:nvSpPr>
        <p:spPr>
          <a:xfrm>
            <a:off x="5309755" y="2193668"/>
            <a:ext cx="1831340" cy="4185761"/>
          </a:xfrm>
          <a:prstGeom prst="rect">
            <a:avLst/>
          </a:prstGeom>
          <a:noFill/>
        </p:spPr>
        <p:txBody>
          <a:bodyPr wrap="square" rtlCol="1">
            <a:spAutoFit/>
          </a:bodyPr>
          <a:lstStyle/>
          <a:p>
            <a:pPr rtl="1"/>
            <a:r>
              <a:rPr lang="ar-sa" sz="2800" dirty="0"/>
              <a:t>الاستماع</a:t>
            </a:r>
          </a:p>
          <a:p>
            <a:pPr rtl="1"/>
            <a:endParaRPr lang="en-US" sz="2800" dirty="0"/>
          </a:p>
          <a:p>
            <a:pPr rtl="1"/>
            <a:r>
              <a:rPr lang="ar-sa" sz="2800" dirty="0"/>
              <a:t>الاستفسار</a:t>
            </a:r>
          </a:p>
          <a:p>
            <a:pPr rtl="1"/>
            <a:endParaRPr lang="en-US" sz="2800" dirty="0"/>
          </a:p>
          <a:p>
            <a:pPr rtl="1"/>
            <a:r>
              <a:rPr lang="ar-sa" sz="2800" dirty="0"/>
              <a:t>التحقق</a:t>
            </a:r>
          </a:p>
          <a:p>
            <a:pPr rtl="1"/>
            <a:endParaRPr lang="en-US" sz="2800" dirty="0"/>
          </a:p>
          <a:p>
            <a:pPr rtl="1"/>
            <a:r>
              <a:rPr lang="ar-sa" sz="2800" dirty="0"/>
              <a:t>ضمان السلامة</a:t>
            </a:r>
          </a:p>
          <a:p>
            <a:pPr rtl="1"/>
            <a:endParaRPr lang="en-US" sz="2800" dirty="0"/>
          </a:p>
          <a:p>
            <a:pPr rtl="1"/>
            <a:r>
              <a:rPr lang="ar-sa" sz="2800" dirty="0"/>
              <a:t>الدعم</a:t>
            </a:r>
          </a:p>
          <a:p>
            <a:pPr rtl="1"/>
            <a:endParaRPr lang="en-US" dirty="0"/>
          </a:p>
        </p:txBody>
      </p:sp>
      <p:pic>
        <p:nvPicPr>
          <p:cNvPr id="3" name="Picture 2" descr="Logo&#10;&#10;Description automatically generated with medium confidence">
            <a:extLst>
              <a:ext uri="{FF2B5EF4-FFF2-40B4-BE49-F238E27FC236}">
                <a16:creationId xmlns:a16="http://schemas.microsoft.com/office/drawing/2014/main" id="{E427F581-2D84-DB2E-3F41-B55A41B1F8CF}"/>
              </a:ext>
            </a:extLst>
          </p:cNvPr>
          <p:cNvPicPr>
            <a:picLocks noChangeAspect="1"/>
          </p:cNvPicPr>
          <p:nvPr/>
        </p:nvPicPr>
        <p:blipFill rotWithShape="1">
          <a:blip r:embed="rId4"/>
          <a:srcRect l="19459" t="17373" r="22121" b="19275"/>
          <a:stretch/>
        </p:blipFill>
        <p:spPr>
          <a:xfrm>
            <a:off x="7277925" y="2058143"/>
            <a:ext cx="553852" cy="600604"/>
          </a:xfrm>
          <a:prstGeom prst="rect">
            <a:avLst/>
          </a:prstGeom>
        </p:spPr>
      </p:pic>
      <p:sp>
        <p:nvSpPr>
          <p:cNvPr id="4" name="TextBox 3">
            <a:extLst>
              <a:ext uri="{FF2B5EF4-FFF2-40B4-BE49-F238E27FC236}">
                <a16:creationId xmlns:a16="http://schemas.microsoft.com/office/drawing/2014/main" id="{F0D4142E-ACED-A828-A14E-8D03F8BD1DED}"/>
              </a:ext>
            </a:extLst>
          </p:cNvPr>
          <p:cNvSpPr txBox="1"/>
          <p:nvPr/>
        </p:nvSpPr>
        <p:spPr>
          <a:xfrm>
            <a:off x="8051471" y="2136583"/>
            <a:ext cx="2256311" cy="523220"/>
          </a:xfrm>
          <a:prstGeom prst="rect">
            <a:avLst/>
          </a:prstGeom>
          <a:noFill/>
        </p:spPr>
        <p:txBody>
          <a:bodyPr wrap="square" rtlCol="1">
            <a:spAutoFit/>
          </a:bodyPr>
          <a:lstStyle/>
          <a:p>
            <a:pPr rtl="1"/>
            <a:r>
              <a:rPr lang="ar-sa" sz="2800" dirty="0">
                <a:latin typeface="FreightSans Pro Book" panose="02000606030000020004" pitchFamily="50" charset="0"/>
              </a:rPr>
              <a:t>الاستماع</a:t>
            </a:r>
          </a:p>
        </p:txBody>
      </p:sp>
      <p:pic>
        <p:nvPicPr>
          <p:cNvPr id="5" name="Picture 4" descr="Icon&#10;&#10;Description automatically generated">
            <a:extLst>
              <a:ext uri="{FF2B5EF4-FFF2-40B4-BE49-F238E27FC236}">
                <a16:creationId xmlns:a16="http://schemas.microsoft.com/office/drawing/2014/main" id="{13852B76-2628-3586-17D3-67D196490923}"/>
              </a:ext>
            </a:extLst>
          </p:cNvPr>
          <p:cNvPicPr>
            <a:picLocks noChangeAspect="1"/>
          </p:cNvPicPr>
          <p:nvPr/>
        </p:nvPicPr>
        <p:blipFill>
          <a:blip r:embed="rId5"/>
          <a:stretch>
            <a:fillRect/>
          </a:stretch>
        </p:blipFill>
        <p:spPr>
          <a:xfrm>
            <a:off x="7264535" y="2985283"/>
            <a:ext cx="553853" cy="553853"/>
          </a:xfrm>
          <a:prstGeom prst="rect">
            <a:avLst/>
          </a:prstGeom>
        </p:spPr>
      </p:pic>
      <p:sp>
        <p:nvSpPr>
          <p:cNvPr id="6" name="TextBox 5">
            <a:extLst>
              <a:ext uri="{FF2B5EF4-FFF2-40B4-BE49-F238E27FC236}">
                <a16:creationId xmlns:a16="http://schemas.microsoft.com/office/drawing/2014/main" id="{1CD36F9D-1AF8-E30A-93D6-8C1D59F656F6}"/>
              </a:ext>
            </a:extLst>
          </p:cNvPr>
          <p:cNvSpPr txBox="1"/>
          <p:nvPr/>
        </p:nvSpPr>
        <p:spPr>
          <a:xfrm>
            <a:off x="7515431" y="3049165"/>
            <a:ext cx="3907446" cy="523220"/>
          </a:xfrm>
          <a:prstGeom prst="rect">
            <a:avLst/>
          </a:prstGeom>
          <a:noFill/>
        </p:spPr>
        <p:txBody>
          <a:bodyPr wrap="square" rtlCol="1">
            <a:spAutoFit/>
          </a:bodyPr>
          <a:lstStyle/>
          <a:p>
            <a:pPr algn="ctr" rtl="1"/>
            <a:r>
              <a:rPr lang="ar-sa" sz="2800" dirty="0">
                <a:latin typeface="FreightSans Pro Book" panose="02000606030000020004" pitchFamily="50" charset="0"/>
              </a:rPr>
              <a:t>...الاستفسار عن الاحتياجات</a:t>
            </a:r>
          </a:p>
        </p:txBody>
      </p:sp>
      <p:pic>
        <p:nvPicPr>
          <p:cNvPr id="7" name="Picture 6" descr="Text, icon&#10;&#10;Description automatically generated">
            <a:extLst>
              <a:ext uri="{FF2B5EF4-FFF2-40B4-BE49-F238E27FC236}">
                <a16:creationId xmlns:a16="http://schemas.microsoft.com/office/drawing/2014/main" id="{322A8048-F950-58D0-310B-6BE10AB60CFC}"/>
              </a:ext>
            </a:extLst>
          </p:cNvPr>
          <p:cNvPicPr>
            <a:picLocks noChangeAspect="1"/>
          </p:cNvPicPr>
          <p:nvPr/>
        </p:nvPicPr>
        <p:blipFill>
          <a:blip r:embed="rId6"/>
          <a:stretch>
            <a:fillRect/>
          </a:stretch>
        </p:blipFill>
        <p:spPr>
          <a:xfrm>
            <a:off x="7193973" y="3768271"/>
            <a:ext cx="642917" cy="642917"/>
          </a:xfrm>
          <a:prstGeom prst="rect">
            <a:avLst/>
          </a:prstGeom>
        </p:spPr>
      </p:pic>
      <p:sp>
        <p:nvSpPr>
          <p:cNvPr id="8" name="TextBox 7">
            <a:extLst>
              <a:ext uri="{FF2B5EF4-FFF2-40B4-BE49-F238E27FC236}">
                <a16:creationId xmlns:a16="http://schemas.microsoft.com/office/drawing/2014/main" id="{44BECF7B-F79F-B18E-F177-B91CC2C50287}"/>
              </a:ext>
            </a:extLst>
          </p:cNvPr>
          <p:cNvSpPr txBox="1"/>
          <p:nvPr/>
        </p:nvSpPr>
        <p:spPr>
          <a:xfrm>
            <a:off x="7761911" y="3825557"/>
            <a:ext cx="4022160" cy="523220"/>
          </a:xfrm>
          <a:prstGeom prst="rect">
            <a:avLst/>
          </a:prstGeom>
          <a:noFill/>
        </p:spPr>
        <p:txBody>
          <a:bodyPr wrap="square" rtlCol="1">
            <a:spAutoFit/>
          </a:bodyPr>
          <a:lstStyle/>
          <a:p>
            <a:pPr algn="ctr" rtl="1"/>
            <a:r>
              <a:rPr lang="ar-sa" sz="2800" dirty="0">
                <a:latin typeface="FreightSans Pro Book" panose="02000606030000020004" pitchFamily="50" charset="0"/>
              </a:rPr>
              <a:t>...التحقق من التجربة</a:t>
            </a:r>
          </a:p>
        </p:txBody>
      </p:sp>
      <p:pic>
        <p:nvPicPr>
          <p:cNvPr id="9" name="Picture 8" descr="Icon&#10;&#10;Description automatically generated">
            <a:extLst>
              <a:ext uri="{FF2B5EF4-FFF2-40B4-BE49-F238E27FC236}">
                <a16:creationId xmlns:a16="http://schemas.microsoft.com/office/drawing/2014/main" id="{C75846C4-2926-B465-6560-E3F5EA42190F}"/>
              </a:ext>
            </a:extLst>
          </p:cNvPr>
          <p:cNvPicPr>
            <a:picLocks noChangeAspect="1"/>
          </p:cNvPicPr>
          <p:nvPr/>
        </p:nvPicPr>
        <p:blipFill>
          <a:blip r:embed="rId7"/>
          <a:stretch>
            <a:fillRect/>
          </a:stretch>
        </p:blipFill>
        <p:spPr>
          <a:xfrm>
            <a:off x="7277925" y="4723848"/>
            <a:ext cx="642917" cy="642917"/>
          </a:xfrm>
          <a:prstGeom prst="rect">
            <a:avLst/>
          </a:prstGeom>
        </p:spPr>
      </p:pic>
      <p:sp>
        <p:nvSpPr>
          <p:cNvPr id="10" name="TextBox 9">
            <a:extLst>
              <a:ext uri="{FF2B5EF4-FFF2-40B4-BE49-F238E27FC236}">
                <a16:creationId xmlns:a16="http://schemas.microsoft.com/office/drawing/2014/main" id="{1C32EFEE-45FD-4375-C99F-6891FBC88C8D}"/>
              </a:ext>
            </a:extLst>
          </p:cNvPr>
          <p:cNvSpPr txBox="1"/>
          <p:nvPr/>
        </p:nvSpPr>
        <p:spPr>
          <a:xfrm>
            <a:off x="8051471" y="4843545"/>
            <a:ext cx="2844800" cy="523220"/>
          </a:xfrm>
          <a:prstGeom prst="rect">
            <a:avLst/>
          </a:prstGeom>
          <a:noFill/>
        </p:spPr>
        <p:txBody>
          <a:bodyPr wrap="square" rtlCol="1">
            <a:spAutoFit/>
          </a:bodyPr>
          <a:lstStyle/>
          <a:p>
            <a:pPr algn="ctr" rtl="1"/>
            <a:r>
              <a:rPr lang="ar-sa" sz="2800" dirty="0">
                <a:latin typeface="FreightSans Pro Book" panose="02000606030000020004" pitchFamily="50" charset="0"/>
              </a:rPr>
              <a:t>...ضمان السلامة</a:t>
            </a:r>
          </a:p>
        </p:txBody>
      </p:sp>
      <p:pic>
        <p:nvPicPr>
          <p:cNvPr id="11" name="Picture 10" descr="Icon&#10;&#10;Description automatically generated">
            <a:extLst>
              <a:ext uri="{FF2B5EF4-FFF2-40B4-BE49-F238E27FC236}">
                <a16:creationId xmlns:a16="http://schemas.microsoft.com/office/drawing/2014/main" id="{D2C75FB8-FC11-7B86-CBA3-CD7D42343E9A}"/>
              </a:ext>
            </a:extLst>
          </p:cNvPr>
          <p:cNvPicPr>
            <a:picLocks noChangeAspect="1"/>
          </p:cNvPicPr>
          <p:nvPr/>
        </p:nvPicPr>
        <p:blipFill>
          <a:blip r:embed="rId8"/>
          <a:stretch>
            <a:fillRect/>
          </a:stretch>
        </p:blipFill>
        <p:spPr>
          <a:xfrm>
            <a:off x="7232073" y="5436285"/>
            <a:ext cx="726869" cy="726869"/>
          </a:xfrm>
          <a:prstGeom prst="rect">
            <a:avLst/>
          </a:prstGeom>
        </p:spPr>
      </p:pic>
      <p:sp>
        <p:nvSpPr>
          <p:cNvPr id="12" name="TextBox 11">
            <a:extLst>
              <a:ext uri="{FF2B5EF4-FFF2-40B4-BE49-F238E27FC236}">
                <a16:creationId xmlns:a16="http://schemas.microsoft.com/office/drawing/2014/main" id="{0E6F3FA4-E879-43E2-3F11-9D90A2BFFB86}"/>
              </a:ext>
            </a:extLst>
          </p:cNvPr>
          <p:cNvSpPr txBox="1"/>
          <p:nvPr/>
        </p:nvSpPr>
        <p:spPr>
          <a:xfrm>
            <a:off x="8578077" y="5686553"/>
            <a:ext cx="2844800" cy="523220"/>
          </a:xfrm>
          <a:prstGeom prst="rect">
            <a:avLst/>
          </a:prstGeom>
          <a:noFill/>
        </p:spPr>
        <p:txBody>
          <a:bodyPr wrap="square" rtlCol="1">
            <a:spAutoFit/>
          </a:bodyPr>
          <a:lstStyle/>
          <a:p>
            <a:pPr algn="ctr" rtl="1"/>
            <a:r>
              <a:rPr lang="ar-sa" sz="2800" dirty="0">
                <a:latin typeface="FreightSans Pro Book" panose="02000606030000020004" pitchFamily="50" charset="0"/>
              </a:rPr>
              <a:t>...الدعم</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38"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78" name="Google Shape;378;p38"/>
          <p:cNvSpPr txBox="1"/>
          <p:nvPr/>
        </p:nvSpPr>
        <p:spPr>
          <a:xfrm>
            <a:off x="1547488" y="2639529"/>
            <a:ext cx="8737177"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استمعوا بتعاطف ودون إطلاق الأحكام.</a:t>
            </a:r>
            <a:endParaRPr dirty="0"/>
          </a:p>
        </p:txBody>
      </p:sp>
      <p:sp>
        <p:nvSpPr>
          <p:cNvPr id="379" name="Google Shape;379;p38"/>
          <p:cNvSpPr txBox="1"/>
          <p:nvPr/>
        </p:nvSpPr>
        <p:spPr>
          <a:xfrm>
            <a:off x="1547487" y="3277279"/>
            <a:ext cx="8737177" cy="110799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لا تجروا تحقيقات أو مقابلات، لكن تأكدوا من تدوين المعلومات الأساسية: من، ومتى، وماذا، وأين. لا تسألوا أبداً عن السبب الذي دفع الناجي/الناجية إلى فعل شيء ما أو عدم فعله، لأن ذلك قد يعني إطلاق الأحكام.</a:t>
            </a:r>
            <a:endParaRPr dirty="0"/>
          </a:p>
        </p:txBody>
      </p:sp>
      <p:sp>
        <p:nvSpPr>
          <p:cNvPr id="380" name="Google Shape;380;p38"/>
          <p:cNvSpPr txBox="1"/>
          <p:nvPr/>
        </p:nvSpPr>
        <p:spPr>
          <a:xfrm>
            <a:off x="1547487" y="4656149"/>
            <a:ext cx="873034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اسألوهم عن مخاوفهم المتعلقة بسلامتهم الشخصية. </a:t>
            </a:r>
            <a:endParaRPr dirty="0"/>
          </a:p>
        </p:txBody>
      </p:sp>
      <p:sp>
        <p:nvSpPr>
          <p:cNvPr id="381" name="Google Shape;381;p38"/>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نصائح للاستجابة للاستغلال والانتهاك الجنسيين والتحرش الجنسي</a:t>
            </a:r>
            <a:endParaRPr sz="3200" b="1" dirty="0">
              <a:solidFill>
                <a:schemeClr val="dk1"/>
              </a:solidFill>
              <a:latin typeface="Arial"/>
              <a:ea typeface="Arial"/>
              <a:cs typeface="Arial"/>
              <a:sym typeface="Arial"/>
            </a:endParaRPr>
          </a:p>
        </p:txBody>
      </p:sp>
      <p:sp>
        <p:nvSpPr>
          <p:cNvPr id="382" name="Google Shape;382;p38"/>
          <p:cNvSpPr txBox="1"/>
          <p:nvPr/>
        </p:nvSpPr>
        <p:spPr>
          <a:xfrm>
            <a:off x="854378" y="496116"/>
            <a:ext cx="1099218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383" name="Google Shape;383;p38"/>
          <p:cNvSpPr txBox="1"/>
          <p:nvPr/>
        </p:nvSpPr>
        <p:spPr>
          <a:xfrm>
            <a:off x="1554320" y="5614805"/>
            <a:ext cx="8730344"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ارجعوا إلى الخدمات المتاحة بموافقة الناجين/الناجيات.</a:t>
            </a:r>
            <a:endParaRPr dirty="0"/>
          </a:p>
        </p:txBody>
      </p:sp>
      <p:pic>
        <p:nvPicPr>
          <p:cNvPr id="384" name="Google Shape;384;p38" descr="Icon&#10;&#10;Description automatically generated"/>
          <p:cNvPicPr preferRelativeResize="0"/>
          <p:nvPr/>
        </p:nvPicPr>
        <p:blipFill rotWithShape="1">
          <a:blip r:embed="rId4">
            <a:alphaModFix/>
          </a:blip>
          <a:srcRect/>
          <a:stretch/>
        </p:blipFill>
        <p:spPr>
          <a:xfrm>
            <a:off x="10835054" y="4460460"/>
            <a:ext cx="806557" cy="806557"/>
          </a:xfrm>
          <a:prstGeom prst="rect">
            <a:avLst/>
          </a:prstGeom>
          <a:noFill/>
          <a:ln>
            <a:noFill/>
          </a:ln>
        </p:spPr>
      </p:pic>
      <p:pic>
        <p:nvPicPr>
          <p:cNvPr id="385" name="Google Shape;385;p38" descr="Icon&#10;&#10;Description automatically generated"/>
          <p:cNvPicPr preferRelativeResize="0"/>
          <p:nvPr/>
        </p:nvPicPr>
        <p:blipFill rotWithShape="1">
          <a:blip r:embed="rId5">
            <a:alphaModFix/>
          </a:blip>
          <a:srcRect/>
          <a:stretch/>
        </p:blipFill>
        <p:spPr>
          <a:xfrm>
            <a:off x="10858675" y="5469406"/>
            <a:ext cx="726556" cy="726556"/>
          </a:xfrm>
          <a:prstGeom prst="rect">
            <a:avLst/>
          </a:prstGeom>
          <a:noFill/>
          <a:ln>
            <a:noFill/>
          </a:ln>
        </p:spPr>
      </p:pic>
      <p:pic>
        <p:nvPicPr>
          <p:cNvPr id="386" name="Google Shape;386;p38" descr="Logo&#10;&#10;Description automatically generated with medium confidence"/>
          <p:cNvPicPr preferRelativeResize="0"/>
          <p:nvPr/>
        </p:nvPicPr>
        <p:blipFill rotWithShape="1">
          <a:blip r:embed="rId6">
            <a:alphaModFix/>
          </a:blip>
          <a:srcRect l="19459" t="17373" r="22120" b="19275"/>
          <a:stretch/>
        </p:blipFill>
        <p:spPr>
          <a:xfrm>
            <a:off x="11102786" y="2449210"/>
            <a:ext cx="743774" cy="806557"/>
          </a:xfrm>
          <a:prstGeom prst="rect">
            <a:avLst/>
          </a:prstGeom>
          <a:noFill/>
          <a:ln>
            <a:noFill/>
          </a:ln>
        </p:spPr>
      </p:pic>
      <p:pic>
        <p:nvPicPr>
          <p:cNvPr id="387" name="Google Shape;387;p38" descr="Icon&#10;&#10;Description automatically generated"/>
          <p:cNvPicPr preferRelativeResize="0"/>
          <p:nvPr/>
        </p:nvPicPr>
        <p:blipFill rotWithShape="1">
          <a:blip r:embed="rId7">
            <a:alphaModFix/>
          </a:blip>
          <a:srcRect l="16406" t="21064" r="16536" b="20416"/>
          <a:stretch/>
        </p:blipFill>
        <p:spPr>
          <a:xfrm>
            <a:off x="10723960" y="2747621"/>
            <a:ext cx="410910" cy="358583"/>
          </a:xfrm>
          <a:prstGeom prst="rect">
            <a:avLst/>
          </a:prstGeom>
          <a:noFill/>
          <a:ln>
            <a:noFill/>
          </a:ln>
        </p:spPr>
      </p:pic>
      <p:grpSp>
        <p:nvGrpSpPr>
          <p:cNvPr id="388" name="Google Shape;388;p38"/>
          <p:cNvGrpSpPr/>
          <p:nvPr/>
        </p:nvGrpSpPr>
        <p:grpSpPr>
          <a:xfrm>
            <a:off x="10777447" y="3414889"/>
            <a:ext cx="885455" cy="873457"/>
            <a:chOff x="1029309" y="3414889"/>
            <a:chExt cx="885455" cy="873457"/>
          </a:xfrm>
        </p:grpSpPr>
        <p:pic>
          <p:nvPicPr>
            <p:cNvPr id="389" name="Google Shape;389;p38" descr="Logo&#10;&#10;Description automatically generated"/>
            <p:cNvPicPr preferRelativeResize="0"/>
            <p:nvPr/>
          </p:nvPicPr>
          <p:blipFill rotWithShape="1">
            <a:blip r:embed="rId8">
              <a:alphaModFix/>
            </a:blip>
            <a:srcRect l="20827" t="21064" r="21583" b="22127"/>
            <a:stretch/>
          </p:blipFill>
          <p:spPr>
            <a:xfrm flipH="1">
              <a:off x="1029309" y="3414889"/>
              <a:ext cx="885455" cy="873457"/>
            </a:xfrm>
            <a:prstGeom prst="rect">
              <a:avLst/>
            </a:prstGeom>
            <a:noFill/>
            <a:ln>
              <a:noFill/>
            </a:ln>
          </p:spPr>
        </p:pic>
        <p:sp>
          <p:nvSpPr>
            <p:cNvPr id="390" name="Google Shape;390;p38"/>
            <p:cNvSpPr/>
            <p:nvPr/>
          </p:nvSpPr>
          <p:spPr>
            <a:xfrm>
              <a:off x="1323827" y="3644544"/>
              <a:ext cx="319745" cy="320163"/>
            </a:xfrm>
            <a:prstGeom prst="ellipse">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rtl="1">
                <a:spcBef>
                  <a:spcPts val="0"/>
                </a:spcBef>
                <a:spcAft>
                  <a:spcPts val="0"/>
                </a:spcAft>
                <a:buNone/>
              </a:pPr>
              <a:endParaRPr sz="1800" dirty="0">
                <a:solidFill>
                  <a:schemeClr val="lt1"/>
                </a:solidFill>
                <a:latin typeface="Calibri"/>
                <a:ea typeface="Calibri"/>
                <a:cs typeface="Calibri"/>
                <a:sym typeface="Calibri"/>
              </a:endParaRPr>
            </a:p>
          </p:txBody>
        </p:sp>
        <p:pic>
          <p:nvPicPr>
            <p:cNvPr id="391" name="Google Shape;391;p38" descr="Icon&#10;&#10;Description automatically generated"/>
            <p:cNvPicPr preferRelativeResize="0"/>
            <p:nvPr/>
          </p:nvPicPr>
          <p:blipFill rotWithShape="1">
            <a:blip r:embed="rId9">
              <a:alphaModFix/>
            </a:blip>
            <a:srcRect l="19495" t="20001" r="20353" b="19894"/>
            <a:stretch/>
          </p:blipFill>
          <p:spPr>
            <a:xfrm flipH="1">
              <a:off x="1251684" y="3647411"/>
              <a:ext cx="400976" cy="400674"/>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p39"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397" name="Google Shape;397;p39"/>
          <p:cNvSpPr txBox="1"/>
          <p:nvPr/>
        </p:nvSpPr>
        <p:spPr>
          <a:xfrm>
            <a:off x="1562579" y="2639995"/>
            <a:ext cx="8920102" cy="43088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dirty="0">
                <a:solidFill>
                  <a:schemeClr val="dk1"/>
                </a:solidFill>
                <a:latin typeface="Arial"/>
                <a:ea typeface="Arial"/>
                <a:cs typeface="Arial"/>
                <a:sym typeface="Arial"/>
              </a:rPr>
              <a:t>أدركوا أهمية منصبكم وتفاعلاتكم. </a:t>
            </a:r>
            <a:endParaRPr dirty="0"/>
          </a:p>
        </p:txBody>
      </p:sp>
      <p:sp>
        <p:nvSpPr>
          <p:cNvPr id="398" name="Google Shape;398;p39"/>
          <p:cNvSpPr txBox="1"/>
          <p:nvPr/>
        </p:nvSpPr>
        <p:spPr>
          <a:xfrm>
            <a:off x="1562578" y="3522944"/>
            <a:ext cx="8920102"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أخبروهم بما يتعين عليكم فعله بالمعلومات وماذا سيحدث بعد ذلك. </a:t>
            </a:r>
            <a:endParaRPr dirty="0"/>
          </a:p>
        </p:txBody>
      </p:sp>
      <p:sp>
        <p:nvSpPr>
          <p:cNvPr id="399" name="Google Shape;399;p39"/>
          <p:cNvSpPr txBox="1"/>
          <p:nvPr/>
        </p:nvSpPr>
        <p:spPr>
          <a:xfrm>
            <a:off x="1562578" y="4572527"/>
            <a:ext cx="8920101"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كونوا منفتحين ومستعدين لتغيير معتقداتكم عند تقديم معلومات جديدة إليكم.</a:t>
            </a:r>
            <a:endParaRPr dirty="0"/>
          </a:p>
        </p:txBody>
      </p:sp>
      <p:sp>
        <p:nvSpPr>
          <p:cNvPr id="400" name="Google Shape;400;p39"/>
          <p:cNvSpPr txBox="1"/>
          <p:nvPr/>
        </p:nvSpPr>
        <p:spPr>
          <a:xfrm>
            <a:off x="1562577" y="5677455"/>
            <a:ext cx="8920101" cy="44386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a:solidFill>
                  <a:schemeClr val="dk1"/>
                </a:solidFill>
                <a:latin typeface="Arial"/>
                <a:ea typeface="Arial"/>
                <a:cs typeface="Arial"/>
                <a:sym typeface="Arial"/>
              </a:rPr>
              <a:t>اطرحوا أسئلة صادقة. </a:t>
            </a:r>
            <a:endParaRPr dirty="0"/>
          </a:p>
        </p:txBody>
      </p:sp>
      <p:sp>
        <p:nvSpPr>
          <p:cNvPr id="401" name="Google Shape;401;p39"/>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نصائح للاستجابة للاستغلال والانتهاك الجنسيين والتحرش الجنسي</a:t>
            </a:r>
            <a:endParaRPr sz="3200" b="1" dirty="0">
              <a:solidFill>
                <a:schemeClr val="dk1"/>
              </a:solidFill>
              <a:latin typeface="Arial"/>
              <a:ea typeface="Arial"/>
              <a:cs typeface="Arial"/>
              <a:sym typeface="Arial"/>
            </a:endParaRPr>
          </a:p>
        </p:txBody>
      </p:sp>
      <p:sp>
        <p:nvSpPr>
          <p:cNvPr id="402" name="Google Shape;402;p39"/>
          <p:cNvSpPr txBox="1"/>
          <p:nvPr/>
        </p:nvSpPr>
        <p:spPr>
          <a:xfrm>
            <a:off x="854378" y="496116"/>
            <a:ext cx="111045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pic>
        <p:nvPicPr>
          <p:cNvPr id="403" name="Google Shape;403;p39" descr="Icon&#10;&#10;Description automatically generated"/>
          <p:cNvPicPr preferRelativeResize="0"/>
          <p:nvPr/>
        </p:nvPicPr>
        <p:blipFill rotWithShape="1">
          <a:blip r:embed="rId4">
            <a:alphaModFix/>
          </a:blip>
          <a:srcRect/>
          <a:stretch/>
        </p:blipFill>
        <p:spPr>
          <a:xfrm>
            <a:off x="10839797" y="5514663"/>
            <a:ext cx="728481" cy="728481"/>
          </a:xfrm>
          <a:prstGeom prst="rect">
            <a:avLst/>
          </a:prstGeom>
          <a:noFill/>
          <a:ln>
            <a:noFill/>
          </a:ln>
        </p:spPr>
      </p:pic>
      <p:pic>
        <p:nvPicPr>
          <p:cNvPr id="404" name="Google Shape;404;p39" descr="Icon&#10;&#10;Description automatically generated"/>
          <p:cNvPicPr preferRelativeResize="0"/>
          <p:nvPr/>
        </p:nvPicPr>
        <p:blipFill rotWithShape="1">
          <a:blip r:embed="rId5">
            <a:alphaModFix/>
          </a:blip>
          <a:srcRect/>
          <a:stretch/>
        </p:blipFill>
        <p:spPr>
          <a:xfrm>
            <a:off x="10736411" y="2348424"/>
            <a:ext cx="928662" cy="928662"/>
          </a:xfrm>
          <a:prstGeom prst="rect">
            <a:avLst/>
          </a:prstGeom>
          <a:noFill/>
          <a:ln>
            <a:noFill/>
          </a:ln>
        </p:spPr>
      </p:pic>
      <p:pic>
        <p:nvPicPr>
          <p:cNvPr id="405" name="Google Shape;405;p39" descr="Text, icon&#10;&#10;Description automatically generated"/>
          <p:cNvPicPr preferRelativeResize="0"/>
          <p:nvPr/>
        </p:nvPicPr>
        <p:blipFill rotWithShape="1">
          <a:blip r:embed="rId6">
            <a:alphaModFix/>
          </a:blip>
          <a:srcRect/>
          <a:stretch/>
        </p:blipFill>
        <p:spPr>
          <a:xfrm>
            <a:off x="10745093" y="3429000"/>
            <a:ext cx="928662" cy="928662"/>
          </a:xfrm>
          <a:prstGeom prst="rect">
            <a:avLst/>
          </a:prstGeom>
          <a:noFill/>
          <a:ln>
            <a:noFill/>
          </a:ln>
        </p:spPr>
      </p:pic>
      <p:pic>
        <p:nvPicPr>
          <p:cNvPr id="406" name="Google Shape;406;p39" descr="Icon&#10;&#10;Description automatically generated"/>
          <p:cNvPicPr preferRelativeResize="0"/>
          <p:nvPr/>
        </p:nvPicPr>
        <p:blipFill rotWithShape="1">
          <a:blip r:embed="rId7">
            <a:alphaModFix/>
          </a:blip>
          <a:srcRect/>
          <a:stretch/>
        </p:blipFill>
        <p:spPr>
          <a:xfrm>
            <a:off x="10795692" y="4517889"/>
            <a:ext cx="878063" cy="8780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40"/>
          <p:cNvPicPr preferRelativeResize="0"/>
          <p:nvPr/>
        </p:nvPicPr>
        <p:blipFill rotWithShape="1">
          <a:blip r:embed="rId3">
            <a:alphaModFix/>
          </a:blip>
          <a:srcRect/>
          <a:stretch/>
        </p:blipFill>
        <p:spPr>
          <a:xfrm flipH="1">
            <a:off x="-2070" y="0"/>
            <a:ext cx="12192000" cy="6858000"/>
          </a:xfrm>
          <a:prstGeom prst="rect">
            <a:avLst/>
          </a:prstGeom>
          <a:noFill/>
          <a:ln>
            <a:noFill/>
          </a:ln>
        </p:spPr>
      </p:pic>
      <p:sp>
        <p:nvSpPr>
          <p:cNvPr id="412" name="Google Shape;412;p40"/>
          <p:cNvSpPr txBox="1"/>
          <p:nvPr/>
        </p:nvSpPr>
        <p:spPr>
          <a:xfrm>
            <a:off x="881332" y="2709715"/>
            <a:ext cx="10156781" cy="152349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a:solidFill>
                  <a:srgbClr val="786A6E"/>
                </a:solidFill>
                <a:latin typeface="Arial"/>
                <a:ea typeface="Arial"/>
                <a:cs typeface="Arial"/>
                <a:sym typeface="Arial"/>
              </a:rPr>
              <a:t>الخيار (أ):</a:t>
            </a:r>
            <a:endParaRPr dirty="0"/>
          </a:p>
          <a:p>
            <a:pPr marL="0" marR="0" lvl="0" indent="0" rtl="1">
              <a:spcBef>
                <a:spcPts val="600"/>
              </a:spcBef>
              <a:spcAft>
                <a:spcPts val="0"/>
              </a:spcAft>
              <a:buNone/>
            </a:pPr>
            <a:r>
              <a:rPr lang="ar-sa" sz="2200">
                <a:solidFill>
                  <a:schemeClr val="dk1"/>
                </a:solidFill>
                <a:latin typeface="Arial"/>
                <a:ea typeface="Arial"/>
                <a:cs typeface="Arial"/>
                <a:sym typeface="Arial"/>
              </a:rPr>
              <a:t>يعمل كل ثنائي معاً للعب أدوار الإفصاح عن أحد بلاغات الاستغلال والانتهاك الجنسيين والتحرش الجنسي وتلقيها استناداً إلى السيناريو المقدم. سيتقمص الشخص (أ) دور الناجي/الناجية أولاً ويلعب الشخص (ب) دور الموظف المسؤول عن تلقي البلاغ.</a:t>
            </a:r>
            <a:endParaRPr dirty="0"/>
          </a:p>
        </p:txBody>
      </p:sp>
      <p:sp>
        <p:nvSpPr>
          <p:cNvPr id="413" name="Google Shape;413;p40"/>
          <p:cNvSpPr txBox="1"/>
          <p:nvPr/>
        </p:nvSpPr>
        <p:spPr>
          <a:xfrm>
            <a:off x="881332" y="4468783"/>
            <a:ext cx="10156781" cy="152349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200" b="1">
                <a:solidFill>
                  <a:srgbClr val="786A6E"/>
                </a:solidFill>
                <a:latin typeface="Arial"/>
                <a:ea typeface="Arial"/>
                <a:cs typeface="Arial"/>
                <a:sym typeface="Arial"/>
              </a:rPr>
              <a:t>الخيار (ب):</a:t>
            </a:r>
            <a:endParaRPr dirty="0"/>
          </a:p>
          <a:p>
            <a:pPr marL="0" marR="0" lvl="0" indent="0" rtl="1">
              <a:spcBef>
                <a:spcPts val="600"/>
              </a:spcBef>
              <a:spcAft>
                <a:spcPts val="0"/>
              </a:spcAft>
              <a:buNone/>
            </a:pPr>
            <a:r>
              <a:rPr lang="ar-sa" sz="2200">
                <a:solidFill>
                  <a:schemeClr val="dk1"/>
                </a:solidFill>
                <a:latin typeface="Arial"/>
                <a:ea typeface="Arial"/>
                <a:cs typeface="Arial"/>
                <a:sym typeface="Arial"/>
              </a:rPr>
              <a:t>اختاروا أحد السيناريوهات واشرحوا سبب اختياركم له. ارجعوا إلى المناقشات حول</a:t>
            </a:r>
            <a:r>
              <a:rPr lang="ar-sa" sz="2200">
                <a:solidFill>
                  <a:schemeClr val="dk1"/>
                </a:solidFill>
              </a:rPr>
              <a:t> النُهُج</a:t>
            </a:r>
            <a:r>
              <a:rPr lang="ar-sa" sz="2200">
                <a:solidFill>
                  <a:schemeClr val="dk1"/>
                </a:solidFill>
                <a:latin typeface="Arial"/>
                <a:ea typeface="Arial"/>
                <a:cs typeface="Arial"/>
                <a:sym typeface="Arial"/>
              </a:rPr>
              <a:t> التي تركز على الناجين/الناجيات واستخدموا ورقة نصائح تلقي بلاغات الاستغلال والانتهاك الجنسيين والتحرش الجنسي لدعم قراركم.</a:t>
            </a:r>
            <a:endParaRPr dirty="0"/>
          </a:p>
        </p:txBody>
      </p:sp>
      <p:sp>
        <p:nvSpPr>
          <p:cNvPr id="414" name="Google Shape;414;p40"/>
          <p:cNvSpPr txBox="1"/>
          <p:nvPr/>
        </p:nvSpPr>
        <p:spPr>
          <a:xfrm>
            <a:off x="898301" y="571685"/>
            <a:ext cx="10156781"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415" name="Google Shape;415;p40"/>
          <p:cNvSpPr txBox="1"/>
          <p:nvPr/>
        </p:nvSpPr>
        <p:spPr>
          <a:xfrm>
            <a:off x="881333" y="984789"/>
            <a:ext cx="1005082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لعب أدوار السيناريو أو ”كيف ستستجيبون؟“ التمرين</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5"/>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03" name="Google Shape;103;p15"/>
          <p:cNvSpPr txBox="1"/>
          <p:nvPr/>
        </p:nvSpPr>
        <p:spPr>
          <a:xfrm>
            <a:off x="4800600" y="984789"/>
            <a:ext cx="6368592" cy="1938952"/>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فهم احتياجات الناجين/الناجيات من الاستغلال والانتهاك الجنسيين والتحرش الجنسي</a:t>
            </a:r>
            <a:endParaRPr sz="4000" dirty="0">
              <a:solidFill>
                <a:srgbClr val="27242B"/>
              </a:solidFill>
              <a:latin typeface="Arial"/>
              <a:ea typeface="Arial"/>
              <a:cs typeface="Arial"/>
              <a:sym typeface="Arial"/>
            </a:endParaRPr>
          </a:p>
        </p:txBody>
      </p:sp>
      <p:sp>
        <p:nvSpPr>
          <p:cNvPr id="104" name="Google Shape;104;p15"/>
          <p:cNvSpPr txBox="1"/>
          <p:nvPr/>
        </p:nvSpPr>
        <p:spPr>
          <a:xfrm>
            <a:off x="898301" y="571685"/>
            <a:ext cx="1028785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pic>
        <p:nvPicPr>
          <p:cNvPr id="2" name="Picture 15" descr="Picture 15">
            <a:extLst>
              <a:ext uri="{FF2B5EF4-FFF2-40B4-BE49-F238E27FC236}">
                <a16:creationId xmlns:a16="http://schemas.microsoft.com/office/drawing/2014/main" id="{9BF38B41-23E9-6658-BC12-580C160D6AC7}"/>
              </a:ext>
            </a:extLst>
          </p:cNvPr>
          <p:cNvPicPr>
            <a:picLocks noChangeAspect="1"/>
          </p:cNvPicPr>
          <p:nvPr/>
        </p:nvPicPr>
        <p:blipFill>
          <a:blip r:embed="rId4"/>
          <a:srcRect l="28531" t="5775" r="49860" b="53386"/>
          <a:stretch>
            <a:fillRect/>
          </a:stretch>
        </p:blipFill>
        <p:spPr>
          <a:xfrm>
            <a:off x="714703" y="910199"/>
            <a:ext cx="3599794" cy="4809600"/>
          </a:xfrm>
          <a:prstGeom prst="rect">
            <a:avLst/>
          </a:prstGeom>
          <a:ln w="12700">
            <a:miter lim="400000"/>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41"/>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22" name="Google Shape;422;p41"/>
          <p:cNvSpPr txBox="1"/>
          <p:nvPr/>
        </p:nvSpPr>
        <p:spPr>
          <a:xfrm>
            <a:off x="10590907" y="260779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423" name="Google Shape;423;p41"/>
          <p:cNvSpPr txBox="1"/>
          <p:nvPr/>
        </p:nvSpPr>
        <p:spPr>
          <a:xfrm>
            <a:off x="10590906" y="3836701"/>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424" name="Google Shape;424;p41"/>
          <p:cNvSpPr txBox="1"/>
          <p:nvPr/>
        </p:nvSpPr>
        <p:spPr>
          <a:xfrm>
            <a:off x="10590905" y="5105653"/>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425" name="Google Shape;425;p41"/>
          <p:cNvSpPr/>
          <p:nvPr/>
        </p:nvSpPr>
        <p:spPr>
          <a:xfrm>
            <a:off x="1545295" y="2658988"/>
            <a:ext cx="9635200" cy="802445"/>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1000"/>
              </a:spcBef>
              <a:spcAft>
                <a:spcPts val="0"/>
              </a:spcAft>
              <a:buNone/>
            </a:pPr>
            <a:r>
              <a:rPr lang="ar-sa" sz="2200">
                <a:solidFill>
                  <a:srgbClr val="27242B"/>
                </a:solidFill>
                <a:latin typeface="Arial"/>
                <a:ea typeface="Arial"/>
                <a:cs typeface="Arial"/>
                <a:sym typeface="Arial"/>
              </a:rPr>
              <a:t>ضعوا أنفسكم في مكان الناجي/الناجية وأظهروا تعاطفكم</a:t>
            </a:r>
            <a:endParaRPr sz="2200" dirty="0">
              <a:solidFill>
                <a:srgbClr val="27242B"/>
              </a:solidFill>
              <a:latin typeface="Calibri"/>
              <a:ea typeface="Calibri"/>
              <a:cs typeface="Calibri"/>
              <a:sym typeface="Calibri"/>
            </a:endParaRPr>
          </a:p>
        </p:txBody>
      </p:sp>
      <p:sp>
        <p:nvSpPr>
          <p:cNvPr id="426" name="Google Shape;426;p41"/>
          <p:cNvSpPr/>
          <p:nvPr/>
        </p:nvSpPr>
        <p:spPr>
          <a:xfrm>
            <a:off x="1545295" y="4063603"/>
            <a:ext cx="9613709" cy="400383"/>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rPr>
              <a:t>ل</a:t>
            </a:r>
            <a:r>
              <a:rPr lang="ar-sa" sz="2200" dirty="0">
                <a:solidFill>
                  <a:srgbClr val="27242B"/>
                </a:solidFill>
                <a:latin typeface="Arial"/>
                <a:ea typeface="Arial"/>
                <a:cs typeface="Arial"/>
                <a:sym typeface="Arial"/>
              </a:rPr>
              <a:t>ا تحققوا أبداً، ولا تبحثوا عن شهود، ولا تحاولوا التوسط. فقد تعرضوا الناجي/الناجية وأنفسكم لمزيد من المخاطر.</a:t>
            </a:r>
            <a:endParaRPr sz="2200" dirty="0">
              <a:solidFill>
                <a:srgbClr val="27242B"/>
              </a:solidFill>
              <a:latin typeface="Calibri"/>
              <a:ea typeface="Calibri"/>
              <a:cs typeface="Calibri"/>
              <a:sym typeface="Calibri"/>
            </a:endParaRPr>
          </a:p>
        </p:txBody>
      </p:sp>
      <p:sp>
        <p:nvSpPr>
          <p:cNvPr id="427" name="Google Shape;427;p41"/>
          <p:cNvSpPr/>
          <p:nvPr/>
        </p:nvSpPr>
        <p:spPr>
          <a:xfrm>
            <a:off x="1545294" y="5236615"/>
            <a:ext cx="9427505" cy="406472"/>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يجب أن يكون الناجي/الناجية مسيطرين على وضعهم. واطلبوا موافقة الناجي/الناجية دائماً قبل الإحالة وتأكدوا من إبلاغه بصورة صحيحة بالتزامكم بالإبلاغ.</a:t>
            </a:r>
            <a:endParaRPr sz="2200" dirty="0">
              <a:solidFill>
                <a:srgbClr val="27242B"/>
              </a:solidFill>
              <a:latin typeface="Calibri"/>
              <a:ea typeface="Calibri"/>
              <a:cs typeface="Calibri"/>
              <a:sym typeface="Calibri"/>
            </a:endParaRPr>
          </a:p>
        </p:txBody>
      </p:sp>
      <p:sp>
        <p:nvSpPr>
          <p:cNvPr id="428" name="Google Shape;428;p41"/>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429" name="Google Shape;429;p41"/>
          <p:cNvSpPr txBox="1"/>
          <p:nvPr/>
        </p:nvSpPr>
        <p:spPr>
          <a:xfrm>
            <a:off x="854378" y="496116"/>
            <a:ext cx="1091090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434" name="Google Shape;434;p42"/>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35" name="Google Shape;435;p42"/>
          <p:cNvSpPr txBox="1"/>
          <p:nvPr/>
        </p:nvSpPr>
        <p:spPr>
          <a:xfrm>
            <a:off x="345779"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436" name="Google Shape;436;p42"/>
          <p:cNvSpPr txBox="1"/>
          <p:nvPr/>
        </p:nvSpPr>
        <p:spPr>
          <a:xfrm>
            <a:off x="854378" y="496116"/>
            <a:ext cx="1059594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الثالث</a:t>
            </a:r>
            <a:endParaRPr sz="1600" dirty="0">
              <a:solidFill>
                <a:srgbClr val="786A6E"/>
              </a:solidFill>
              <a:latin typeface="Calibri"/>
              <a:ea typeface="Calibri"/>
              <a:cs typeface="Calibri"/>
              <a:sym typeface="Calibri"/>
            </a:endParaRPr>
          </a:p>
        </p:txBody>
      </p:sp>
      <p:sp>
        <p:nvSpPr>
          <p:cNvPr id="437" name="Google Shape;437;p42"/>
          <p:cNvSpPr txBox="1"/>
          <p:nvPr/>
        </p:nvSpPr>
        <p:spPr>
          <a:xfrm>
            <a:off x="11119734" y="2532860"/>
            <a:ext cx="991493" cy="1015663"/>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6000" b="1">
                <a:solidFill>
                  <a:srgbClr val="786A6E"/>
                </a:solidFill>
                <a:latin typeface="Arial"/>
                <a:ea typeface="Arial"/>
                <a:cs typeface="Arial"/>
                <a:sym typeface="Arial"/>
              </a:rPr>
              <a:t>4</a:t>
            </a:r>
            <a:endParaRPr sz="4800" b="1" dirty="0">
              <a:solidFill>
                <a:srgbClr val="786A6E"/>
              </a:solidFill>
              <a:latin typeface="Arial"/>
              <a:ea typeface="Arial"/>
              <a:cs typeface="Arial"/>
              <a:sym typeface="Arial"/>
            </a:endParaRPr>
          </a:p>
        </p:txBody>
      </p:sp>
      <p:sp>
        <p:nvSpPr>
          <p:cNvPr id="438" name="Google Shape;438;p42"/>
          <p:cNvSpPr txBox="1"/>
          <p:nvPr/>
        </p:nvSpPr>
        <p:spPr>
          <a:xfrm>
            <a:off x="11119733" y="3819256"/>
            <a:ext cx="991493" cy="1015663"/>
          </a:xfrm>
          <a:prstGeom prst="rect">
            <a:avLst/>
          </a:prstGeom>
          <a:noFill/>
          <a:ln>
            <a:noFill/>
          </a:ln>
        </p:spPr>
        <p:txBody>
          <a:bodyPr spcFirstLastPara="1" wrap="square" lIns="91425" tIns="45700" rIns="91425" bIns="45700" rtlCol="1" anchor="t" anchorCtr="0">
            <a:spAutoFit/>
          </a:bodyPr>
          <a:lstStyle/>
          <a:p>
            <a:pPr marL="0" marR="0" lvl="0" indent="0" algn="l" rtl="1">
              <a:spcBef>
                <a:spcPts val="0"/>
              </a:spcBef>
              <a:spcAft>
                <a:spcPts val="0"/>
              </a:spcAft>
              <a:buNone/>
            </a:pPr>
            <a:r>
              <a:rPr lang="ar-sa" sz="6000" b="1" dirty="0">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439" name="Google Shape;439;p42"/>
          <p:cNvSpPr/>
          <p:nvPr/>
        </p:nvSpPr>
        <p:spPr>
          <a:xfrm>
            <a:off x="1545295" y="2532860"/>
            <a:ext cx="9635200" cy="802445"/>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1000"/>
              </a:spcBef>
              <a:spcAft>
                <a:spcPts val="0"/>
              </a:spcAft>
              <a:buNone/>
            </a:pPr>
            <a:r>
              <a:rPr lang="ar-sa" sz="2200" dirty="0">
                <a:solidFill>
                  <a:srgbClr val="27242B"/>
                </a:solidFill>
                <a:latin typeface="Arial"/>
                <a:ea typeface="Arial"/>
                <a:cs typeface="Arial"/>
                <a:sym typeface="Arial"/>
              </a:rPr>
              <a:t>تذكروا الكلمات </a:t>
            </a:r>
            <a:r>
              <a:rPr lang="ar-sa" sz="2200" b="1" dirty="0">
                <a:solidFill>
                  <a:srgbClr val="27242B"/>
                </a:solidFill>
                <a:latin typeface="Arial"/>
                <a:ea typeface="Arial"/>
                <a:cs typeface="Arial"/>
                <a:sym typeface="Arial"/>
              </a:rPr>
              <a:t>الخمسة للاستماع، والاستفسار، والتحقق، وضمان السلامة، والدعم.</a:t>
            </a:r>
            <a:r>
              <a:rPr lang="ar-sa" sz="2200" dirty="0">
                <a:solidFill>
                  <a:srgbClr val="27242B"/>
                </a:solidFill>
                <a:latin typeface="Arial"/>
                <a:ea typeface="Arial"/>
                <a:cs typeface="Arial"/>
                <a:sym typeface="Arial"/>
              </a:rPr>
              <a:t> خط الدعم الأول هذا جزء أساسي من الاستجابة.</a:t>
            </a:r>
            <a:endParaRPr sz="2200" dirty="0">
              <a:solidFill>
                <a:srgbClr val="27242B"/>
              </a:solidFill>
              <a:latin typeface="Calibri"/>
              <a:ea typeface="Calibri"/>
              <a:cs typeface="Calibri"/>
              <a:sym typeface="Calibri"/>
            </a:endParaRPr>
          </a:p>
        </p:txBody>
      </p:sp>
      <p:sp>
        <p:nvSpPr>
          <p:cNvPr id="440" name="Google Shape;440;p42"/>
          <p:cNvSpPr/>
          <p:nvPr/>
        </p:nvSpPr>
        <p:spPr>
          <a:xfrm>
            <a:off x="1545295" y="4005709"/>
            <a:ext cx="9613709" cy="780259"/>
          </a:xfrm>
          <a:prstGeom prst="rect">
            <a:avLst/>
          </a:prstGeom>
          <a:noFill/>
          <a:ln>
            <a:noFill/>
          </a:ln>
        </p:spPr>
        <p:txBody>
          <a:bodyPr spcFirstLastPara="1" wrap="square" lIns="91425" tIns="45700" rIns="91425" bIns="45700" rtlCol="1" anchor="t" anchorCtr="0">
            <a:noAutofit/>
          </a:bodyPr>
          <a:lstStyle/>
          <a:p>
            <a:pPr marL="114300" marR="0" lvl="0" indent="0" rtl="1">
              <a:lnSpc>
                <a:spcPct val="90000"/>
              </a:lnSpc>
              <a:spcBef>
                <a:spcPts val="0"/>
              </a:spcBef>
              <a:spcAft>
                <a:spcPts val="0"/>
              </a:spcAft>
              <a:buNone/>
            </a:pPr>
            <a:r>
              <a:rPr lang="ar-sa" sz="2200" dirty="0">
                <a:solidFill>
                  <a:srgbClr val="27242B"/>
                </a:solidFill>
                <a:latin typeface="Arial"/>
                <a:ea typeface="Arial"/>
                <a:cs typeface="Arial"/>
                <a:sym typeface="Arial"/>
              </a:rPr>
              <a:t>الإبلاغ جزء من دوركم في الاستجابة وليس اختيارياً. ومن الضروري تقديم المزيد من الحماية للناجين/الناجيات، وللمجتمعات المحلية والمنظمة أيضاً.  </a:t>
            </a:r>
            <a:endParaRPr sz="2200" dirty="0">
              <a:solidFill>
                <a:srgbClr val="27242B"/>
              </a:solidFill>
              <a:latin typeface="Calibri"/>
              <a:ea typeface="Calibri"/>
              <a:cs typeface="Calibri"/>
              <a:sym typeface="Calibri"/>
            </a:endParaRPr>
          </a:p>
        </p:txBody>
      </p:sp>
      <p:sp>
        <p:nvSpPr>
          <p:cNvPr id="441" name="Google Shape;441;p42"/>
          <p:cNvSpPr/>
          <p:nvPr/>
        </p:nvSpPr>
        <p:spPr>
          <a:xfrm>
            <a:off x="1545295" y="5266425"/>
            <a:ext cx="9635200" cy="780258"/>
          </a:xfrm>
          <a:prstGeom prst="rect">
            <a:avLst/>
          </a:prstGeom>
          <a:noFill/>
          <a:ln>
            <a:noFill/>
          </a:ln>
        </p:spPr>
        <p:txBody>
          <a:bodyPr spcFirstLastPara="1" wrap="square" lIns="91425" tIns="45700" rIns="91425" bIns="45700" rtlCol="1" anchor="t" anchorCtr="0">
            <a:noAutofit/>
          </a:bodyPr>
          <a:lstStyle/>
          <a:p>
            <a:pPr marL="114300" marR="0" lvl="0" indent="0" algn="l" rtl="1">
              <a:lnSpc>
                <a:spcPct val="90000"/>
              </a:lnSpc>
              <a:spcBef>
                <a:spcPts val="0"/>
              </a:spcBef>
              <a:spcAft>
                <a:spcPts val="0"/>
              </a:spcAft>
              <a:buNone/>
            </a:pPr>
            <a:endParaRPr sz="2200" dirty="0">
              <a:solidFill>
                <a:srgbClr val="27242B"/>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pic>
        <p:nvPicPr>
          <p:cNvPr id="446" name="Google Shape;446;p43"/>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47" name="Google Shape;447;p43"/>
          <p:cNvSpPr txBox="1"/>
          <p:nvPr/>
        </p:nvSpPr>
        <p:spPr>
          <a:xfrm>
            <a:off x="881333" y="984789"/>
            <a:ext cx="10501219" cy="1323399"/>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ممارسة الرعاية الذاتية عند تلقي بلاغات الاستغلال والانتهاك الجنسيين والتحرش الجنسي</a:t>
            </a:r>
            <a:endParaRPr sz="4000" b="1" dirty="0">
              <a:solidFill>
                <a:srgbClr val="27242B"/>
              </a:solidFill>
              <a:latin typeface="Arial"/>
              <a:ea typeface="Arial"/>
              <a:cs typeface="Arial"/>
              <a:sym typeface="Arial"/>
            </a:endParaRPr>
          </a:p>
        </p:txBody>
      </p:sp>
      <p:sp>
        <p:nvSpPr>
          <p:cNvPr id="448" name="Google Shape;448;p43"/>
          <p:cNvSpPr txBox="1"/>
          <p:nvPr/>
        </p:nvSpPr>
        <p:spPr>
          <a:xfrm>
            <a:off x="898301" y="571685"/>
            <a:ext cx="1050121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الرابع</a:t>
            </a:r>
            <a:endParaRPr sz="1600" dirty="0">
              <a:solidFill>
                <a:srgbClr val="786A6E"/>
              </a:solidFill>
              <a:latin typeface="Calibri"/>
              <a:ea typeface="Calibri"/>
              <a:cs typeface="Calibri"/>
              <a:sym typeface="Calibri"/>
            </a:endParaRPr>
          </a:p>
        </p:txBody>
      </p:sp>
      <p:pic>
        <p:nvPicPr>
          <p:cNvPr id="2" name="Picture 1" descr="A picture containing text, sign&#10;&#10;Description automatically generated">
            <a:extLst>
              <a:ext uri="{FF2B5EF4-FFF2-40B4-BE49-F238E27FC236}">
                <a16:creationId xmlns:a16="http://schemas.microsoft.com/office/drawing/2014/main" id="{18AACED0-716D-5784-564B-C5F8364A8C62}"/>
              </a:ext>
            </a:extLst>
          </p:cNvPr>
          <p:cNvPicPr>
            <a:picLocks noChangeAspect="1"/>
          </p:cNvPicPr>
          <p:nvPr/>
        </p:nvPicPr>
        <p:blipFill>
          <a:blip r:embed="rId4"/>
          <a:stretch>
            <a:fillRect/>
          </a:stretch>
        </p:blipFill>
        <p:spPr>
          <a:xfrm>
            <a:off x="689729" y="1699743"/>
            <a:ext cx="6114423" cy="4255356"/>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44"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455" name="Google Shape;455;p44"/>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منع الإجهاد </a:t>
            </a:r>
            <a:endParaRPr sz="3200" b="1" dirty="0">
              <a:solidFill>
                <a:schemeClr val="dk1"/>
              </a:solidFill>
              <a:latin typeface="Arial"/>
              <a:ea typeface="Arial"/>
              <a:cs typeface="Arial"/>
              <a:sym typeface="Arial"/>
            </a:endParaRPr>
          </a:p>
        </p:txBody>
      </p:sp>
      <p:sp>
        <p:nvSpPr>
          <p:cNvPr id="456" name="Google Shape;456;p44"/>
          <p:cNvSpPr txBox="1"/>
          <p:nvPr/>
        </p:nvSpPr>
        <p:spPr>
          <a:xfrm>
            <a:off x="854378" y="496116"/>
            <a:ext cx="111045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الرابع</a:t>
            </a:r>
            <a:endParaRPr sz="1600" dirty="0">
              <a:solidFill>
                <a:srgbClr val="786A6E"/>
              </a:solidFill>
              <a:latin typeface="Calibri"/>
              <a:ea typeface="Calibri"/>
              <a:cs typeface="Calibri"/>
              <a:sym typeface="Calibri"/>
            </a:endParaRPr>
          </a:p>
        </p:txBody>
      </p:sp>
      <p:sp>
        <p:nvSpPr>
          <p:cNvPr id="457" name="Google Shape;457;p44"/>
          <p:cNvSpPr txBox="1"/>
          <p:nvPr/>
        </p:nvSpPr>
        <p:spPr>
          <a:xfrm>
            <a:off x="5915672" y="3039992"/>
            <a:ext cx="5766600" cy="83095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2400" dirty="0">
                <a:solidFill>
                  <a:schemeClr val="dk1"/>
                </a:solidFill>
                <a:latin typeface="Arial"/>
                <a:ea typeface="Arial"/>
                <a:cs typeface="Arial"/>
                <a:sym typeface="Arial"/>
              </a:rPr>
              <a:t>كيف يمكننا منع تعرض الموظفين للإجهاد عند تعاملهم مع بلاغات الاستغلال والانتهاك الجنسيين والتحرش الجنسي؟</a:t>
            </a:r>
            <a:endParaRPr dirty="0"/>
          </a:p>
        </p:txBody>
      </p:sp>
      <p:pic>
        <p:nvPicPr>
          <p:cNvPr id="2" name="Picture 1" descr="A picture containing gallery, picture frame, room&#10;&#10;Description automatically generated">
            <a:extLst>
              <a:ext uri="{FF2B5EF4-FFF2-40B4-BE49-F238E27FC236}">
                <a16:creationId xmlns:a16="http://schemas.microsoft.com/office/drawing/2014/main" id="{0D99D526-B82E-6A42-146E-BD6959BF0A09}"/>
              </a:ext>
            </a:extLst>
          </p:cNvPr>
          <p:cNvPicPr>
            <a:picLocks noChangeAspect="1"/>
          </p:cNvPicPr>
          <p:nvPr/>
        </p:nvPicPr>
        <p:blipFill>
          <a:blip r:embed="rId4"/>
          <a:stretch>
            <a:fillRect/>
          </a:stretch>
        </p:blipFill>
        <p:spPr>
          <a:xfrm>
            <a:off x="233083" y="1444570"/>
            <a:ext cx="5172862" cy="5172862"/>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pic>
        <p:nvPicPr>
          <p:cNvPr id="464" name="Google Shape;464;p45"/>
          <p:cNvPicPr preferRelativeResize="0"/>
          <p:nvPr/>
        </p:nvPicPr>
        <p:blipFill rotWithShape="1">
          <a:blip r:embed="rId3">
            <a:alphaModFix/>
          </a:blip>
          <a:srcRect/>
          <a:stretch/>
        </p:blipFill>
        <p:spPr>
          <a:xfrm flipH="1">
            <a:off x="0" y="-25400"/>
            <a:ext cx="12192000" cy="6858000"/>
          </a:xfrm>
          <a:prstGeom prst="rect">
            <a:avLst/>
          </a:prstGeom>
          <a:noFill/>
          <a:ln>
            <a:noFill/>
          </a:ln>
        </p:spPr>
      </p:pic>
      <p:sp>
        <p:nvSpPr>
          <p:cNvPr id="465" name="Google Shape;465;p45"/>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ملخص</a:t>
            </a:r>
            <a:endParaRPr sz="3200" b="1" dirty="0">
              <a:solidFill>
                <a:schemeClr val="dk1"/>
              </a:solidFill>
              <a:latin typeface="Arial"/>
              <a:ea typeface="Arial"/>
              <a:cs typeface="Arial"/>
              <a:sym typeface="Arial"/>
            </a:endParaRPr>
          </a:p>
        </p:txBody>
      </p:sp>
      <p:sp>
        <p:nvSpPr>
          <p:cNvPr id="466" name="Google Shape;466;p45"/>
          <p:cNvSpPr txBox="1"/>
          <p:nvPr/>
        </p:nvSpPr>
        <p:spPr>
          <a:xfrm>
            <a:off x="854378" y="496116"/>
            <a:ext cx="10931222"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الرابع</a:t>
            </a:r>
            <a:endParaRPr sz="1600" dirty="0">
              <a:solidFill>
                <a:srgbClr val="786A6E"/>
              </a:solidFill>
              <a:latin typeface="Calibri"/>
              <a:ea typeface="Calibri"/>
              <a:cs typeface="Calibri"/>
              <a:sym typeface="Calibri"/>
            </a:endParaRPr>
          </a:p>
        </p:txBody>
      </p:sp>
      <p:sp>
        <p:nvSpPr>
          <p:cNvPr id="2" name="TextBox 1">
            <a:extLst>
              <a:ext uri="{FF2B5EF4-FFF2-40B4-BE49-F238E27FC236}">
                <a16:creationId xmlns:a16="http://schemas.microsoft.com/office/drawing/2014/main" id="{D9CF5CA7-053E-AD6D-4248-AA1EE697EBE2}"/>
              </a:ext>
            </a:extLst>
          </p:cNvPr>
          <p:cNvSpPr txBox="1"/>
          <p:nvPr/>
        </p:nvSpPr>
        <p:spPr>
          <a:xfrm>
            <a:off x="3543300" y="1919644"/>
            <a:ext cx="4445000" cy="523220"/>
          </a:xfrm>
          <a:prstGeom prst="rect">
            <a:avLst/>
          </a:prstGeom>
          <a:noFill/>
        </p:spPr>
        <p:txBody>
          <a:bodyPr wrap="square" rtlCol="1">
            <a:spAutoFit/>
          </a:bodyPr>
          <a:lstStyle/>
          <a:p>
            <a:pPr rtl="1"/>
            <a:r>
              <a:rPr lang="ar-sa" sz="2800"/>
              <a:t>أنواع الرعاية الذاتية</a:t>
            </a:r>
          </a:p>
        </p:txBody>
      </p:sp>
      <p:pic>
        <p:nvPicPr>
          <p:cNvPr id="3" name="Picture 2" descr="Icon&#10;&#10;Description automatically generated">
            <a:extLst>
              <a:ext uri="{FF2B5EF4-FFF2-40B4-BE49-F238E27FC236}">
                <a16:creationId xmlns:a16="http://schemas.microsoft.com/office/drawing/2014/main" id="{C7DB014E-03B1-1D72-6B90-05F810A76A76}"/>
              </a:ext>
            </a:extLst>
          </p:cNvPr>
          <p:cNvPicPr>
            <a:picLocks noChangeAspect="1"/>
          </p:cNvPicPr>
          <p:nvPr/>
        </p:nvPicPr>
        <p:blipFill>
          <a:blip r:embed="rId4"/>
          <a:stretch>
            <a:fillRect/>
          </a:stretch>
        </p:blipFill>
        <p:spPr>
          <a:xfrm>
            <a:off x="1549006" y="3190631"/>
            <a:ext cx="780403" cy="780403"/>
          </a:xfrm>
          <a:prstGeom prst="rect">
            <a:avLst/>
          </a:prstGeom>
        </p:spPr>
      </p:pic>
      <p:pic>
        <p:nvPicPr>
          <p:cNvPr id="4" name="Picture 3" descr="Icon&#10;&#10;Description automatically generated">
            <a:extLst>
              <a:ext uri="{FF2B5EF4-FFF2-40B4-BE49-F238E27FC236}">
                <a16:creationId xmlns:a16="http://schemas.microsoft.com/office/drawing/2014/main" id="{CCB543EB-EF7A-0054-9CCB-5A75868D6C30}"/>
              </a:ext>
            </a:extLst>
          </p:cNvPr>
          <p:cNvPicPr>
            <a:picLocks noChangeAspect="1"/>
          </p:cNvPicPr>
          <p:nvPr/>
        </p:nvPicPr>
        <p:blipFill>
          <a:blip r:embed="rId5"/>
          <a:stretch>
            <a:fillRect/>
          </a:stretch>
        </p:blipFill>
        <p:spPr>
          <a:xfrm>
            <a:off x="4447261" y="3246866"/>
            <a:ext cx="755485" cy="755485"/>
          </a:xfrm>
          <a:prstGeom prst="rect">
            <a:avLst/>
          </a:prstGeom>
        </p:spPr>
      </p:pic>
      <p:pic>
        <p:nvPicPr>
          <p:cNvPr id="5" name="Picture 4" descr="A picture containing text, plate, tableware, dishware&#10;&#10;Description automatically generated">
            <a:extLst>
              <a:ext uri="{FF2B5EF4-FFF2-40B4-BE49-F238E27FC236}">
                <a16:creationId xmlns:a16="http://schemas.microsoft.com/office/drawing/2014/main" id="{A8C1E965-28B2-8164-381A-9BFEAEE5EF36}"/>
              </a:ext>
            </a:extLst>
          </p:cNvPr>
          <p:cNvPicPr>
            <a:picLocks noChangeAspect="1"/>
          </p:cNvPicPr>
          <p:nvPr/>
        </p:nvPicPr>
        <p:blipFill>
          <a:blip r:embed="rId6"/>
          <a:stretch>
            <a:fillRect/>
          </a:stretch>
        </p:blipFill>
        <p:spPr>
          <a:xfrm>
            <a:off x="7152268" y="3278480"/>
            <a:ext cx="703297" cy="703297"/>
          </a:xfrm>
          <a:prstGeom prst="rect">
            <a:avLst/>
          </a:prstGeom>
        </p:spPr>
      </p:pic>
      <p:pic>
        <p:nvPicPr>
          <p:cNvPr id="6" name="Picture 5" descr="Icon&#10;&#10;Description automatically generated">
            <a:extLst>
              <a:ext uri="{FF2B5EF4-FFF2-40B4-BE49-F238E27FC236}">
                <a16:creationId xmlns:a16="http://schemas.microsoft.com/office/drawing/2014/main" id="{56A4C894-45FD-BF38-5178-BEBBA19FC056}"/>
              </a:ext>
            </a:extLst>
          </p:cNvPr>
          <p:cNvPicPr>
            <a:picLocks noChangeAspect="1"/>
          </p:cNvPicPr>
          <p:nvPr/>
        </p:nvPicPr>
        <p:blipFill rotWithShape="1">
          <a:blip r:embed="rId7"/>
          <a:srcRect l="6858" t="12700" r="5336" b="11007"/>
          <a:stretch/>
        </p:blipFill>
        <p:spPr>
          <a:xfrm>
            <a:off x="9993072" y="3190631"/>
            <a:ext cx="833120" cy="723871"/>
          </a:xfrm>
          <a:prstGeom prst="rect">
            <a:avLst/>
          </a:prstGeom>
        </p:spPr>
      </p:pic>
      <p:sp>
        <p:nvSpPr>
          <p:cNvPr id="7" name="TextBox 6">
            <a:extLst>
              <a:ext uri="{FF2B5EF4-FFF2-40B4-BE49-F238E27FC236}">
                <a16:creationId xmlns:a16="http://schemas.microsoft.com/office/drawing/2014/main" id="{9DF9ACE2-357B-48CC-B10A-691FF4828564}"/>
              </a:ext>
            </a:extLst>
          </p:cNvPr>
          <p:cNvSpPr txBox="1"/>
          <p:nvPr/>
        </p:nvSpPr>
        <p:spPr>
          <a:xfrm>
            <a:off x="502269" y="4402244"/>
            <a:ext cx="2408478" cy="1077218"/>
          </a:xfrm>
          <a:prstGeom prst="rect">
            <a:avLst/>
          </a:prstGeom>
          <a:noFill/>
        </p:spPr>
        <p:txBody>
          <a:bodyPr wrap="square" rtlCol="1">
            <a:spAutoFit/>
          </a:bodyPr>
          <a:lstStyle/>
          <a:p>
            <a:pPr rtl="1"/>
            <a:r>
              <a:rPr lang="ar-sa" sz="1600"/>
              <a:t>الرعاية الجسدية</a:t>
            </a:r>
          </a:p>
          <a:p>
            <a:pPr rtl="1"/>
            <a:endParaRPr lang="en-US" sz="1600" dirty="0"/>
          </a:p>
          <a:p>
            <a:pPr rtl="1"/>
            <a:r>
              <a:rPr lang="ar-sa" sz="1600"/>
              <a:t>النوم، والتمدد، والمشي، وتناول الطعام الصحي، والراحة.</a:t>
            </a:r>
            <a:endParaRPr lang="en-US" dirty="0"/>
          </a:p>
        </p:txBody>
      </p:sp>
      <p:sp>
        <p:nvSpPr>
          <p:cNvPr id="8" name="TextBox 7">
            <a:extLst>
              <a:ext uri="{FF2B5EF4-FFF2-40B4-BE49-F238E27FC236}">
                <a16:creationId xmlns:a16="http://schemas.microsoft.com/office/drawing/2014/main" id="{70382813-8FCC-67E0-3983-BAF5C479FD38}"/>
              </a:ext>
            </a:extLst>
          </p:cNvPr>
          <p:cNvSpPr txBox="1"/>
          <p:nvPr/>
        </p:nvSpPr>
        <p:spPr>
          <a:xfrm>
            <a:off x="3243022" y="4415137"/>
            <a:ext cx="2408478" cy="1077218"/>
          </a:xfrm>
          <a:prstGeom prst="rect">
            <a:avLst/>
          </a:prstGeom>
          <a:noFill/>
        </p:spPr>
        <p:txBody>
          <a:bodyPr wrap="square" rtlCol="1">
            <a:spAutoFit/>
          </a:bodyPr>
          <a:lstStyle/>
          <a:p>
            <a:pPr rtl="1"/>
            <a:r>
              <a:rPr lang="ar-sa" sz="1600"/>
              <a:t>الرعاية العاطفية </a:t>
            </a:r>
          </a:p>
          <a:p>
            <a:pPr rtl="1"/>
            <a:endParaRPr lang="en-US" sz="1600" dirty="0"/>
          </a:p>
          <a:p>
            <a:pPr rtl="1"/>
            <a:r>
              <a:rPr lang="ar-sa" sz="1600"/>
              <a:t>إدارة الإجهاد، والتعاطف، واللطف، والنضج العاطفي.</a:t>
            </a:r>
          </a:p>
        </p:txBody>
      </p:sp>
      <p:sp>
        <p:nvSpPr>
          <p:cNvPr id="9" name="TextBox 8">
            <a:extLst>
              <a:ext uri="{FF2B5EF4-FFF2-40B4-BE49-F238E27FC236}">
                <a16:creationId xmlns:a16="http://schemas.microsoft.com/office/drawing/2014/main" id="{8FE69E5B-53A0-B050-C031-0F1BF419F70A}"/>
              </a:ext>
            </a:extLst>
          </p:cNvPr>
          <p:cNvSpPr txBox="1"/>
          <p:nvPr/>
        </p:nvSpPr>
        <p:spPr>
          <a:xfrm>
            <a:off x="5983775" y="4392211"/>
            <a:ext cx="2408478" cy="1323439"/>
          </a:xfrm>
          <a:prstGeom prst="rect">
            <a:avLst/>
          </a:prstGeom>
          <a:noFill/>
        </p:spPr>
        <p:txBody>
          <a:bodyPr wrap="square" rtlCol="1">
            <a:spAutoFit/>
          </a:bodyPr>
          <a:lstStyle/>
          <a:p>
            <a:pPr rtl="1"/>
            <a:r>
              <a:rPr lang="ar-sa" sz="1600"/>
              <a:t>الرعاية الاجتماعية</a:t>
            </a:r>
          </a:p>
          <a:p>
            <a:pPr rtl="1"/>
            <a:endParaRPr lang="en-US" sz="1600" dirty="0"/>
          </a:p>
          <a:p>
            <a:pPr rtl="1"/>
            <a:r>
              <a:rPr lang="ar-sa" sz="1600"/>
              <a:t>نُظُم الدعم، والتواصل، وقضاء الوقت مع الآخرين، وطلب المساعدة، ووضع الحدود. </a:t>
            </a:r>
          </a:p>
        </p:txBody>
      </p:sp>
      <p:sp>
        <p:nvSpPr>
          <p:cNvPr id="10" name="TextBox 9">
            <a:extLst>
              <a:ext uri="{FF2B5EF4-FFF2-40B4-BE49-F238E27FC236}">
                <a16:creationId xmlns:a16="http://schemas.microsoft.com/office/drawing/2014/main" id="{40E0285C-0FE3-8CCF-8A5F-F84FB40BEA7F}"/>
              </a:ext>
            </a:extLst>
          </p:cNvPr>
          <p:cNvSpPr txBox="1"/>
          <p:nvPr/>
        </p:nvSpPr>
        <p:spPr>
          <a:xfrm>
            <a:off x="8894522" y="4292026"/>
            <a:ext cx="2197100" cy="1323439"/>
          </a:xfrm>
          <a:prstGeom prst="rect">
            <a:avLst/>
          </a:prstGeom>
          <a:noFill/>
        </p:spPr>
        <p:txBody>
          <a:bodyPr wrap="square" rtlCol="1">
            <a:spAutoFit/>
          </a:bodyPr>
          <a:lstStyle/>
          <a:p>
            <a:pPr rtl="1"/>
            <a:r>
              <a:rPr lang="ar-sa" sz="1600"/>
              <a:t>الرعاية الروحية </a:t>
            </a:r>
          </a:p>
          <a:p>
            <a:pPr rtl="1"/>
            <a:endParaRPr lang="en-US" sz="1600" dirty="0"/>
          </a:p>
          <a:p>
            <a:pPr rtl="1"/>
            <a:r>
              <a:rPr lang="ar-sa" sz="1600"/>
              <a:t>قضاء الوقت على انفراد، والتأمل، والطبيعة، والتواصل، والمساحة المقدسة.</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46" descr="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73" name="Google Shape;473;p46"/>
          <p:cNvSpPr txBox="1"/>
          <p:nvPr/>
        </p:nvSpPr>
        <p:spPr>
          <a:xfrm>
            <a:off x="855363" y="2087604"/>
            <a:ext cx="10481273" cy="126188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chemeClr val="dk1"/>
              </a:buClr>
              <a:buSzPts val="2200"/>
              <a:buFont typeface="Arial"/>
              <a:buNone/>
            </a:pPr>
            <a:r>
              <a:rPr lang="ar-sa" sz="2200" b="1">
                <a:solidFill>
                  <a:schemeClr val="dk1"/>
                </a:solidFill>
                <a:latin typeface="Arial"/>
                <a:ea typeface="Arial"/>
                <a:cs typeface="Arial"/>
                <a:sym typeface="Arial"/>
              </a:rPr>
              <a:t>الاسم الأول </a:t>
            </a:r>
            <a:r>
              <a:rPr lang="ar-sa" sz="2200">
                <a:solidFill>
                  <a:schemeClr val="dk1"/>
                </a:solidFill>
                <a:latin typeface="Arial"/>
                <a:ea typeface="Arial"/>
                <a:cs typeface="Arial"/>
                <a:sym typeface="Arial"/>
              </a:rPr>
              <a:t>و</a:t>
            </a:r>
            <a:r>
              <a:rPr lang="ar-sa" sz="2200" b="1">
                <a:solidFill>
                  <a:schemeClr val="dk1"/>
                </a:solidFill>
                <a:latin typeface="Arial"/>
                <a:ea typeface="Arial"/>
                <a:cs typeface="Arial"/>
                <a:sym typeface="Arial"/>
              </a:rPr>
              <a:t>اسم العائلة </a:t>
            </a:r>
            <a:endParaRPr sz="1800" dirty="0">
              <a:solidFill>
                <a:schemeClr val="dk1"/>
              </a:solidFill>
              <a:latin typeface="Calibri"/>
              <a:ea typeface="Calibri"/>
              <a:cs typeface="Calibri"/>
              <a:sym typeface="Calibri"/>
            </a:endParaRPr>
          </a:p>
          <a:p>
            <a:pPr marL="0" marR="0" lvl="0" indent="0" rtl="1">
              <a:spcBef>
                <a:spcPts val="600"/>
              </a:spcBef>
              <a:spcAft>
                <a:spcPts val="0"/>
              </a:spcAft>
              <a:buClr>
                <a:schemeClr val="dk1"/>
              </a:buClr>
              <a:buSzPts val="2200"/>
              <a:buFont typeface="Arial"/>
              <a:buNone/>
            </a:pPr>
            <a:r>
              <a:rPr lang="ar-sa" sz="2200">
                <a:solidFill>
                  <a:schemeClr val="dk1"/>
                </a:solidFill>
                <a:latin typeface="Arial"/>
                <a:ea typeface="Arial"/>
                <a:cs typeface="Arial"/>
                <a:sym typeface="Arial"/>
              </a:rPr>
              <a:t>المسمى الوظيفي والمنظمة</a:t>
            </a:r>
            <a:endParaRPr sz="1800" dirty="0">
              <a:solidFill>
                <a:schemeClr val="dk1"/>
              </a:solidFill>
              <a:latin typeface="Calibri"/>
              <a:ea typeface="Calibri"/>
              <a:cs typeface="Calibri"/>
              <a:sym typeface="Calibri"/>
            </a:endParaRPr>
          </a:p>
          <a:p>
            <a:pPr marL="0" marR="0" lvl="0" indent="0" rtl="1">
              <a:spcBef>
                <a:spcPts val="600"/>
              </a:spcBef>
              <a:spcAft>
                <a:spcPts val="0"/>
              </a:spcAft>
              <a:buClr>
                <a:schemeClr val="hlink"/>
              </a:buClr>
              <a:buSzPts val="2200"/>
              <a:buFont typeface="Arial"/>
              <a:buNone/>
            </a:pPr>
            <a:r>
              <a:rPr lang="ar-sa" sz="2200" u="sng">
                <a:solidFill>
                  <a:schemeClr val="hlink"/>
                </a:solidFill>
                <a:latin typeface="Arial"/>
                <a:ea typeface="Arial"/>
                <a:cs typeface="Arial"/>
                <a:sym typeface="Arial"/>
                <a:hlinkClick r:id="rId4"/>
              </a:rPr>
              <a:t>YourEmail@NGO.org</a:t>
            </a:r>
            <a:endParaRPr sz="2200" dirty="0">
              <a:solidFill>
                <a:schemeClr val="dk1"/>
              </a:solidFill>
              <a:latin typeface="Arial"/>
              <a:ea typeface="Arial"/>
              <a:cs typeface="Arial"/>
              <a:sym typeface="Arial"/>
            </a:endParaRPr>
          </a:p>
        </p:txBody>
      </p:sp>
      <p:sp>
        <p:nvSpPr>
          <p:cNvPr id="474" name="Google Shape;474;p46"/>
          <p:cNvSpPr txBox="1"/>
          <p:nvPr/>
        </p:nvSpPr>
        <p:spPr>
          <a:xfrm>
            <a:off x="855362" y="3349488"/>
            <a:ext cx="10481273" cy="430847"/>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AA2D5C"/>
              </a:buClr>
              <a:buSzPts val="2200"/>
              <a:buFont typeface="Arial"/>
              <a:buNone/>
            </a:pPr>
            <a:r>
              <a:rPr lang="ar-sa" sz="2200" b="1" dirty="0">
                <a:solidFill>
                  <a:srgbClr val="AA2D5C"/>
                </a:solidFill>
                <a:latin typeface="Arial"/>
                <a:ea typeface="Arial"/>
                <a:cs typeface="Arial"/>
                <a:sym typeface="Arial"/>
              </a:rPr>
              <a:t>InterAction.org </a:t>
            </a:r>
            <a:r>
              <a:rPr lang="ar-sa" sz="2200" dirty="0">
                <a:solidFill>
                  <a:srgbClr val="AA2D5C"/>
                </a:solidFill>
                <a:latin typeface="Arial"/>
                <a:ea typeface="Arial"/>
                <a:cs typeface="Arial"/>
                <a:sym typeface="Arial"/>
              </a:rPr>
              <a:t>// @InterActionorg</a:t>
            </a:r>
            <a:endParaRPr sz="2200" dirty="0">
              <a:solidFill>
                <a:srgbClr val="AA2D5C"/>
              </a:solidFill>
              <a:latin typeface="Calibri"/>
              <a:ea typeface="Calibri"/>
              <a:cs typeface="Calibri"/>
              <a:sym typeface="Calibri"/>
            </a:endParaRPr>
          </a:p>
        </p:txBody>
      </p:sp>
      <p:sp>
        <p:nvSpPr>
          <p:cNvPr id="475" name="Google Shape;475;p46"/>
          <p:cNvSpPr txBox="1"/>
          <p:nvPr/>
        </p:nvSpPr>
        <p:spPr>
          <a:xfrm>
            <a:off x="855363" y="3780335"/>
            <a:ext cx="10351117" cy="246181"/>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255177"/>
              </a:buClr>
              <a:buSzPts val="1000"/>
              <a:buFont typeface="Arial"/>
              <a:buNone/>
            </a:pPr>
            <a:r>
              <a:rPr lang="ar-sa" sz="1000" b="1" dirty="0">
                <a:solidFill>
                  <a:srgbClr val="255177"/>
                </a:solidFill>
                <a:latin typeface="Arial"/>
                <a:ea typeface="Arial"/>
                <a:cs typeface="Arial"/>
                <a:sym typeface="Arial"/>
              </a:rPr>
              <a:t>مصدر الأيقونات: </a:t>
            </a:r>
            <a:r>
              <a:rPr lang="ar-sa" sz="1000" b="1" dirty="0" err="1">
                <a:solidFill>
                  <a:srgbClr val="255177"/>
                </a:solidFill>
                <a:latin typeface="Arial"/>
                <a:ea typeface="Arial"/>
                <a:cs typeface="Arial"/>
                <a:sym typeface="Arial"/>
              </a:rPr>
              <a:t>Freepik</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Good</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Ware</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Nhor</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Phai</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and</a:t>
            </a:r>
            <a:r>
              <a:rPr lang="ar-sa" sz="1000" b="1" dirty="0">
                <a:solidFill>
                  <a:srgbClr val="255177"/>
                </a:solidFill>
                <a:latin typeface="Arial"/>
                <a:ea typeface="Arial"/>
                <a:cs typeface="Arial"/>
                <a:sym typeface="Arial"/>
              </a:rPr>
              <a:t> </a:t>
            </a:r>
            <a:r>
              <a:rPr lang="ar-sa" sz="1000" b="1" dirty="0" err="1">
                <a:solidFill>
                  <a:srgbClr val="255177"/>
                </a:solidFill>
                <a:latin typeface="Arial"/>
                <a:ea typeface="Arial"/>
                <a:cs typeface="Arial"/>
                <a:sym typeface="Arial"/>
              </a:rPr>
              <a:t>Kiranshastry</a:t>
            </a:r>
            <a:endParaRPr sz="1000" dirty="0">
              <a:solidFill>
                <a:srgbClr val="255177"/>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16"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12" name="Google Shape;112;p16"/>
          <p:cNvSpPr txBox="1"/>
          <p:nvPr/>
        </p:nvSpPr>
        <p:spPr>
          <a:xfrm>
            <a:off x="854376" y="736684"/>
            <a:ext cx="11104541" cy="1077178"/>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3200" b="1">
                <a:solidFill>
                  <a:schemeClr val="dk1"/>
                </a:solidFill>
                <a:sym typeface="Arial"/>
              </a:rPr>
              <a:t>عواقب</a:t>
            </a:r>
            <a:r>
              <a:rPr lang="ar-sa" sz="3200" b="1">
                <a:solidFill>
                  <a:schemeClr val="dk1"/>
                </a:solidFill>
                <a:latin typeface="Arial"/>
                <a:ea typeface="Arial"/>
                <a:cs typeface="Arial"/>
                <a:sym typeface="Arial"/>
              </a:rPr>
              <a:t> الاستغلال والانتهاك الجنسيين والتحرش الجنسي: من وجهة نظر</a:t>
            </a:r>
            <a:r>
              <a:rPr lang="ar-sa" sz="3200" b="1">
                <a:solidFill>
                  <a:schemeClr val="dk1"/>
                </a:solidFill>
              </a:rPr>
              <a:t> الناجي/الناجية</a:t>
            </a:r>
            <a:endParaRPr sz="2400" b="1" dirty="0">
              <a:solidFill>
                <a:schemeClr val="dk1"/>
              </a:solidFill>
              <a:latin typeface="Arial"/>
              <a:ea typeface="Arial"/>
              <a:cs typeface="Arial"/>
              <a:sym typeface="Arial"/>
            </a:endParaRPr>
          </a:p>
        </p:txBody>
      </p:sp>
      <p:sp>
        <p:nvSpPr>
          <p:cNvPr id="113" name="Google Shape;113;p16"/>
          <p:cNvSpPr txBox="1"/>
          <p:nvPr/>
        </p:nvSpPr>
        <p:spPr>
          <a:xfrm>
            <a:off x="854378" y="496116"/>
            <a:ext cx="111045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pic>
        <p:nvPicPr>
          <p:cNvPr id="2" name="Picture 3" descr="Picture 3">
            <a:extLst>
              <a:ext uri="{FF2B5EF4-FFF2-40B4-BE49-F238E27FC236}">
                <a16:creationId xmlns:a16="http://schemas.microsoft.com/office/drawing/2014/main" id="{CE803EAC-FD4A-285D-B39B-16A0CF3EB749}"/>
              </a:ext>
            </a:extLst>
          </p:cNvPr>
          <p:cNvPicPr>
            <a:picLocks noChangeAspect="1"/>
          </p:cNvPicPr>
          <p:nvPr/>
        </p:nvPicPr>
        <p:blipFill rotWithShape="1">
          <a:blip r:embed="rId4"/>
          <a:srcRect l="33668" t="8646" r="39320" b="53684"/>
          <a:stretch/>
        </p:blipFill>
        <p:spPr>
          <a:xfrm flipH="1">
            <a:off x="4946648" y="4147857"/>
            <a:ext cx="2428723" cy="2397617"/>
          </a:xfrm>
          <a:prstGeom prst="rect">
            <a:avLst/>
          </a:prstGeom>
          <a:ln w="12700">
            <a:miter lim="400000"/>
          </a:ln>
        </p:spPr>
      </p:pic>
      <p:sp>
        <p:nvSpPr>
          <p:cNvPr id="6" name="TextBox 5">
            <a:extLst>
              <a:ext uri="{FF2B5EF4-FFF2-40B4-BE49-F238E27FC236}">
                <a16:creationId xmlns:a16="http://schemas.microsoft.com/office/drawing/2014/main" id="{A11E8A8C-63CD-6D96-705F-BB8D15A72B3A}"/>
              </a:ext>
            </a:extLst>
          </p:cNvPr>
          <p:cNvSpPr txBox="1"/>
          <p:nvPr/>
        </p:nvSpPr>
        <p:spPr>
          <a:xfrm>
            <a:off x="1039686" y="4127149"/>
            <a:ext cx="3167017" cy="1384995"/>
          </a:xfrm>
          <a:prstGeom prst="rect">
            <a:avLst/>
          </a:prstGeom>
          <a:noFill/>
        </p:spPr>
        <p:txBody>
          <a:bodyPr wrap="square" rtlCol="1">
            <a:spAutoFit/>
          </a:bodyPr>
          <a:lstStyle/>
          <a:p>
            <a:pPr rtl="1"/>
            <a:r>
              <a:rPr lang="ar-sa" sz="2400" dirty="0">
                <a:latin typeface="FreightSans Pro Book" panose="02000606030000020004" pitchFamily="50" charset="0"/>
              </a:rPr>
              <a:t>العواقب الجسدية:</a:t>
            </a:r>
          </a:p>
          <a:p>
            <a:pPr rtl="1"/>
            <a:r>
              <a:rPr lang="ar-sa" sz="2000" dirty="0">
                <a:latin typeface="FreightSans Pro Book" panose="02000606030000020004" pitchFamily="50" charset="0"/>
              </a:rPr>
              <a:t>الإصابات، والندبات، والحمل غير المرغوب، والعدوى المنقولة جنسياً، والعقم، إلخ.  </a:t>
            </a:r>
          </a:p>
        </p:txBody>
      </p:sp>
      <p:pic>
        <p:nvPicPr>
          <p:cNvPr id="7" name="Picture 6" descr="Icon&#10;&#10;Description automatically generated">
            <a:extLst>
              <a:ext uri="{FF2B5EF4-FFF2-40B4-BE49-F238E27FC236}">
                <a16:creationId xmlns:a16="http://schemas.microsoft.com/office/drawing/2014/main" id="{817F9CBB-5698-FFD6-DA44-4D8D3FE4E869}"/>
              </a:ext>
            </a:extLst>
          </p:cNvPr>
          <p:cNvPicPr>
            <a:picLocks noChangeAspect="1"/>
          </p:cNvPicPr>
          <p:nvPr/>
        </p:nvPicPr>
        <p:blipFill>
          <a:blip r:embed="rId5"/>
          <a:stretch>
            <a:fillRect/>
          </a:stretch>
        </p:blipFill>
        <p:spPr>
          <a:xfrm>
            <a:off x="4358223" y="4236480"/>
            <a:ext cx="780403" cy="780403"/>
          </a:xfrm>
          <a:prstGeom prst="rect">
            <a:avLst/>
          </a:prstGeom>
        </p:spPr>
      </p:pic>
      <p:pic>
        <p:nvPicPr>
          <p:cNvPr id="8" name="Picture 7" descr="A picture containing text, plate, tableware, dishware&#10;&#10;Description automatically generated">
            <a:extLst>
              <a:ext uri="{FF2B5EF4-FFF2-40B4-BE49-F238E27FC236}">
                <a16:creationId xmlns:a16="http://schemas.microsoft.com/office/drawing/2014/main" id="{29FC845A-74CA-B3F4-9329-E4E22EC20840}"/>
              </a:ext>
            </a:extLst>
          </p:cNvPr>
          <p:cNvPicPr>
            <a:picLocks noChangeAspect="1"/>
          </p:cNvPicPr>
          <p:nvPr/>
        </p:nvPicPr>
        <p:blipFill>
          <a:blip r:embed="rId6"/>
          <a:stretch>
            <a:fillRect/>
          </a:stretch>
        </p:blipFill>
        <p:spPr>
          <a:xfrm>
            <a:off x="8204174" y="2447138"/>
            <a:ext cx="703297" cy="703297"/>
          </a:xfrm>
          <a:prstGeom prst="rect">
            <a:avLst/>
          </a:prstGeom>
        </p:spPr>
      </p:pic>
      <p:sp>
        <p:nvSpPr>
          <p:cNvPr id="9" name="TextBox 8">
            <a:extLst>
              <a:ext uri="{FF2B5EF4-FFF2-40B4-BE49-F238E27FC236}">
                <a16:creationId xmlns:a16="http://schemas.microsoft.com/office/drawing/2014/main" id="{9BFA410D-469D-3D85-FF2E-1F9EDBEDBCF7}"/>
              </a:ext>
            </a:extLst>
          </p:cNvPr>
          <p:cNvSpPr txBox="1"/>
          <p:nvPr/>
        </p:nvSpPr>
        <p:spPr>
          <a:xfrm>
            <a:off x="5011387" y="2407066"/>
            <a:ext cx="3051959" cy="1077218"/>
          </a:xfrm>
          <a:prstGeom prst="rect">
            <a:avLst/>
          </a:prstGeom>
          <a:noFill/>
        </p:spPr>
        <p:txBody>
          <a:bodyPr wrap="square" rtlCol="1">
            <a:spAutoFit/>
          </a:bodyPr>
          <a:lstStyle/>
          <a:p>
            <a:pPr rtl="1"/>
            <a:r>
              <a:rPr lang="ar-sa" sz="2400">
                <a:latin typeface="FreightSans Pro Book" panose="02000606030000020004" pitchFamily="50" charset="0"/>
              </a:rPr>
              <a:t>العواقب الاجتماعية: </a:t>
            </a:r>
          </a:p>
          <a:p>
            <a:pPr rtl="1"/>
            <a:r>
              <a:rPr lang="ar-sa" sz="2000">
                <a:latin typeface="FreightSans Pro Book" panose="02000606030000020004" pitchFamily="50" charset="0"/>
              </a:rPr>
              <a:t>فقدان الوظيفة، والعزلة، ووصمة العار، والرفض الاجتماعي، إلخ. </a:t>
            </a:r>
          </a:p>
        </p:txBody>
      </p:sp>
      <p:pic>
        <p:nvPicPr>
          <p:cNvPr id="10" name="Picture 9" descr="Icon&#10;&#10;Description automatically generated">
            <a:extLst>
              <a:ext uri="{FF2B5EF4-FFF2-40B4-BE49-F238E27FC236}">
                <a16:creationId xmlns:a16="http://schemas.microsoft.com/office/drawing/2014/main" id="{4BE3C8F4-3228-D9A2-833B-8A5FCF1A77A4}"/>
              </a:ext>
            </a:extLst>
          </p:cNvPr>
          <p:cNvPicPr>
            <a:picLocks noChangeAspect="1"/>
          </p:cNvPicPr>
          <p:nvPr/>
        </p:nvPicPr>
        <p:blipFill>
          <a:blip r:embed="rId7"/>
          <a:stretch>
            <a:fillRect/>
          </a:stretch>
        </p:blipFill>
        <p:spPr>
          <a:xfrm>
            <a:off x="10774571" y="4219352"/>
            <a:ext cx="755485" cy="755485"/>
          </a:xfrm>
          <a:prstGeom prst="rect">
            <a:avLst/>
          </a:prstGeom>
        </p:spPr>
      </p:pic>
      <p:sp>
        <p:nvSpPr>
          <p:cNvPr id="11" name="TextBox 10">
            <a:extLst>
              <a:ext uri="{FF2B5EF4-FFF2-40B4-BE49-F238E27FC236}">
                <a16:creationId xmlns:a16="http://schemas.microsoft.com/office/drawing/2014/main" id="{C54DB9DB-2787-F24F-F54D-33D97371F2FE}"/>
              </a:ext>
            </a:extLst>
          </p:cNvPr>
          <p:cNvSpPr txBox="1"/>
          <p:nvPr/>
        </p:nvSpPr>
        <p:spPr>
          <a:xfrm>
            <a:off x="7221748" y="4135524"/>
            <a:ext cx="3345372" cy="1384995"/>
          </a:xfrm>
          <a:prstGeom prst="rect">
            <a:avLst/>
          </a:prstGeom>
          <a:noFill/>
        </p:spPr>
        <p:txBody>
          <a:bodyPr wrap="square" rtlCol="1">
            <a:spAutoFit/>
          </a:bodyPr>
          <a:lstStyle/>
          <a:p>
            <a:pPr rtl="1"/>
            <a:r>
              <a:rPr lang="ar-sa" sz="2400" dirty="0">
                <a:latin typeface="FreightSans Pro Book" panose="02000606030000020004" pitchFamily="50" charset="0"/>
              </a:rPr>
              <a:t>العواقب النفسية والعاطفية:</a:t>
            </a:r>
          </a:p>
          <a:p>
            <a:pPr rtl="1"/>
            <a:r>
              <a:rPr lang="ar-sa" sz="2000" dirty="0">
                <a:latin typeface="FreightSans Pro Book" panose="02000606030000020004" pitchFamily="50" charset="0"/>
              </a:rPr>
              <a:t>الشعور بالخزي، والذنب، ولوم الذات، والعزلة، والخوف، والقلق، والغضب، وعدم الثقة بالآخرين، إلخ.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7"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22" name="Google Shape;122;p17"/>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خلق التعاطف مع الناجين/الناجيات</a:t>
            </a:r>
            <a:endParaRPr sz="3200" b="1" dirty="0">
              <a:solidFill>
                <a:schemeClr val="dk1"/>
              </a:solidFill>
              <a:latin typeface="Arial"/>
              <a:ea typeface="Arial"/>
              <a:cs typeface="Arial"/>
              <a:sym typeface="Arial"/>
            </a:endParaRPr>
          </a:p>
        </p:txBody>
      </p:sp>
      <p:sp>
        <p:nvSpPr>
          <p:cNvPr id="123" name="Google Shape;123;p17"/>
          <p:cNvSpPr txBox="1"/>
          <p:nvPr/>
        </p:nvSpPr>
        <p:spPr>
          <a:xfrm>
            <a:off x="854378" y="496116"/>
            <a:ext cx="10963374"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pic>
        <p:nvPicPr>
          <p:cNvPr id="2" name="Picture 13" descr="Picture 13">
            <a:extLst>
              <a:ext uri="{FF2B5EF4-FFF2-40B4-BE49-F238E27FC236}">
                <a16:creationId xmlns:a16="http://schemas.microsoft.com/office/drawing/2014/main" id="{6E0EF80C-94D3-F495-F540-1F792933C422}"/>
              </a:ext>
            </a:extLst>
          </p:cNvPr>
          <p:cNvPicPr>
            <a:picLocks noChangeAspect="1"/>
          </p:cNvPicPr>
          <p:nvPr/>
        </p:nvPicPr>
        <p:blipFill>
          <a:blip r:embed="rId4"/>
          <a:stretch>
            <a:fillRect/>
          </a:stretch>
        </p:blipFill>
        <p:spPr>
          <a:xfrm>
            <a:off x="558869" y="1212715"/>
            <a:ext cx="7893256" cy="4967481"/>
          </a:xfrm>
          <a:prstGeom prst="rect">
            <a:avLst/>
          </a:prstGeom>
          <a:ln w="12700">
            <a:miter lim="400000"/>
          </a:ln>
        </p:spPr>
      </p:pic>
      <p:sp>
        <p:nvSpPr>
          <p:cNvPr id="3" name="TextBox 2">
            <a:extLst>
              <a:ext uri="{FF2B5EF4-FFF2-40B4-BE49-F238E27FC236}">
                <a16:creationId xmlns:a16="http://schemas.microsoft.com/office/drawing/2014/main" id="{FC92FFB3-B1FA-7FF1-BC1E-81E6F7FF8361}"/>
              </a:ext>
            </a:extLst>
          </p:cNvPr>
          <p:cNvSpPr txBox="1"/>
          <p:nvPr/>
        </p:nvSpPr>
        <p:spPr>
          <a:xfrm>
            <a:off x="7574629" y="3075709"/>
            <a:ext cx="4203865" cy="1323439"/>
          </a:xfrm>
          <a:prstGeom prst="rect">
            <a:avLst/>
          </a:prstGeom>
          <a:noFill/>
        </p:spPr>
        <p:txBody>
          <a:bodyPr wrap="square" rtlCol="1">
            <a:spAutoFit/>
          </a:bodyPr>
          <a:lstStyle/>
          <a:p>
            <a:pPr rtl="1"/>
            <a:r>
              <a:rPr lang="ar-sa" sz="4000" dirty="0">
                <a:latin typeface="FreightSans Pro Book" panose="02000606030000020004" pitchFamily="50" charset="0"/>
              </a:rPr>
              <a:t>كيف سيكون شعورك لو كنت ناجياً/ناجية؟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18" descr="A white pillow on a white surface&#10;&#10;Description automatically generated with medium confidence"/>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44" name="Google Shape;144;p18"/>
          <p:cNvSpPr txBox="1"/>
          <p:nvPr/>
        </p:nvSpPr>
        <p:spPr>
          <a:xfrm>
            <a:off x="854376" y="736684"/>
            <a:ext cx="1110454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chemeClr val="dk1"/>
                </a:solidFill>
                <a:latin typeface="Arial"/>
                <a:ea typeface="Arial"/>
                <a:cs typeface="Arial"/>
                <a:sym typeface="Arial"/>
              </a:rPr>
              <a:t>النظام الإيكولوجي للناجين/الناجيات</a:t>
            </a:r>
            <a:endParaRPr sz="3200" b="1" dirty="0">
              <a:solidFill>
                <a:schemeClr val="dk1"/>
              </a:solidFill>
              <a:latin typeface="Arial"/>
              <a:ea typeface="Arial"/>
              <a:cs typeface="Arial"/>
              <a:sym typeface="Arial"/>
            </a:endParaRPr>
          </a:p>
        </p:txBody>
      </p:sp>
      <p:sp>
        <p:nvSpPr>
          <p:cNvPr id="145" name="Google Shape;145;p18"/>
          <p:cNvSpPr txBox="1"/>
          <p:nvPr/>
        </p:nvSpPr>
        <p:spPr>
          <a:xfrm>
            <a:off x="854378" y="496116"/>
            <a:ext cx="1110453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286AA03D-0269-286D-209E-D60EE2424007}"/>
              </a:ext>
            </a:extLst>
          </p:cNvPr>
          <p:cNvPicPr>
            <a:picLocks noChangeAspect="1"/>
          </p:cNvPicPr>
          <p:nvPr/>
        </p:nvPicPr>
        <p:blipFill rotWithShape="1">
          <a:blip r:embed="rId4"/>
          <a:srcRect l="498" t="56120" r="-29" b="6085"/>
          <a:stretch/>
        </p:blipFill>
        <p:spPr>
          <a:xfrm>
            <a:off x="1983652" y="3025919"/>
            <a:ext cx="8845988" cy="2374752"/>
          </a:xfrm>
          <a:prstGeom prst="rect">
            <a:avLst/>
          </a:prstGeom>
        </p:spPr>
      </p:pic>
      <p:sp>
        <p:nvSpPr>
          <p:cNvPr id="4" name="TextBox 3">
            <a:extLst>
              <a:ext uri="{FF2B5EF4-FFF2-40B4-BE49-F238E27FC236}">
                <a16:creationId xmlns:a16="http://schemas.microsoft.com/office/drawing/2014/main" id="{9E61EE94-236C-2C5F-5E80-7DCBA5175630}"/>
              </a:ext>
            </a:extLst>
          </p:cNvPr>
          <p:cNvSpPr txBox="1"/>
          <p:nvPr/>
        </p:nvSpPr>
        <p:spPr>
          <a:xfrm>
            <a:off x="233083" y="3810000"/>
            <a:ext cx="1570317" cy="400110"/>
          </a:xfrm>
          <a:prstGeom prst="rect">
            <a:avLst/>
          </a:prstGeom>
          <a:noFill/>
        </p:spPr>
        <p:txBody>
          <a:bodyPr wrap="square" rtlCol="1">
            <a:spAutoFit/>
          </a:bodyPr>
          <a:lstStyle/>
          <a:p>
            <a:pPr rtl="1"/>
            <a:r>
              <a:rPr lang="ar-sa" sz="2000"/>
              <a:t>المجتمع المحلي </a:t>
            </a:r>
          </a:p>
        </p:txBody>
      </p:sp>
      <p:sp>
        <p:nvSpPr>
          <p:cNvPr id="5" name="TextBox 4">
            <a:extLst>
              <a:ext uri="{FF2B5EF4-FFF2-40B4-BE49-F238E27FC236}">
                <a16:creationId xmlns:a16="http://schemas.microsoft.com/office/drawing/2014/main" id="{BAD0F885-D926-4335-9A70-4AE5B3D5C3FE}"/>
              </a:ext>
            </a:extLst>
          </p:cNvPr>
          <p:cNvSpPr txBox="1"/>
          <p:nvPr/>
        </p:nvSpPr>
        <p:spPr>
          <a:xfrm>
            <a:off x="4800600" y="5664200"/>
            <a:ext cx="2082800" cy="400110"/>
          </a:xfrm>
          <a:prstGeom prst="rect">
            <a:avLst/>
          </a:prstGeom>
          <a:noFill/>
        </p:spPr>
        <p:txBody>
          <a:bodyPr wrap="square" rtlCol="1">
            <a:spAutoFit/>
          </a:bodyPr>
          <a:lstStyle/>
          <a:p>
            <a:pPr rtl="1"/>
            <a:r>
              <a:rPr lang="ar-sa" sz="2000"/>
              <a:t>الأسرة والأقران</a:t>
            </a:r>
          </a:p>
        </p:txBody>
      </p:sp>
      <p:sp>
        <p:nvSpPr>
          <p:cNvPr id="6" name="TextBox 5">
            <a:extLst>
              <a:ext uri="{FF2B5EF4-FFF2-40B4-BE49-F238E27FC236}">
                <a16:creationId xmlns:a16="http://schemas.microsoft.com/office/drawing/2014/main" id="{AB24C4F6-8E85-7C67-CC2B-29B818522112}"/>
              </a:ext>
            </a:extLst>
          </p:cNvPr>
          <p:cNvSpPr txBox="1"/>
          <p:nvPr/>
        </p:nvSpPr>
        <p:spPr>
          <a:xfrm>
            <a:off x="9855200" y="2762390"/>
            <a:ext cx="2222500" cy="400110"/>
          </a:xfrm>
          <a:prstGeom prst="rect">
            <a:avLst/>
          </a:prstGeom>
          <a:noFill/>
        </p:spPr>
        <p:txBody>
          <a:bodyPr wrap="square" rtlCol="1">
            <a:spAutoFit/>
          </a:bodyPr>
          <a:lstStyle/>
          <a:p>
            <a:pPr rtl="1"/>
            <a:r>
              <a:rPr lang="ar-sa" sz="2000"/>
              <a:t>المنظمة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19"/>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51" name="Google Shape;151;p19"/>
          <p:cNvSpPr txBox="1"/>
          <p:nvPr/>
        </p:nvSpPr>
        <p:spPr>
          <a:xfrm>
            <a:off x="1289455" y="537009"/>
            <a:ext cx="10412366"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
        <p:nvSpPr>
          <p:cNvPr id="152" name="Google Shape;152;p19"/>
          <p:cNvSpPr txBox="1"/>
          <p:nvPr/>
        </p:nvSpPr>
        <p:spPr>
          <a:xfrm>
            <a:off x="1378860" y="964255"/>
            <a:ext cx="10322961"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نهج التركيز على الناجين/الناجيات</a:t>
            </a:r>
            <a:endParaRPr dirty="0"/>
          </a:p>
        </p:txBody>
      </p:sp>
      <p:sp>
        <p:nvSpPr>
          <p:cNvPr id="153" name="Google Shape;153;p19"/>
          <p:cNvSpPr txBox="1"/>
          <p:nvPr/>
        </p:nvSpPr>
        <p:spPr>
          <a:xfrm>
            <a:off x="1701478" y="2085488"/>
            <a:ext cx="9677726" cy="2215951"/>
          </a:xfrm>
          <a:prstGeom prst="rect">
            <a:avLst/>
          </a:prstGeom>
          <a:noFill/>
          <a:ln>
            <a:noFill/>
          </a:ln>
        </p:spPr>
        <p:txBody>
          <a:bodyPr spcFirstLastPara="1" wrap="square" lIns="91425" tIns="45700" rIns="91425" bIns="45700" rtlCol="1" anchor="t" anchorCtr="0">
            <a:spAutoFit/>
          </a:bodyPr>
          <a:lstStyle/>
          <a:p>
            <a:pPr marL="94615" marR="17780" lvl="0" rtl="1">
              <a:lnSpc>
                <a:spcPct val="115000"/>
              </a:lnSpc>
              <a:spcBef>
                <a:spcPts val="0"/>
              </a:spcBef>
              <a:spcAft>
                <a:spcPts val="0"/>
              </a:spcAft>
              <a:buClr>
                <a:schemeClr val="dk1"/>
              </a:buClr>
              <a:buSzPts val="2400"/>
            </a:pPr>
            <a:r>
              <a:rPr lang="ar-sa" sz="2400" dirty="0">
                <a:solidFill>
                  <a:schemeClr val="dk1"/>
                </a:solidFill>
                <a:latin typeface="FreightSans Pro Book" panose="02000606030000020004" pitchFamily="50" charset="0"/>
              </a:rPr>
              <a:t>خ</a:t>
            </a:r>
            <a:r>
              <a:rPr lang="ar-sa" sz="2400" dirty="0">
                <a:solidFill>
                  <a:schemeClr val="dk1"/>
                </a:solidFill>
                <a:latin typeface="FreightSans Pro Book" panose="02000606030000020004" pitchFamily="50" charset="0"/>
                <a:sym typeface="Arial"/>
              </a:rPr>
              <a:t>لق بيئة داعمة تُحترم فيها حقوق الناجين/الناجيات و</a:t>
            </a:r>
            <a:r>
              <a:rPr lang="ar-sa" sz="2400" dirty="0">
                <a:solidFill>
                  <a:schemeClr val="dk1"/>
                </a:solidFill>
                <a:latin typeface="FreightSans Pro Book" panose="02000606030000020004" pitchFamily="50" charset="0"/>
              </a:rPr>
              <a:t>يُعامَلون</a:t>
            </a:r>
            <a:r>
              <a:rPr lang="ar-sa" sz="2400" dirty="0">
                <a:solidFill>
                  <a:schemeClr val="dk1"/>
                </a:solidFill>
                <a:latin typeface="FreightSans Pro Book" panose="02000606030000020004" pitchFamily="50" charset="0"/>
                <a:sym typeface="Arial"/>
              </a:rPr>
              <a:t> فيها بكرامة واحترام.</a:t>
            </a:r>
            <a:endParaRPr dirty="0">
              <a:latin typeface="FreightSans Pro Book" panose="02000606030000020004" pitchFamily="50" charset="0"/>
            </a:endParaRPr>
          </a:p>
          <a:p>
            <a:pPr marL="380365" marR="17780" lvl="0" indent="-133350" rtl="1">
              <a:lnSpc>
                <a:spcPct val="115000"/>
              </a:lnSpc>
              <a:spcBef>
                <a:spcPts val="0"/>
              </a:spcBef>
              <a:spcAft>
                <a:spcPts val="0"/>
              </a:spcAft>
              <a:buClr>
                <a:schemeClr val="dk1"/>
              </a:buClr>
              <a:buSzPts val="2400"/>
              <a:buFont typeface="Calibri"/>
              <a:buNone/>
            </a:pPr>
            <a:endParaRPr sz="2400" dirty="0">
              <a:solidFill>
                <a:schemeClr val="dk1"/>
              </a:solidFill>
              <a:latin typeface="FreightSans Pro Book" panose="02000606030000020004" pitchFamily="50" charset="0"/>
              <a:sym typeface="Arial"/>
            </a:endParaRPr>
          </a:p>
          <a:p>
            <a:pPr marL="94615" marR="17780" lvl="0" rtl="1">
              <a:lnSpc>
                <a:spcPct val="115000"/>
              </a:lnSpc>
              <a:spcBef>
                <a:spcPts val="0"/>
              </a:spcBef>
              <a:spcAft>
                <a:spcPts val="0"/>
              </a:spcAft>
              <a:buClr>
                <a:schemeClr val="dk1"/>
              </a:buClr>
              <a:buSzPts val="2400"/>
            </a:pPr>
            <a:r>
              <a:rPr lang="ar-sa" sz="2400" dirty="0">
                <a:solidFill>
                  <a:schemeClr val="dk1"/>
                </a:solidFill>
                <a:latin typeface="FreightSans Pro Book" panose="02000606030000020004" pitchFamily="50" charset="0"/>
              </a:rPr>
              <a:t>ت</a:t>
            </a:r>
            <a:r>
              <a:rPr lang="ar-sa" sz="2400" dirty="0">
                <a:solidFill>
                  <a:schemeClr val="dk1"/>
                </a:solidFill>
                <a:latin typeface="FreightSans Pro Book" panose="02000606030000020004" pitchFamily="50" charset="0"/>
                <a:sym typeface="Arial"/>
              </a:rPr>
              <a:t>شجيع تعافي الناجين/الناجيات وقدرتهم على تحديد احتياجاتهم ورغباتهم والتعبير عنها</a:t>
            </a:r>
            <a:r>
              <a:rPr lang="ar-sa" sz="2400" dirty="0">
                <a:solidFill>
                  <a:schemeClr val="dk1"/>
                </a:solidFill>
                <a:latin typeface="FreightSans Pro Book" panose="02000606030000020004" pitchFamily="50" charset="0"/>
              </a:rPr>
              <a:t>.</a:t>
            </a:r>
            <a:endParaRPr dirty="0">
              <a:latin typeface="FreightSans Pro Book" panose="02000606030000020004" pitchFamily="50" charset="0"/>
            </a:endParaRPr>
          </a:p>
          <a:p>
            <a:pPr marL="380365" marR="17780" lvl="0" indent="-133350" rtl="1">
              <a:lnSpc>
                <a:spcPct val="115000"/>
              </a:lnSpc>
              <a:spcBef>
                <a:spcPts val="0"/>
              </a:spcBef>
              <a:spcAft>
                <a:spcPts val="0"/>
              </a:spcAft>
              <a:buClr>
                <a:schemeClr val="dk1"/>
              </a:buClr>
              <a:buSzPts val="2400"/>
              <a:buFont typeface="Calibri"/>
              <a:buNone/>
            </a:pPr>
            <a:endParaRPr sz="2400" dirty="0">
              <a:solidFill>
                <a:schemeClr val="dk1"/>
              </a:solidFill>
              <a:latin typeface="FreightSans Pro Book" panose="02000606030000020004" pitchFamily="50" charset="0"/>
              <a:sym typeface="Arial"/>
            </a:endParaRPr>
          </a:p>
          <a:p>
            <a:pPr marL="94615" marR="17780" lvl="0" rtl="1">
              <a:lnSpc>
                <a:spcPct val="115000"/>
              </a:lnSpc>
              <a:spcBef>
                <a:spcPts val="0"/>
              </a:spcBef>
              <a:spcAft>
                <a:spcPts val="0"/>
              </a:spcAft>
              <a:buClr>
                <a:schemeClr val="dk1"/>
              </a:buClr>
              <a:buSzPts val="2400"/>
            </a:pPr>
            <a:r>
              <a:rPr lang="ar-sa" sz="2400" dirty="0">
                <a:solidFill>
                  <a:schemeClr val="dk1"/>
                </a:solidFill>
                <a:latin typeface="FreightSans Pro Book" panose="02000606030000020004" pitchFamily="50" charset="0"/>
              </a:rPr>
              <a:t>ت</a:t>
            </a:r>
            <a:r>
              <a:rPr lang="ar-sa" sz="2400" dirty="0">
                <a:solidFill>
                  <a:schemeClr val="dk1"/>
                </a:solidFill>
                <a:latin typeface="FreightSans Pro Book" panose="02000606030000020004" pitchFamily="50" charset="0"/>
                <a:sym typeface="Arial"/>
              </a:rPr>
              <a:t>عزيز قدرتهم على اتخاذ القرارات بشأن السبل الممكنة للدعم.</a:t>
            </a:r>
            <a:endParaRPr sz="2400" dirty="0">
              <a:solidFill>
                <a:schemeClr val="dk1"/>
              </a:solidFill>
              <a:latin typeface="FreightSans Pro Book" panose="02000606030000020004" pitchFamily="50" charset="0"/>
              <a:sym typeface="Arial"/>
            </a:endParaRPr>
          </a:p>
        </p:txBody>
      </p:sp>
      <p:sp>
        <p:nvSpPr>
          <p:cNvPr id="154" name="Google Shape;154;p19"/>
          <p:cNvSpPr txBox="1"/>
          <p:nvPr/>
        </p:nvSpPr>
        <p:spPr>
          <a:xfrm>
            <a:off x="11012242" y="184960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030A0"/>
                </a:solidFill>
                <a:latin typeface="FreightSans Pro Book" panose="02000606030000020004" pitchFamily="50" charset="0"/>
                <a:sym typeface="Arial"/>
              </a:rPr>
              <a:t>1</a:t>
            </a:r>
            <a:endParaRPr dirty="0">
              <a:latin typeface="FreightSans Pro Book" panose="02000606030000020004" pitchFamily="50" charset="0"/>
            </a:endParaRPr>
          </a:p>
        </p:txBody>
      </p:sp>
      <p:sp>
        <p:nvSpPr>
          <p:cNvPr id="155" name="Google Shape;155;p19"/>
          <p:cNvSpPr txBox="1"/>
          <p:nvPr/>
        </p:nvSpPr>
        <p:spPr>
          <a:xfrm>
            <a:off x="11012242" y="2629385"/>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dirty="0">
                <a:solidFill>
                  <a:srgbClr val="7030A0"/>
                </a:solidFill>
                <a:latin typeface="FreightSans Pro Book" panose="02000606030000020004" pitchFamily="50" charset="0"/>
                <a:sym typeface="Arial"/>
              </a:rPr>
              <a:t>2</a:t>
            </a:r>
            <a:endParaRPr dirty="0">
              <a:latin typeface="FreightSans Pro Book" panose="02000606030000020004" pitchFamily="50" charset="0"/>
            </a:endParaRPr>
          </a:p>
        </p:txBody>
      </p:sp>
      <p:sp>
        <p:nvSpPr>
          <p:cNvPr id="156" name="Google Shape;156;p19"/>
          <p:cNvSpPr txBox="1"/>
          <p:nvPr/>
        </p:nvSpPr>
        <p:spPr>
          <a:xfrm>
            <a:off x="10977590" y="3456080"/>
            <a:ext cx="991493" cy="1015663"/>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6000" b="1">
                <a:solidFill>
                  <a:srgbClr val="7030A0"/>
                </a:solidFill>
                <a:latin typeface="FreightSans Pro Book" panose="02000606030000020004" pitchFamily="50" charset="0"/>
                <a:sym typeface="Arial"/>
              </a:rPr>
              <a:t>3</a:t>
            </a:r>
            <a:endParaRPr dirty="0">
              <a:latin typeface="FreightSans Pro Book" panose="02000606030000020004" pitchFamily="50"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0"/>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62" name="Google Shape;162;p20"/>
          <p:cNvSpPr txBox="1"/>
          <p:nvPr/>
        </p:nvSpPr>
        <p:spPr>
          <a:xfrm>
            <a:off x="898301" y="571685"/>
            <a:ext cx="10768980"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
        <p:nvSpPr>
          <p:cNvPr id="163" name="Google Shape;163;p20"/>
          <p:cNvSpPr txBox="1"/>
          <p:nvPr/>
        </p:nvSpPr>
        <p:spPr>
          <a:xfrm>
            <a:off x="881333" y="984789"/>
            <a:ext cx="10942367" cy="70784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dirty="0">
                <a:solidFill>
                  <a:srgbClr val="27242B"/>
                </a:solidFill>
                <a:latin typeface="Arial"/>
                <a:ea typeface="Arial"/>
                <a:cs typeface="Arial"/>
                <a:sym typeface="Arial"/>
              </a:rPr>
              <a:t>المبادئ الأساسية لممارسة نهج يركز على الناجين/الناجيات</a:t>
            </a:r>
            <a:endParaRPr dirty="0"/>
          </a:p>
        </p:txBody>
      </p:sp>
      <p:grpSp>
        <p:nvGrpSpPr>
          <p:cNvPr id="164" name="Google Shape;164;p20"/>
          <p:cNvGrpSpPr/>
          <p:nvPr/>
        </p:nvGrpSpPr>
        <p:grpSpPr>
          <a:xfrm>
            <a:off x="1472905" y="2382818"/>
            <a:ext cx="9246190" cy="3925747"/>
            <a:chOff x="1536031" y="1674674"/>
            <a:chExt cx="9246190" cy="3925747"/>
          </a:xfrm>
        </p:grpSpPr>
        <p:sp>
          <p:nvSpPr>
            <p:cNvPr id="165" name="Google Shape;165;p20"/>
            <p:cNvSpPr txBox="1"/>
            <p:nvPr/>
          </p:nvSpPr>
          <p:spPr>
            <a:xfrm>
              <a:off x="1536031" y="1674674"/>
              <a:ext cx="4559969" cy="1477287"/>
            </a:xfrm>
            <a:prstGeom prst="rect">
              <a:avLst/>
            </a:prstGeom>
            <a:solidFill>
              <a:srgbClr val="FEE599"/>
            </a:solidFill>
            <a:ln>
              <a:noFill/>
            </a:ln>
          </p:spPr>
          <p:txBody>
            <a:bodyPr spcFirstLastPara="1" wrap="square" lIns="91425" tIns="45700" rIns="91425" bIns="45700" rtlCol="1" anchor="t" anchorCtr="0">
              <a:spAutoFit/>
            </a:bodyPr>
            <a:lstStyle/>
            <a:p>
              <a:pPr marL="0" marR="0" lvl="0" indent="0" algn="ctr" rtl="1">
                <a:spcBef>
                  <a:spcPts val="0"/>
                </a:spcBef>
                <a:spcAft>
                  <a:spcPts val="0"/>
                </a:spcAft>
                <a:buNone/>
              </a:pPr>
              <a:r>
                <a:rPr lang="ar-sa" sz="1800" b="1">
                  <a:solidFill>
                    <a:srgbClr val="791E77"/>
                  </a:solidFill>
                  <a:latin typeface="Open Sans"/>
                  <a:ea typeface="Open Sans"/>
                  <a:cs typeface="Open Sans"/>
                  <a:sym typeface="Open Sans"/>
                </a:rPr>
                <a:t>الاحترام</a:t>
              </a:r>
              <a:endParaRPr dirty="0"/>
            </a:p>
            <a:p>
              <a:pPr marL="0" marR="0" lvl="0" indent="0" algn="ctr" rtl="1">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1">
                <a:spcBef>
                  <a:spcPts val="0"/>
                </a:spcBef>
                <a:spcAft>
                  <a:spcPts val="0"/>
                </a:spcAft>
                <a:buNone/>
              </a:pPr>
              <a:r>
                <a:rPr lang="ar-sa" sz="1800">
                  <a:solidFill>
                    <a:srgbClr val="791E77"/>
                  </a:solidFill>
                  <a:latin typeface="Open Sans"/>
                  <a:ea typeface="Open Sans"/>
                  <a:cs typeface="Open Sans"/>
                  <a:sym typeface="Open Sans"/>
                </a:rPr>
                <a:t>تسترشد جميع الإجراءات باحترام اختيارات الناجين/الناجيات وفاعليتهم، ورغباتهم، وحقوقهم، وكرامتهم.</a:t>
              </a:r>
              <a:endParaRPr sz="1800" dirty="0">
                <a:solidFill>
                  <a:schemeClr val="dk1"/>
                </a:solidFill>
                <a:latin typeface="Open Sans"/>
                <a:ea typeface="Open Sans"/>
                <a:cs typeface="Open Sans"/>
                <a:sym typeface="Open Sans"/>
              </a:endParaRPr>
            </a:p>
          </p:txBody>
        </p:sp>
        <p:sp>
          <p:nvSpPr>
            <p:cNvPr id="166" name="Google Shape;166;p20"/>
            <p:cNvSpPr txBox="1"/>
            <p:nvPr/>
          </p:nvSpPr>
          <p:spPr>
            <a:xfrm>
              <a:off x="6222253" y="1674674"/>
              <a:ext cx="4559968" cy="1754286"/>
            </a:xfrm>
            <a:prstGeom prst="rect">
              <a:avLst/>
            </a:prstGeom>
            <a:solidFill>
              <a:srgbClr val="FEE599"/>
            </a:solidFill>
            <a:ln>
              <a:noFill/>
            </a:ln>
          </p:spPr>
          <p:txBody>
            <a:bodyPr spcFirstLastPara="1" wrap="square" lIns="91425" tIns="45700" rIns="91425" bIns="45700" rtlCol="1" anchor="t" anchorCtr="0">
              <a:spAutoFit/>
            </a:bodyPr>
            <a:lstStyle/>
            <a:p>
              <a:pPr marL="0" marR="0" lvl="0" indent="0" algn="ctr" rtl="1">
                <a:spcBef>
                  <a:spcPts val="0"/>
                </a:spcBef>
                <a:spcAft>
                  <a:spcPts val="0"/>
                </a:spcAft>
                <a:buNone/>
              </a:pPr>
              <a:r>
                <a:rPr lang="ar-sa" sz="1800" b="1">
                  <a:solidFill>
                    <a:srgbClr val="791E77"/>
                  </a:solidFill>
                  <a:latin typeface="Open Sans"/>
                  <a:ea typeface="Open Sans"/>
                  <a:cs typeface="Open Sans"/>
                  <a:sym typeface="Open Sans"/>
                </a:rPr>
                <a:t>السلامة</a:t>
              </a:r>
              <a:endParaRPr dirty="0"/>
            </a:p>
            <a:p>
              <a:pPr marL="0" marR="0" lvl="0" indent="0" algn="ctr" rtl="1">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1">
                <a:spcBef>
                  <a:spcPts val="0"/>
                </a:spcBef>
                <a:spcAft>
                  <a:spcPts val="0"/>
                </a:spcAft>
                <a:buNone/>
              </a:pPr>
              <a:r>
                <a:rPr lang="ar-sa" sz="1800">
                  <a:solidFill>
                    <a:srgbClr val="791E77"/>
                  </a:solidFill>
                  <a:latin typeface="Open Sans"/>
                  <a:ea typeface="Open Sans"/>
                  <a:cs typeface="Open Sans"/>
                  <a:sym typeface="Open Sans"/>
                </a:rPr>
                <a:t>الأولوية الأولى هي سلامة الناجين/الناجيات.</a:t>
              </a:r>
              <a:endParaRPr dirty="0"/>
            </a:p>
            <a:p>
              <a:pPr marL="0" marR="0" lvl="0" indent="0" algn="ctr" rtl="1">
                <a:spcBef>
                  <a:spcPts val="0"/>
                </a:spcBef>
                <a:spcAft>
                  <a:spcPts val="0"/>
                </a:spcAft>
                <a:buNone/>
              </a:pPr>
              <a:endParaRPr sz="1800" dirty="0">
                <a:solidFill>
                  <a:srgbClr val="791E77"/>
                </a:solidFill>
                <a:latin typeface="Open Sans"/>
                <a:ea typeface="Open Sans"/>
                <a:cs typeface="Open Sans"/>
                <a:sym typeface="Open Sans"/>
              </a:endParaRPr>
            </a:p>
            <a:p>
              <a:pPr marL="0" marR="0" lvl="0" indent="0" algn="ctr" rtl="1">
                <a:spcBef>
                  <a:spcPts val="0"/>
                </a:spcBef>
                <a:spcAft>
                  <a:spcPts val="0"/>
                </a:spcAft>
                <a:buNone/>
              </a:pPr>
              <a:endParaRPr sz="1800" dirty="0">
                <a:solidFill>
                  <a:schemeClr val="dk1"/>
                </a:solidFill>
                <a:latin typeface="Open Sans"/>
                <a:ea typeface="Open Sans"/>
                <a:cs typeface="Open Sans"/>
                <a:sym typeface="Open Sans"/>
              </a:endParaRPr>
            </a:p>
          </p:txBody>
        </p:sp>
        <p:sp>
          <p:nvSpPr>
            <p:cNvPr id="167" name="Google Shape;167;p20"/>
            <p:cNvSpPr txBox="1"/>
            <p:nvPr/>
          </p:nvSpPr>
          <p:spPr>
            <a:xfrm>
              <a:off x="1536031" y="3569096"/>
              <a:ext cx="4559969" cy="2031285"/>
            </a:xfrm>
            <a:prstGeom prst="rect">
              <a:avLst/>
            </a:prstGeom>
            <a:solidFill>
              <a:srgbClr val="FEE599"/>
            </a:solidFill>
            <a:ln>
              <a:noFill/>
            </a:ln>
          </p:spPr>
          <p:txBody>
            <a:bodyPr spcFirstLastPara="1" wrap="square" lIns="91425" tIns="45700" rIns="91425" bIns="45700" rtlCol="1" anchor="t" anchorCtr="0">
              <a:spAutoFit/>
            </a:bodyPr>
            <a:lstStyle/>
            <a:p>
              <a:pPr marL="0" marR="0" lvl="0" indent="0" algn="ctr" rtl="1">
                <a:spcBef>
                  <a:spcPts val="0"/>
                </a:spcBef>
                <a:spcAft>
                  <a:spcPts val="0"/>
                </a:spcAft>
                <a:buNone/>
              </a:pPr>
              <a:r>
                <a:rPr lang="ar-sa" sz="1800" b="1">
                  <a:solidFill>
                    <a:srgbClr val="791E77"/>
                  </a:solidFill>
                  <a:latin typeface="Open Sans"/>
                  <a:ea typeface="Open Sans"/>
                  <a:cs typeface="Open Sans"/>
                  <a:sym typeface="Open Sans"/>
                </a:rPr>
                <a:t>السرية</a:t>
              </a:r>
              <a:endParaRPr dirty="0"/>
            </a:p>
            <a:p>
              <a:pPr marL="0" marR="0" lvl="0" indent="0" algn="ctr" rtl="1">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1">
                <a:spcBef>
                  <a:spcPts val="0"/>
                </a:spcBef>
                <a:spcAft>
                  <a:spcPts val="0"/>
                </a:spcAft>
                <a:buNone/>
              </a:pPr>
              <a:r>
                <a:rPr lang="ar-sa" sz="1800">
                  <a:solidFill>
                    <a:srgbClr val="791E77"/>
                  </a:solidFill>
                  <a:latin typeface="Open Sans"/>
                  <a:ea typeface="Open Sans"/>
                  <a:cs typeface="Open Sans"/>
                  <a:sym typeface="Open Sans"/>
                </a:rPr>
                <a:t>منح الناجين/الناجيات الحق في اختيار لمن سيروون قصتهم. يعني الحفاظ على السرية عدم مشاركة المعلومات إلا بموافقة الناجي/الناجية.</a:t>
              </a:r>
              <a:endParaRPr sz="1800" dirty="0">
                <a:solidFill>
                  <a:schemeClr val="dk1"/>
                </a:solidFill>
                <a:latin typeface="Open Sans"/>
                <a:ea typeface="Open Sans"/>
                <a:cs typeface="Open Sans"/>
                <a:sym typeface="Open Sans"/>
              </a:endParaRPr>
            </a:p>
          </p:txBody>
        </p:sp>
        <p:sp>
          <p:nvSpPr>
            <p:cNvPr id="168" name="Google Shape;168;p20"/>
            <p:cNvSpPr txBox="1"/>
            <p:nvPr/>
          </p:nvSpPr>
          <p:spPr>
            <a:xfrm>
              <a:off x="6222252" y="3569096"/>
              <a:ext cx="4559969" cy="2031325"/>
            </a:xfrm>
            <a:prstGeom prst="rect">
              <a:avLst/>
            </a:prstGeom>
            <a:solidFill>
              <a:srgbClr val="FEE599"/>
            </a:solidFill>
            <a:ln>
              <a:noFill/>
            </a:ln>
          </p:spPr>
          <p:txBody>
            <a:bodyPr spcFirstLastPara="1" wrap="square" lIns="91425" tIns="45700" rIns="91425" bIns="45700" rtlCol="1" anchor="t" anchorCtr="0">
              <a:spAutoFit/>
            </a:bodyPr>
            <a:lstStyle/>
            <a:p>
              <a:pPr marL="0" marR="0" lvl="0" indent="0" algn="ctr" rtl="1">
                <a:spcBef>
                  <a:spcPts val="0"/>
                </a:spcBef>
                <a:spcAft>
                  <a:spcPts val="0"/>
                </a:spcAft>
                <a:buNone/>
              </a:pPr>
              <a:r>
                <a:rPr lang="ar-sa" sz="1800" b="1">
                  <a:solidFill>
                    <a:srgbClr val="791E77"/>
                  </a:solidFill>
                  <a:latin typeface="Open Sans"/>
                  <a:ea typeface="Open Sans"/>
                  <a:cs typeface="Open Sans"/>
                  <a:sym typeface="Open Sans"/>
                </a:rPr>
                <a:t>عدم التمييز</a:t>
              </a:r>
              <a:endParaRPr dirty="0"/>
            </a:p>
            <a:p>
              <a:pPr marL="0" marR="0" lvl="0" indent="0" algn="ctr" rtl="1">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1">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1">
                <a:spcBef>
                  <a:spcPts val="0"/>
                </a:spcBef>
                <a:spcAft>
                  <a:spcPts val="0"/>
                </a:spcAft>
                <a:buNone/>
              </a:pPr>
              <a:r>
                <a:rPr lang="ar-sa" sz="1800">
                  <a:solidFill>
                    <a:srgbClr val="791E77"/>
                  </a:solidFill>
                  <a:latin typeface="Open Sans"/>
                  <a:ea typeface="Open Sans"/>
                  <a:cs typeface="Open Sans"/>
                  <a:sym typeface="Open Sans"/>
                </a:rPr>
                <a:t>تقديم معاملة متساوية وعادلة لكل من يحتاج إلى الدعم.</a:t>
              </a:r>
              <a:endParaRPr dirty="0"/>
            </a:p>
            <a:p>
              <a:pPr marL="0" marR="0" lvl="0" indent="0" algn="ctr" rtl="1">
                <a:spcBef>
                  <a:spcPts val="0"/>
                </a:spcBef>
                <a:spcAft>
                  <a:spcPts val="0"/>
                </a:spcAft>
                <a:buNone/>
              </a:pPr>
              <a:endParaRPr sz="1800" dirty="0">
                <a:solidFill>
                  <a:srgbClr val="791E77"/>
                </a:solidFill>
                <a:latin typeface="Open Sans"/>
                <a:ea typeface="Open Sans"/>
                <a:cs typeface="Open Sans"/>
                <a:sym typeface="Open Sans"/>
              </a:endParaRPr>
            </a:p>
            <a:p>
              <a:pPr marL="0" marR="0" lvl="0" indent="0" algn="ctr" rtl="1">
                <a:spcBef>
                  <a:spcPts val="0"/>
                </a:spcBef>
                <a:spcAft>
                  <a:spcPts val="0"/>
                </a:spcAft>
                <a:buNone/>
              </a:pPr>
              <a:endParaRPr sz="1800" dirty="0">
                <a:solidFill>
                  <a:srgbClr val="791E77"/>
                </a:solidFill>
                <a:latin typeface="Open Sans"/>
                <a:ea typeface="Open Sans"/>
                <a:cs typeface="Open Sans"/>
                <a:sym typeface="Open San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1"/>
          <p:cNvPicPr preferRelativeResize="0"/>
          <p:nvPr/>
        </p:nvPicPr>
        <p:blipFill rotWithShape="1">
          <a:blip r:embed="rId3">
            <a:alphaModFix/>
          </a:blip>
          <a:srcRect/>
          <a:stretch/>
        </p:blipFill>
        <p:spPr>
          <a:xfrm flipH="1">
            <a:off x="0" y="0"/>
            <a:ext cx="12192000" cy="6858000"/>
          </a:xfrm>
          <a:prstGeom prst="rect">
            <a:avLst/>
          </a:prstGeom>
          <a:noFill/>
          <a:ln>
            <a:noFill/>
          </a:ln>
        </p:spPr>
      </p:pic>
      <p:sp>
        <p:nvSpPr>
          <p:cNvPr id="174" name="Google Shape;174;p21"/>
          <p:cNvSpPr txBox="1"/>
          <p:nvPr/>
        </p:nvSpPr>
        <p:spPr>
          <a:xfrm>
            <a:off x="898301" y="571685"/>
            <a:ext cx="10925399" cy="338514"/>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Clr>
                <a:srgbClr val="786A6E"/>
              </a:buClr>
              <a:buSzPts val="1600"/>
              <a:buFont typeface="Arial"/>
              <a:buNone/>
            </a:pPr>
            <a:r>
              <a:rPr lang="ar-sa" sz="1600" b="1" dirty="0">
                <a:solidFill>
                  <a:srgbClr val="786A6E"/>
                </a:solidFill>
                <a:latin typeface="Arial"/>
                <a:ea typeface="Arial"/>
                <a:cs typeface="Arial"/>
                <a:sym typeface="Arial"/>
              </a:rPr>
              <a:t>الجلسة السادسة </a:t>
            </a:r>
            <a:r>
              <a:rPr lang="ar-sa" sz="1600" dirty="0">
                <a:solidFill>
                  <a:srgbClr val="786A6E"/>
                </a:solidFill>
                <a:latin typeface="Arial"/>
                <a:ea typeface="Arial"/>
                <a:cs typeface="Arial"/>
                <a:sym typeface="Arial"/>
              </a:rPr>
              <a:t>// الموضوع الأول</a:t>
            </a:r>
            <a:endParaRPr sz="1600" dirty="0">
              <a:solidFill>
                <a:srgbClr val="786A6E"/>
              </a:solidFill>
              <a:latin typeface="Calibri"/>
              <a:ea typeface="Calibri"/>
              <a:cs typeface="Calibri"/>
              <a:sym typeface="Calibri"/>
            </a:endParaRPr>
          </a:p>
        </p:txBody>
      </p:sp>
      <p:sp>
        <p:nvSpPr>
          <p:cNvPr id="175" name="Google Shape;175;p21"/>
          <p:cNvSpPr txBox="1"/>
          <p:nvPr/>
        </p:nvSpPr>
        <p:spPr>
          <a:xfrm>
            <a:off x="881333" y="984789"/>
            <a:ext cx="10942367" cy="707886"/>
          </a:xfrm>
          <a:prstGeom prst="rect">
            <a:avLst/>
          </a:prstGeom>
          <a:noFill/>
          <a:ln>
            <a:noFill/>
          </a:ln>
        </p:spPr>
        <p:txBody>
          <a:bodyPr spcFirstLastPara="1" wrap="square" lIns="91425" tIns="45700" rIns="91425" bIns="45700" rtlCol="1" anchor="t" anchorCtr="0">
            <a:spAutoFit/>
          </a:bodyPr>
          <a:lstStyle/>
          <a:p>
            <a:pPr marL="0" marR="0" lvl="0" indent="0" rtl="1">
              <a:spcBef>
                <a:spcPts val="0"/>
              </a:spcBef>
              <a:spcAft>
                <a:spcPts val="0"/>
              </a:spcAft>
              <a:buNone/>
            </a:pPr>
            <a:r>
              <a:rPr lang="ar-sa" sz="4000" b="1">
                <a:solidFill>
                  <a:srgbClr val="27242B"/>
                </a:solidFill>
                <a:latin typeface="Arial"/>
                <a:ea typeface="Arial"/>
                <a:cs typeface="Arial"/>
                <a:sym typeface="Arial"/>
              </a:rPr>
              <a:t>ترجمة المبادئ التوجيهية إلى ممارسة</a:t>
            </a:r>
            <a:endParaRPr dirty="0"/>
          </a:p>
        </p:txBody>
      </p:sp>
      <p:sp>
        <p:nvSpPr>
          <p:cNvPr id="176" name="Google Shape;176;p21"/>
          <p:cNvSpPr txBox="1"/>
          <p:nvPr/>
        </p:nvSpPr>
        <p:spPr>
          <a:xfrm>
            <a:off x="6261613" y="2533650"/>
            <a:ext cx="5473078" cy="3325282"/>
          </a:xfrm>
          <a:prstGeom prst="rect">
            <a:avLst/>
          </a:prstGeom>
          <a:noFill/>
          <a:ln>
            <a:noFill/>
          </a:ln>
        </p:spPr>
        <p:txBody>
          <a:bodyPr spcFirstLastPara="1" wrap="square" lIns="91425" tIns="45700" rIns="91425" bIns="45700" rtlCol="1" anchor="t" anchorCtr="0">
            <a:noAutofit/>
          </a:bodyPr>
          <a:lstStyle/>
          <a:p>
            <a:pPr marL="228600" marR="0" lvl="0" indent="-228600" rtl="1">
              <a:lnSpc>
                <a:spcPct val="90000"/>
              </a:lnSpc>
              <a:spcBef>
                <a:spcPts val="0"/>
              </a:spcBef>
              <a:spcAft>
                <a:spcPts val="0"/>
              </a:spcAft>
              <a:buClr>
                <a:schemeClr val="dk1"/>
              </a:buClr>
              <a:buSzPts val="2400"/>
              <a:buFont typeface="Arial"/>
              <a:buChar char="-"/>
            </a:pPr>
            <a:r>
              <a:rPr lang="ar-sa" sz="2400" dirty="0">
                <a:solidFill>
                  <a:schemeClr val="dk1"/>
                </a:solidFill>
                <a:latin typeface="FreightSans Pro Book" panose="02000606030000020004" pitchFamily="50" charset="0"/>
                <a:sym typeface="Arial"/>
              </a:rPr>
              <a:t>انظروا إلى أحد السيناريوهات السابقة وفكروا في الكيفية التي كان يمكن بها تطبيق المبادئ التوجيهية الأربعة. ماذا كان يمكن أن يكون الاستجابة الصحيحة في تطبيق هذه المبادئ؟ </a:t>
            </a:r>
            <a:endParaRPr dirty="0">
              <a:latin typeface="FreightSans Pro Book" panose="02000606030000020004" pitchFamily="50" charset="0"/>
            </a:endParaRPr>
          </a:p>
          <a:p>
            <a:pPr marL="228600" marR="0" lvl="0" indent="-228600" rtl="1">
              <a:lnSpc>
                <a:spcPct val="90000"/>
              </a:lnSpc>
              <a:spcBef>
                <a:spcPts val="1000"/>
              </a:spcBef>
              <a:spcAft>
                <a:spcPts val="0"/>
              </a:spcAft>
              <a:buClr>
                <a:schemeClr val="dk1"/>
              </a:buClr>
              <a:buSzPts val="2400"/>
              <a:buFont typeface="Arial"/>
              <a:buChar char="-"/>
            </a:pPr>
            <a:r>
              <a:rPr lang="ar-sa" sz="2400" dirty="0">
                <a:solidFill>
                  <a:schemeClr val="dk1"/>
                </a:solidFill>
                <a:latin typeface="FreightSans Pro Book" panose="02000606030000020004" pitchFamily="50" charset="0"/>
                <a:sym typeface="Arial"/>
              </a:rPr>
              <a:t>ما هي العواقب التي يمكن أن تترتب على عدم احترام المبادئ؟ وماذا عن فوائ</a:t>
            </a:r>
            <a:r>
              <a:rPr lang="ar-sa" sz="2400" dirty="0">
                <a:solidFill>
                  <a:schemeClr val="dk1"/>
                </a:solidFill>
                <a:latin typeface="FreightSans Pro Book" panose="02000606030000020004" pitchFamily="50" charset="0"/>
              </a:rPr>
              <a:t>د احترامها؟</a:t>
            </a:r>
            <a:endParaRPr dirty="0">
              <a:latin typeface="FreightSans Pro Book" panose="02000606030000020004" pitchFamily="50" charset="0"/>
            </a:endParaRPr>
          </a:p>
        </p:txBody>
      </p:sp>
      <p:grpSp>
        <p:nvGrpSpPr>
          <p:cNvPr id="177" name="Google Shape;177;p21"/>
          <p:cNvGrpSpPr/>
          <p:nvPr/>
        </p:nvGrpSpPr>
        <p:grpSpPr>
          <a:xfrm>
            <a:off x="1220867" y="2546698"/>
            <a:ext cx="4583437" cy="2837366"/>
            <a:chOff x="559" y="243957"/>
            <a:chExt cx="4583437" cy="2837366"/>
          </a:xfrm>
        </p:grpSpPr>
        <p:sp>
          <p:nvSpPr>
            <p:cNvPr id="178" name="Google Shape;178;p21"/>
            <p:cNvSpPr/>
            <p:nvPr/>
          </p:nvSpPr>
          <p:spPr>
            <a:xfrm>
              <a:off x="559" y="243957"/>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rtlCol="1" anchor="ctr" anchorCtr="0">
              <a:noAutofit/>
            </a:bodyPr>
            <a:lstStyle/>
            <a:p>
              <a:pPr marL="0" lvl="0" indent="0" rtl="1">
                <a:spcBef>
                  <a:spcPts val="0"/>
                </a:spcBef>
                <a:spcAft>
                  <a:spcPts val="0"/>
                </a:spcAft>
                <a:buNone/>
              </a:pPr>
              <a:endParaRPr dirty="0"/>
            </a:p>
          </p:txBody>
        </p:sp>
        <p:sp>
          <p:nvSpPr>
            <p:cNvPr id="179" name="Google Shape;179;p21"/>
            <p:cNvSpPr txBox="1"/>
            <p:nvPr/>
          </p:nvSpPr>
          <p:spPr>
            <a:xfrm>
              <a:off x="559" y="243957"/>
              <a:ext cx="2182589" cy="1309553"/>
            </a:xfrm>
            <a:prstGeom prst="rect">
              <a:avLst/>
            </a:prstGeom>
            <a:noFill/>
            <a:ln>
              <a:noFill/>
            </a:ln>
          </p:spPr>
          <p:txBody>
            <a:bodyPr spcFirstLastPara="1" wrap="square" lIns="99050" tIns="99050" rIns="99050" bIns="99050" rtlCol="1" anchor="ctr" anchorCtr="0">
              <a:noAutofit/>
            </a:bodyPr>
            <a:lstStyle/>
            <a:p>
              <a:pPr marL="0" marR="0" lvl="0" indent="0" algn="ctr" rtl="1">
                <a:lnSpc>
                  <a:spcPct val="90000"/>
                </a:lnSpc>
                <a:spcBef>
                  <a:spcPts val="0"/>
                </a:spcBef>
                <a:spcAft>
                  <a:spcPts val="0"/>
                </a:spcAft>
                <a:buClr>
                  <a:schemeClr val="lt1"/>
                </a:buClr>
                <a:buSzPts val="2600"/>
                <a:buFont typeface="Calibri"/>
                <a:buNone/>
              </a:pPr>
              <a:r>
                <a:rPr lang="ar-sa" sz="2600" dirty="0">
                  <a:solidFill>
                    <a:schemeClr val="lt1"/>
                  </a:solidFill>
                  <a:latin typeface="Calibri"/>
                  <a:ea typeface="Calibri"/>
                  <a:cs typeface="Calibri"/>
                  <a:sym typeface="Calibri"/>
                </a:rPr>
                <a:t>الاحترام</a:t>
              </a:r>
              <a:endParaRPr dirty="0"/>
            </a:p>
          </p:txBody>
        </p:sp>
        <p:sp>
          <p:nvSpPr>
            <p:cNvPr id="180" name="Google Shape;180;p21"/>
            <p:cNvSpPr/>
            <p:nvPr/>
          </p:nvSpPr>
          <p:spPr>
            <a:xfrm>
              <a:off x="2401407" y="243957"/>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rtlCol="1" anchor="ctr" anchorCtr="0">
              <a:noAutofit/>
            </a:bodyPr>
            <a:lstStyle/>
            <a:p>
              <a:pPr marL="0" lvl="0" indent="0" rtl="1">
                <a:spcBef>
                  <a:spcPts val="0"/>
                </a:spcBef>
                <a:spcAft>
                  <a:spcPts val="0"/>
                </a:spcAft>
                <a:buNone/>
              </a:pPr>
              <a:endParaRPr dirty="0"/>
            </a:p>
          </p:txBody>
        </p:sp>
        <p:sp>
          <p:nvSpPr>
            <p:cNvPr id="181" name="Google Shape;181;p21"/>
            <p:cNvSpPr txBox="1"/>
            <p:nvPr/>
          </p:nvSpPr>
          <p:spPr>
            <a:xfrm>
              <a:off x="2401407" y="243957"/>
              <a:ext cx="2182589" cy="1309553"/>
            </a:xfrm>
            <a:prstGeom prst="rect">
              <a:avLst/>
            </a:prstGeom>
            <a:noFill/>
            <a:ln>
              <a:noFill/>
            </a:ln>
          </p:spPr>
          <p:txBody>
            <a:bodyPr spcFirstLastPara="1" wrap="square" lIns="99050" tIns="99050" rIns="99050" bIns="99050" rtlCol="1" anchor="ctr" anchorCtr="0">
              <a:noAutofit/>
            </a:bodyPr>
            <a:lstStyle/>
            <a:p>
              <a:pPr marL="0" marR="0" lvl="0" indent="0" algn="ctr" rtl="1">
                <a:lnSpc>
                  <a:spcPct val="90000"/>
                </a:lnSpc>
                <a:spcBef>
                  <a:spcPts val="0"/>
                </a:spcBef>
                <a:spcAft>
                  <a:spcPts val="0"/>
                </a:spcAft>
                <a:buClr>
                  <a:schemeClr val="lt1"/>
                </a:buClr>
                <a:buSzPts val="2600"/>
                <a:buFont typeface="Calibri"/>
                <a:buNone/>
              </a:pPr>
              <a:r>
                <a:rPr lang="ar-sa" sz="2600" dirty="0">
                  <a:solidFill>
                    <a:schemeClr val="lt1"/>
                  </a:solidFill>
                  <a:latin typeface="Calibri"/>
                  <a:ea typeface="Calibri"/>
                  <a:cs typeface="Calibri"/>
                  <a:sym typeface="Calibri"/>
                </a:rPr>
                <a:t>السرية </a:t>
              </a:r>
              <a:endParaRPr dirty="0"/>
            </a:p>
          </p:txBody>
        </p:sp>
        <p:sp>
          <p:nvSpPr>
            <p:cNvPr id="182" name="Google Shape;182;p21"/>
            <p:cNvSpPr/>
            <p:nvPr/>
          </p:nvSpPr>
          <p:spPr>
            <a:xfrm>
              <a:off x="559" y="1771770"/>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rtlCol="1" anchor="ctr" anchorCtr="0">
              <a:noAutofit/>
            </a:bodyPr>
            <a:lstStyle/>
            <a:p>
              <a:pPr marL="0" lvl="0" indent="0" rtl="1">
                <a:spcBef>
                  <a:spcPts val="0"/>
                </a:spcBef>
                <a:spcAft>
                  <a:spcPts val="0"/>
                </a:spcAft>
                <a:buNone/>
              </a:pPr>
              <a:endParaRPr dirty="0"/>
            </a:p>
          </p:txBody>
        </p:sp>
        <p:sp>
          <p:nvSpPr>
            <p:cNvPr id="183" name="Google Shape;183;p21"/>
            <p:cNvSpPr txBox="1"/>
            <p:nvPr/>
          </p:nvSpPr>
          <p:spPr>
            <a:xfrm>
              <a:off x="559" y="1771770"/>
              <a:ext cx="2182589" cy="1309553"/>
            </a:xfrm>
            <a:prstGeom prst="rect">
              <a:avLst/>
            </a:prstGeom>
            <a:noFill/>
            <a:ln>
              <a:noFill/>
            </a:ln>
          </p:spPr>
          <p:txBody>
            <a:bodyPr spcFirstLastPara="1" wrap="square" lIns="99050" tIns="99050" rIns="99050" bIns="99050" rtlCol="1" anchor="ctr" anchorCtr="0">
              <a:noAutofit/>
            </a:bodyPr>
            <a:lstStyle/>
            <a:p>
              <a:pPr marL="0" marR="0" lvl="0" indent="0" algn="ctr" rtl="1">
                <a:lnSpc>
                  <a:spcPct val="90000"/>
                </a:lnSpc>
                <a:spcBef>
                  <a:spcPts val="0"/>
                </a:spcBef>
                <a:spcAft>
                  <a:spcPts val="0"/>
                </a:spcAft>
                <a:buClr>
                  <a:schemeClr val="lt1"/>
                </a:buClr>
                <a:buSzPts val="2600"/>
                <a:buFont typeface="Calibri"/>
                <a:buNone/>
              </a:pPr>
              <a:r>
                <a:rPr lang="ar-sa" sz="2600">
                  <a:solidFill>
                    <a:schemeClr val="lt1"/>
                  </a:solidFill>
                  <a:latin typeface="Calibri"/>
                  <a:ea typeface="Calibri"/>
                  <a:cs typeface="Calibri"/>
                  <a:sym typeface="Calibri"/>
                </a:rPr>
                <a:t>الأمان</a:t>
              </a:r>
              <a:endParaRPr sz="2600" dirty="0">
                <a:solidFill>
                  <a:schemeClr val="lt1"/>
                </a:solidFill>
                <a:latin typeface="Calibri"/>
                <a:ea typeface="Calibri"/>
                <a:cs typeface="Calibri"/>
                <a:sym typeface="Calibri"/>
              </a:endParaRPr>
            </a:p>
          </p:txBody>
        </p:sp>
        <p:sp>
          <p:nvSpPr>
            <p:cNvPr id="184" name="Google Shape;184;p21"/>
            <p:cNvSpPr/>
            <p:nvPr/>
          </p:nvSpPr>
          <p:spPr>
            <a:xfrm>
              <a:off x="2401407" y="1771770"/>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rtlCol="1" anchor="ctr" anchorCtr="0">
              <a:noAutofit/>
            </a:bodyPr>
            <a:lstStyle/>
            <a:p>
              <a:pPr marL="0" lvl="0" indent="0" rtl="1">
                <a:spcBef>
                  <a:spcPts val="0"/>
                </a:spcBef>
                <a:spcAft>
                  <a:spcPts val="0"/>
                </a:spcAft>
                <a:buNone/>
              </a:pPr>
              <a:endParaRPr dirty="0"/>
            </a:p>
          </p:txBody>
        </p:sp>
        <p:sp>
          <p:nvSpPr>
            <p:cNvPr id="185" name="Google Shape;185;p21"/>
            <p:cNvSpPr txBox="1"/>
            <p:nvPr/>
          </p:nvSpPr>
          <p:spPr>
            <a:xfrm>
              <a:off x="2401407" y="1771770"/>
              <a:ext cx="2182589" cy="1309553"/>
            </a:xfrm>
            <a:prstGeom prst="rect">
              <a:avLst/>
            </a:prstGeom>
            <a:noFill/>
            <a:ln>
              <a:noFill/>
            </a:ln>
          </p:spPr>
          <p:txBody>
            <a:bodyPr spcFirstLastPara="1" wrap="square" lIns="99050" tIns="99050" rIns="99050" bIns="99050" rtlCol="1" anchor="ctr" anchorCtr="0">
              <a:noAutofit/>
            </a:bodyPr>
            <a:lstStyle/>
            <a:p>
              <a:pPr marL="0" marR="0" lvl="0" indent="0" algn="ctr" rtl="1">
                <a:lnSpc>
                  <a:spcPct val="90000"/>
                </a:lnSpc>
                <a:spcBef>
                  <a:spcPts val="0"/>
                </a:spcBef>
                <a:spcAft>
                  <a:spcPts val="0"/>
                </a:spcAft>
                <a:buClr>
                  <a:schemeClr val="lt1"/>
                </a:buClr>
                <a:buSzPts val="2600"/>
                <a:buFont typeface="Calibri"/>
                <a:buNone/>
              </a:pPr>
              <a:r>
                <a:rPr lang="ar-sa" sz="2600">
                  <a:solidFill>
                    <a:schemeClr val="lt1"/>
                  </a:solidFill>
                  <a:latin typeface="Calibri"/>
                  <a:ea typeface="Calibri"/>
                  <a:cs typeface="Calibri"/>
                  <a:sym typeface="Calibri"/>
                </a:rPr>
                <a:t>عدم التمييز</a:t>
              </a:r>
              <a:endParaRPr sz="2600" dirty="0">
                <a:solidFill>
                  <a:schemeClr val="lt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TotalTime>
  <Words>2075</Words>
  <Application>Microsoft Office PowerPoint</Application>
  <PresentationFormat>Widescreen</PresentationFormat>
  <Paragraphs>292</Paragraphs>
  <Slides>35</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Open Sans</vt:lpstr>
      <vt:lpstr>Arial Black</vt:lpstr>
      <vt:lpstr>Arial</vt:lpstr>
      <vt:lpstr>Courier New</vt:lpstr>
      <vt:lpstr>Calibri</vt:lpstr>
      <vt:lpstr>FreightSans Pro Book</vt:lpstr>
      <vt:lpstr>FreightSans Pro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Malik, Hifzah</dc:creator>
  <cp:lastModifiedBy>MuhannaD B J</cp:lastModifiedBy>
  <cp:revision>14</cp:revision>
  <dcterms:modified xsi:type="dcterms:W3CDTF">2023-03-20T18:15:36Z</dcterms:modified>
</cp:coreProperties>
</file>