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3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90" r:id="rId19"/>
    <p:sldId id="273" r:id="rId20"/>
    <p:sldId id="274" r:id="rId21"/>
    <p:sldId id="275" r:id="rId22"/>
    <p:sldId id="276" r:id="rId23"/>
    <p:sldId id="277" r:id="rId24"/>
    <p:sldId id="291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</p:sldIdLst>
  <p:sldSz cx="12192000" cy="6858000"/>
  <p:notesSz cx="6858000" cy="9144000"/>
  <p:embeddedFontLst>
    <p:embeddedFont>
      <p:font typeface="Arial Black" panose="020B0A04020102020204" pitchFamily="34" charset="0"/>
      <p:bold r:id="rId38"/>
    </p:embeddedFont>
    <p:embeddedFont>
      <p:font typeface="Calibri" panose="020F0502020204030204" pitchFamily="34" charset="0"/>
      <p:regular r:id="rId39"/>
      <p:bold r:id="rId40"/>
      <p:italic r:id="rId41"/>
      <p:boldItalic r:id="rId42"/>
    </p:embeddedFont>
    <p:embeddedFont>
      <p:font typeface="FreightSans Pro Black" panose="02000A03040000020004" charset="0"/>
      <p:regular r:id="rId43"/>
    </p:embeddedFont>
    <p:embeddedFont>
      <p:font typeface="FreightSans Pro Book" panose="02000606030000020004" charset="0"/>
      <p:regular r:id="rId44"/>
    </p:embeddedFont>
    <p:embeddedFont>
      <p:font typeface="Open Sans" panose="020B0606030504020204" pitchFamily="34" charset="0"/>
      <p:regular r:id="rId45"/>
      <p:bold r:id="rId46"/>
      <p:italic r:id="rId47"/>
      <p:boldItalic r:id="rId4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  <a:defRPr lang="pt-BR"/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6987353-8A9C-1CB2-E848-CEE290CC06DB}" name="McQuate, Mitchell" initials="MM" userId="S::mmcquate@interaction.org::2fb54357-c8f1-485f-85ae-95861be8a12c" providerId="AD"/>
  <p188:author id="{BD4EF6C8-B0C8-25E6-55EC-A5275C9F6AEF}" name="Malik, Hifzah" initials="MH" userId="S::hmalik@interaction.org::7a926ed7-ed9f-4d09-bd8e-91342b5c94e3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EE8E4"/>
    <a:srgbClr val="FF57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621AA4B-4AED-4292-B87F-39A00C4C5883}">
  <a:tblStyle styleId="{2621AA4B-4AED-4292-B87F-39A00C4C5883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48" d="100"/>
          <a:sy n="48" d="100"/>
        </p:scale>
        <p:origin x="53" y="7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2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5.fntdata"/><Relationship Id="rId47" Type="http://schemas.openxmlformats.org/officeDocument/2006/relationships/font" Target="fonts/font10.fntdata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1.fntdata"/><Relationship Id="rId46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4.fntdata"/><Relationship Id="rId54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font" Target="fonts/font3.fntdata"/><Relationship Id="rId45" Type="http://schemas.openxmlformats.org/officeDocument/2006/relationships/font" Target="fonts/font8.fntdata"/><Relationship Id="rId53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7.fntdata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6.fntdata"/><Relationship Id="rId48" Type="http://schemas.openxmlformats.org/officeDocument/2006/relationships/font" Target="fonts/font11.fntdata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lik, Hifzah" userId="7a926ed7-ed9f-4d09-bd8e-91342b5c94e3" providerId="ADAL" clId="{57202740-27F7-4528-A474-50ACF067AC16}"/>
    <pc:docChg chg="undo redo custSel addSld delSld modSld">
      <pc:chgData name="Malik, Hifzah" userId="7a926ed7-ed9f-4d09-bd8e-91342b5c94e3" providerId="ADAL" clId="{57202740-27F7-4528-A474-50ACF067AC16}" dt="2022-12-02T20:12:02.726" v="1445" actId="20577"/>
      <pc:docMkLst>
        <pc:docMk/>
      </pc:docMkLst>
      <pc:sldChg chg="modSp mod">
        <pc:chgData name="Malik, Hifzah" userId="7a926ed7-ed9f-4d09-bd8e-91342b5c94e3" providerId="ADAL" clId="{57202740-27F7-4528-A474-50ACF067AC16}" dt="2022-12-02T18:22:31.482" v="569" actId="113"/>
        <pc:sldMkLst>
          <pc:docMk/>
          <pc:sldMk cId="0" sldId="257"/>
        </pc:sldMkLst>
        <pc:spChg chg="mod">
          <ac:chgData name="Malik, Hifzah" userId="7a926ed7-ed9f-4d09-bd8e-91342b5c94e3" providerId="ADAL" clId="{57202740-27F7-4528-A474-50ACF067AC16}" dt="2022-12-02T18:22:31.482" v="569" actId="113"/>
          <ac:spMkLst>
            <pc:docMk/>
            <pc:sldMk cId="0" sldId="257"/>
            <ac:spMk id="95" creationId="{00000000-0000-0000-0000-000000000000}"/>
          </ac:spMkLst>
        </pc:spChg>
      </pc:sldChg>
      <pc:sldChg chg="addSp delSp modSp mod delAnim">
        <pc:chgData name="Malik, Hifzah" userId="7a926ed7-ed9f-4d09-bd8e-91342b5c94e3" providerId="ADAL" clId="{57202740-27F7-4528-A474-50ACF067AC16}" dt="2022-12-02T18:17:35.344" v="565" actId="1076"/>
        <pc:sldMkLst>
          <pc:docMk/>
          <pc:sldMk cId="0" sldId="259"/>
        </pc:sldMkLst>
        <pc:spChg chg="add del mod">
          <ac:chgData name="Malik, Hifzah" userId="7a926ed7-ed9f-4d09-bd8e-91342b5c94e3" providerId="ADAL" clId="{57202740-27F7-4528-A474-50ACF067AC16}" dt="2022-12-02T18:07:14.941" v="73" actId="478"/>
          <ac:spMkLst>
            <pc:docMk/>
            <pc:sldMk cId="0" sldId="259"/>
            <ac:spMk id="4" creationId="{BBD4EBAA-86CD-E32D-3FE2-C6EB54F45751}"/>
          </ac:spMkLst>
        </pc:spChg>
        <pc:spChg chg="add mod">
          <ac:chgData name="Malik, Hifzah" userId="7a926ed7-ed9f-4d09-bd8e-91342b5c94e3" providerId="ADAL" clId="{57202740-27F7-4528-A474-50ACF067AC16}" dt="2022-12-02T18:16:51.987" v="558" actId="255"/>
          <ac:spMkLst>
            <pc:docMk/>
            <pc:sldMk cId="0" sldId="259"/>
            <ac:spMk id="6" creationId="{A11E8A8C-63CD-6D96-705F-BB8D15A72B3A}"/>
          </ac:spMkLst>
        </pc:spChg>
        <pc:spChg chg="add mod">
          <ac:chgData name="Malik, Hifzah" userId="7a926ed7-ed9f-4d09-bd8e-91342b5c94e3" providerId="ADAL" clId="{57202740-27F7-4528-A474-50ACF067AC16}" dt="2022-12-02T18:16:44.428" v="556" actId="255"/>
          <ac:spMkLst>
            <pc:docMk/>
            <pc:sldMk cId="0" sldId="259"/>
            <ac:spMk id="9" creationId="{9BFA410D-469D-3D85-FF2E-1F9EDBEDBCF7}"/>
          </ac:spMkLst>
        </pc:spChg>
        <pc:spChg chg="add mod">
          <ac:chgData name="Malik, Hifzah" userId="7a926ed7-ed9f-4d09-bd8e-91342b5c94e3" providerId="ADAL" clId="{57202740-27F7-4528-A474-50ACF067AC16}" dt="2022-12-02T18:17:21.375" v="564" actId="1076"/>
          <ac:spMkLst>
            <pc:docMk/>
            <pc:sldMk cId="0" sldId="259"/>
            <ac:spMk id="11" creationId="{C54DB9DB-2787-F24F-F54D-33D97371F2FE}"/>
          </ac:spMkLst>
        </pc:spChg>
        <pc:spChg chg="mod">
          <ac:chgData name="Malik, Hifzah" userId="7a926ed7-ed9f-4d09-bd8e-91342b5c94e3" providerId="ADAL" clId="{57202740-27F7-4528-A474-50ACF067AC16}" dt="2022-12-02T18:00:17.500" v="1" actId="2711"/>
          <ac:spMkLst>
            <pc:docMk/>
            <pc:sldMk cId="0" sldId="259"/>
            <ac:spMk id="112" creationId="{00000000-0000-0000-0000-000000000000}"/>
          </ac:spMkLst>
        </pc:spChg>
        <pc:picChg chg="mod">
          <ac:chgData name="Malik, Hifzah" userId="7a926ed7-ed9f-4d09-bd8e-91342b5c94e3" providerId="ADAL" clId="{57202740-27F7-4528-A474-50ACF067AC16}" dt="2022-12-02T18:17:35.344" v="565" actId="1076"/>
          <ac:picMkLst>
            <pc:docMk/>
            <pc:sldMk cId="0" sldId="259"/>
            <ac:picMk id="2" creationId="{CE803EAC-FD4A-285D-B39B-16A0CF3EB749}"/>
          </ac:picMkLst>
        </pc:picChg>
        <pc:picChg chg="add del mod">
          <ac:chgData name="Malik, Hifzah" userId="7a926ed7-ed9f-4d09-bd8e-91342b5c94e3" providerId="ADAL" clId="{57202740-27F7-4528-A474-50ACF067AC16}" dt="2022-12-02T18:04:27.816" v="60" actId="478"/>
          <ac:picMkLst>
            <pc:docMk/>
            <pc:sldMk cId="0" sldId="259"/>
            <ac:picMk id="3" creationId="{BE6E134F-AEE5-B0F4-32BE-72E26B7DCE81}"/>
          </ac:picMkLst>
        </pc:picChg>
        <pc:picChg chg="add del mod">
          <ac:chgData name="Malik, Hifzah" userId="7a926ed7-ed9f-4d09-bd8e-91342b5c94e3" providerId="ADAL" clId="{57202740-27F7-4528-A474-50ACF067AC16}" dt="2022-12-02T18:07:16.592" v="74" actId="478"/>
          <ac:picMkLst>
            <pc:docMk/>
            <pc:sldMk cId="0" sldId="259"/>
            <ac:picMk id="5" creationId="{62A542F5-A093-1358-9BDE-F73397E77BA9}"/>
          </ac:picMkLst>
        </pc:picChg>
        <pc:picChg chg="add mod">
          <ac:chgData name="Malik, Hifzah" userId="7a926ed7-ed9f-4d09-bd8e-91342b5c94e3" providerId="ADAL" clId="{57202740-27F7-4528-A474-50ACF067AC16}" dt="2022-12-02T18:12:01.023" v="260" actId="1076"/>
          <ac:picMkLst>
            <pc:docMk/>
            <pc:sldMk cId="0" sldId="259"/>
            <ac:picMk id="7" creationId="{817F9CBB-5698-FFD6-DA44-4D8D3FE4E869}"/>
          </ac:picMkLst>
        </pc:picChg>
        <pc:picChg chg="add mod">
          <ac:chgData name="Malik, Hifzah" userId="7a926ed7-ed9f-4d09-bd8e-91342b5c94e3" providerId="ADAL" clId="{57202740-27F7-4528-A474-50ACF067AC16}" dt="2022-12-02T18:13:36.303" v="358" actId="1076"/>
          <ac:picMkLst>
            <pc:docMk/>
            <pc:sldMk cId="0" sldId="259"/>
            <ac:picMk id="8" creationId="{29FC845A-74CA-B3F4-9329-E4E22EC20840}"/>
          </ac:picMkLst>
        </pc:picChg>
        <pc:picChg chg="add mod">
          <ac:chgData name="Malik, Hifzah" userId="7a926ed7-ed9f-4d09-bd8e-91342b5c94e3" providerId="ADAL" clId="{57202740-27F7-4528-A474-50ACF067AC16}" dt="2022-12-02T18:15:01.893" v="365" actId="1076"/>
          <ac:picMkLst>
            <pc:docMk/>
            <pc:sldMk cId="0" sldId="259"/>
            <ac:picMk id="10" creationId="{4BE3C8F4-3228-D9A2-833B-8A5FCF1A77A4}"/>
          </ac:picMkLst>
        </pc:picChg>
        <pc:picChg chg="mod">
          <ac:chgData name="Malik, Hifzah" userId="7a926ed7-ed9f-4d09-bd8e-91342b5c94e3" providerId="ADAL" clId="{57202740-27F7-4528-A474-50ACF067AC16}" dt="2022-12-02T18:13:30.789" v="356" actId="1076"/>
          <ac:picMkLst>
            <pc:docMk/>
            <pc:sldMk cId="0" sldId="259"/>
            <ac:picMk id="111" creationId="{00000000-0000-0000-0000-000000000000}"/>
          </ac:picMkLst>
        </pc:picChg>
        <pc:picChg chg="del mod">
          <ac:chgData name="Malik, Hifzah" userId="7a926ed7-ed9f-4d09-bd8e-91342b5c94e3" providerId="ADAL" clId="{57202740-27F7-4528-A474-50ACF067AC16}" dt="2022-12-02T18:07:51.135" v="77" actId="478"/>
          <ac:picMkLst>
            <pc:docMk/>
            <pc:sldMk cId="0" sldId="259"/>
            <ac:picMk id="115" creationId="{00000000-0000-0000-0000-000000000000}"/>
          </ac:picMkLst>
        </pc:picChg>
      </pc:sldChg>
      <pc:sldChg chg="addSp modSp mod">
        <pc:chgData name="Malik, Hifzah" userId="7a926ed7-ed9f-4d09-bd8e-91342b5c94e3" providerId="ADAL" clId="{57202740-27F7-4528-A474-50ACF067AC16}" dt="2022-12-02T18:02:51.733" v="55" actId="20577"/>
        <pc:sldMkLst>
          <pc:docMk/>
          <pc:sldMk cId="0" sldId="260"/>
        </pc:sldMkLst>
        <pc:spChg chg="add mod">
          <ac:chgData name="Malik, Hifzah" userId="7a926ed7-ed9f-4d09-bd8e-91342b5c94e3" providerId="ADAL" clId="{57202740-27F7-4528-A474-50ACF067AC16}" dt="2022-12-02T18:02:51.733" v="55" actId="20577"/>
          <ac:spMkLst>
            <pc:docMk/>
            <pc:sldMk cId="0" sldId="260"/>
            <ac:spMk id="3" creationId="{FC92FFB3-B1FA-7FF1-BC1E-81E6F7FF8361}"/>
          </ac:spMkLst>
        </pc:spChg>
      </pc:sldChg>
      <pc:sldChg chg="addSp delSp modSp mod addAnim delAnim modNotesTx">
        <pc:chgData name="Malik, Hifzah" userId="7a926ed7-ed9f-4d09-bd8e-91342b5c94e3" providerId="ADAL" clId="{57202740-27F7-4528-A474-50ACF067AC16}" dt="2022-12-02T20:12:02.726" v="1445" actId="20577"/>
        <pc:sldMkLst>
          <pc:docMk/>
          <pc:sldMk cId="0" sldId="261"/>
        </pc:sldMkLst>
        <pc:spChg chg="add del mod">
          <ac:chgData name="Malik, Hifzah" userId="7a926ed7-ed9f-4d09-bd8e-91342b5c94e3" providerId="ADAL" clId="{57202740-27F7-4528-A474-50ACF067AC16}" dt="2022-12-02T19:45:37.874" v="1392"/>
          <ac:spMkLst>
            <pc:docMk/>
            <pc:sldMk cId="0" sldId="261"/>
            <ac:spMk id="3" creationId="{081AFB05-64E3-DCE3-FC69-9CCABCC87C68}"/>
          </ac:spMkLst>
        </pc:spChg>
        <pc:spChg chg="add mod">
          <ac:chgData name="Malik, Hifzah" userId="7a926ed7-ed9f-4d09-bd8e-91342b5c94e3" providerId="ADAL" clId="{57202740-27F7-4528-A474-50ACF067AC16}" dt="2022-12-02T19:45:35.609" v="1389" actId="255"/>
          <ac:spMkLst>
            <pc:docMk/>
            <pc:sldMk cId="0" sldId="261"/>
            <ac:spMk id="4" creationId="{9E61EE94-236C-2C5F-5E80-7DCBA5175630}"/>
          </ac:spMkLst>
        </pc:spChg>
        <pc:spChg chg="add mod">
          <ac:chgData name="Malik, Hifzah" userId="7a926ed7-ed9f-4d09-bd8e-91342b5c94e3" providerId="ADAL" clId="{57202740-27F7-4528-A474-50ACF067AC16}" dt="2022-12-02T19:45:57.570" v="1410" actId="255"/>
          <ac:spMkLst>
            <pc:docMk/>
            <pc:sldMk cId="0" sldId="261"/>
            <ac:spMk id="5" creationId="{BAD0F885-D926-4335-9A70-4AE5B3D5C3FE}"/>
          </ac:spMkLst>
        </pc:spChg>
        <pc:spChg chg="add mod">
          <ac:chgData name="Malik, Hifzah" userId="7a926ed7-ed9f-4d09-bd8e-91342b5c94e3" providerId="ADAL" clId="{57202740-27F7-4528-A474-50ACF067AC16}" dt="2022-12-02T19:47:52.271" v="1444" actId="1076"/>
          <ac:spMkLst>
            <pc:docMk/>
            <pc:sldMk cId="0" sldId="261"/>
            <ac:spMk id="6" creationId="{AB24C4F6-8E85-7C67-CC2B-29B818522112}"/>
          </ac:spMkLst>
        </pc:spChg>
        <pc:spChg chg="mod">
          <ac:chgData name="Malik, Hifzah" userId="7a926ed7-ed9f-4d09-bd8e-91342b5c94e3" providerId="ADAL" clId="{57202740-27F7-4528-A474-50ACF067AC16}" dt="2022-12-02T18:24:48.184" v="578" actId="1076"/>
          <ac:spMkLst>
            <pc:docMk/>
            <pc:sldMk cId="0" sldId="261"/>
            <ac:spMk id="136" creationId="{00000000-0000-0000-0000-000000000000}"/>
          </ac:spMkLst>
        </pc:spChg>
        <pc:spChg chg="mod">
          <ac:chgData name="Malik, Hifzah" userId="7a926ed7-ed9f-4d09-bd8e-91342b5c94e3" providerId="ADAL" clId="{57202740-27F7-4528-A474-50ACF067AC16}" dt="2022-12-02T19:47:24.661" v="1420" actId="20577"/>
          <ac:spMkLst>
            <pc:docMk/>
            <pc:sldMk cId="0" sldId="261"/>
            <ac:spMk id="139" creationId="{00000000-0000-0000-0000-000000000000}"/>
          </ac:spMkLst>
        </pc:spChg>
        <pc:grpChg chg="del mod">
          <ac:chgData name="Malik, Hifzah" userId="7a926ed7-ed9f-4d09-bd8e-91342b5c94e3" providerId="ADAL" clId="{57202740-27F7-4528-A474-50ACF067AC16}" dt="2022-12-02T19:45:37.874" v="1390" actId="478"/>
          <ac:grpSpMkLst>
            <pc:docMk/>
            <pc:sldMk cId="0" sldId="261"/>
            <ac:grpSpMk id="132" creationId="{00000000-0000-0000-0000-000000000000}"/>
          </ac:grpSpMkLst>
        </pc:grpChg>
        <pc:grpChg chg="del mod">
          <ac:chgData name="Malik, Hifzah" userId="7a926ed7-ed9f-4d09-bd8e-91342b5c94e3" providerId="ADAL" clId="{57202740-27F7-4528-A474-50ACF067AC16}" dt="2022-12-02T19:45:11.235" v="1372" actId="478"/>
          <ac:grpSpMkLst>
            <pc:docMk/>
            <pc:sldMk cId="0" sldId="261"/>
            <ac:grpSpMk id="135" creationId="{00000000-0000-0000-0000-000000000000}"/>
          </ac:grpSpMkLst>
        </pc:grpChg>
        <pc:grpChg chg="add del mod">
          <ac:chgData name="Malik, Hifzah" userId="7a926ed7-ed9f-4d09-bd8e-91342b5c94e3" providerId="ADAL" clId="{57202740-27F7-4528-A474-50ACF067AC16}" dt="2022-12-02T19:47:27.268" v="1421" actId="478"/>
          <ac:grpSpMkLst>
            <pc:docMk/>
            <pc:sldMk cId="0" sldId="261"/>
            <ac:grpSpMk id="138" creationId="{00000000-0000-0000-0000-000000000000}"/>
          </ac:grpSpMkLst>
        </pc:grpChg>
        <pc:picChg chg="add mod">
          <ac:chgData name="Malik, Hifzah" userId="7a926ed7-ed9f-4d09-bd8e-91342b5c94e3" providerId="ADAL" clId="{57202740-27F7-4528-A474-50ACF067AC16}" dt="2022-12-02T18:25:04.822" v="583" actId="14100"/>
          <ac:picMkLst>
            <pc:docMk/>
            <pc:sldMk cId="0" sldId="261"/>
            <ac:picMk id="2" creationId="{286AA03D-0269-286D-209E-D60EE2424007}"/>
          </ac:picMkLst>
        </pc:picChg>
        <pc:picChg chg="del">
          <ac:chgData name="Malik, Hifzah" userId="7a926ed7-ed9f-4d09-bd8e-91342b5c94e3" providerId="ADAL" clId="{57202740-27F7-4528-A474-50ACF067AC16}" dt="2022-12-02T18:24:27.211" v="573" actId="478"/>
          <ac:picMkLst>
            <pc:docMk/>
            <pc:sldMk cId="0" sldId="261"/>
            <ac:picMk id="131" creationId="{00000000-0000-0000-0000-000000000000}"/>
          </ac:picMkLst>
        </pc:picChg>
        <pc:picChg chg="del">
          <ac:chgData name="Malik, Hifzah" userId="7a926ed7-ed9f-4d09-bd8e-91342b5c94e3" providerId="ADAL" clId="{57202740-27F7-4528-A474-50ACF067AC16}" dt="2022-12-02T18:24:25.543" v="572" actId="478"/>
          <ac:picMkLst>
            <pc:docMk/>
            <pc:sldMk cId="0" sldId="261"/>
            <ac:picMk id="141" creationId="{00000000-0000-0000-0000-000000000000}"/>
          </ac:picMkLst>
        </pc:picChg>
        <pc:picChg chg="del">
          <ac:chgData name="Malik, Hifzah" userId="7a926ed7-ed9f-4d09-bd8e-91342b5c94e3" providerId="ADAL" clId="{57202740-27F7-4528-A474-50ACF067AC16}" dt="2022-12-02T18:24:24.285" v="571" actId="478"/>
          <ac:picMkLst>
            <pc:docMk/>
            <pc:sldMk cId="0" sldId="261"/>
            <ac:picMk id="142" creationId="{00000000-0000-0000-0000-000000000000}"/>
          </ac:picMkLst>
        </pc:picChg>
        <pc:picChg chg="del">
          <ac:chgData name="Malik, Hifzah" userId="7a926ed7-ed9f-4d09-bd8e-91342b5c94e3" providerId="ADAL" clId="{57202740-27F7-4528-A474-50ACF067AC16}" dt="2022-12-02T18:24:22.946" v="570" actId="478"/>
          <ac:picMkLst>
            <pc:docMk/>
            <pc:sldMk cId="0" sldId="261"/>
            <ac:picMk id="143" creationId="{00000000-0000-0000-0000-000000000000}"/>
          </ac:picMkLst>
        </pc:picChg>
      </pc:sldChg>
      <pc:sldChg chg="modSp mod">
        <pc:chgData name="Malik, Hifzah" userId="7a926ed7-ed9f-4d09-bd8e-91342b5c94e3" providerId="ADAL" clId="{57202740-27F7-4528-A474-50ACF067AC16}" dt="2022-12-02T18:26:35.141" v="591" actId="14100"/>
        <pc:sldMkLst>
          <pc:docMk/>
          <pc:sldMk cId="0" sldId="262"/>
        </pc:sldMkLst>
        <pc:spChg chg="mod">
          <ac:chgData name="Malik, Hifzah" userId="7a926ed7-ed9f-4d09-bd8e-91342b5c94e3" providerId="ADAL" clId="{57202740-27F7-4528-A474-50ACF067AC16}" dt="2022-12-02T18:25:56.437" v="584" actId="2711"/>
          <ac:spMkLst>
            <pc:docMk/>
            <pc:sldMk cId="0" sldId="262"/>
            <ac:spMk id="153" creationId="{00000000-0000-0000-0000-000000000000}"/>
          </ac:spMkLst>
        </pc:spChg>
        <pc:spChg chg="mod">
          <ac:chgData name="Malik, Hifzah" userId="7a926ed7-ed9f-4d09-bd8e-91342b5c94e3" providerId="ADAL" clId="{57202740-27F7-4528-A474-50ACF067AC16}" dt="2022-12-02T18:26:07.103" v="587" actId="2711"/>
          <ac:spMkLst>
            <pc:docMk/>
            <pc:sldMk cId="0" sldId="262"/>
            <ac:spMk id="154" creationId="{00000000-0000-0000-0000-000000000000}"/>
          </ac:spMkLst>
        </pc:spChg>
        <pc:spChg chg="mod">
          <ac:chgData name="Malik, Hifzah" userId="7a926ed7-ed9f-4d09-bd8e-91342b5c94e3" providerId="ADAL" clId="{57202740-27F7-4528-A474-50ACF067AC16}" dt="2022-12-02T18:26:35.141" v="591" actId="14100"/>
          <ac:spMkLst>
            <pc:docMk/>
            <pc:sldMk cId="0" sldId="262"/>
            <ac:spMk id="155" creationId="{00000000-0000-0000-0000-000000000000}"/>
          </ac:spMkLst>
        </pc:spChg>
        <pc:spChg chg="mod">
          <ac:chgData name="Malik, Hifzah" userId="7a926ed7-ed9f-4d09-bd8e-91342b5c94e3" providerId="ADAL" clId="{57202740-27F7-4528-A474-50ACF067AC16}" dt="2022-12-02T18:26:24.958" v="589" actId="2711"/>
          <ac:spMkLst>
            <pc:docMk/>
            <pc:sldMk cId="0" sldId="262"/>
            <ac:spMk id="156" creationId="{00000000-0000-0000-0000-000000000000}"/>
          </ac:spMkLst>
        </pc:spChg>
      </pc:sldChg>
      <pc:sldChg chg="modSp mod">
        <pc:chgData name="Malik, Hifzah" userId="7a926ed7-ed9f-4d09-bd8e-91342b5c94e3" providerId="ADAL" clId="{57202740-27F7-4528-A474-50ACF067AC16}" dt="2022-12-02T18:32:17.966" v="689" actId="2711"/>
        <pc:sldMkLst>
          <pc:docMk/>
          <pc:sldMk cId="0" sldId="264"/>
        </pc:sldMkLst>
        <pc:spChg chg="mod">
          <ac:chgData name="Malik, Hifzah" userId="7a926ed7-ed9f-4d09-bd8e-91342b5c94e3" providerId="ADAL" clId="{57202740-27F7-4528-A474-50ACF067AC16}" dt="2022-12-02T18:32:17.966" v="689" actId="2711"/>
          <ac:spMkLst>
            <pc:docMk/>
            <pc:sldMk cId="0" sldId="264"/>
            <ac:spMk id="176" creationId="{00000000-0000-0000-0000-000000000000}"/>
          </ac:spMkLst>
        </pc:spChg>
      </pc:sldChg>
      <pc:sldChg chg="addSp delSp modSp mod">
        <pc:chgData name="Malik, Hifzah" userId="7a926ed7-ed9f-4d09-bd8e-91342b5c94e3" providerId="ADAL" clId="{57202740-27F7-4528-A474-50ACF067AC16}" dt="2022-12-02T18:31:53.627" v="688" actId="1076"/>
        <pc:sldMkLst>
          <pc:docMk/>
          <pc:sldMk cId="0" sldId="265"/>
        </pc:sldMkLst>
        <pc:spChg chg="add mod">
          <ac:chgData name="Malik, Hifzah" userId="7a926ed7-ed9f-4d09-bd8e-91342b5c94e3" providerId="ADAL" clId="{57202740-27F7-4528-A474-50ACF067AC16}" dt="2022-12-02T18:31:50.017" v="687" actId="1076"/>
          <ac:spMkLst>
            <pc:docMk/>
            <pc:sldMk cId="0" sldId="265"/>
            <ac:spMk id="2" creationId="{B21E8669-3332-DFD4-49B8-86F7EA0F8ACB}"/>
          </ac:spMkLst>
        </pc:spChg>
        <pc:spChg chg="add mod">
          <ac:chgData name="Malik, Hifzah" userId="7a926ed7-ed9f-4d09-bd8e-91342b5c94e3" providerId="ADAL" clId="{57202740-27F7-4528-A474-50ACF067AC16}" dt="2022-12-02T18:31:14.609" v="671" actId="1076"/>
          <ac:spMkLst>
            <pc:docMk/>
            <pc:sldMk cId="0" sldId="265"/>
            <ac:spMk id="4" creationId="{E96DA6B2-FF31-2A12-4611-097DF915265A}"/>
          </ac:spMkLst>
        </pc:spChg>
        <pc:spChg chg="add mod">
          <ac:chgData name="Malik, Hifzah" userId="7a926ed7-ed9f-4d09-bd8e-91342b5c94e3" providerId="ADAL" clId="{57202740-27F7-4528-A474-50ACF067AC16}" dt="2022-12-02T18:31:23.728" v="673" actId="1076"/>
          <ac:spMkLst>
            <pc:docMk/>
            <pc:sldMk cId="0" sldId="265"/>
            <ac:spMk id="5" creationId="{C53C8327-1D9E-5F5F-3FCD-4FB5032FAC0A}"/>
          </ac:spMkLst>
        </pc:spChg>
        <pc:spChg chg="add mod">
          <ac:chgData name="Malik, Hifzah" userId="7a926ed7-ed9f-4d09-bd8e-91342b5c94e3" providerId="ADAL" clId="{57202740-27F7-4528-A474-50ACF067AC16}" dt="2022-12-02T18:31:53.627" v="688" actId="1076"/>
          <ac:spMkLst>
            <pc:docMk/>
            <pc:sldMk cId="0" sldId="265"/>
            <ac:spMk id="6" creationId="{6BD71869-E113-213A-5BA5-7281A5BCF1F0}"/>
          </ac:spMkLst>
        </pc:spChg>
        <pc:spChg chg="mod">
          <ac:chgData name="Malik, Hifzah" userId="7a926ed7-ed9f-4d09-bd8e-91342b5c94e3" providerId="ADAL" clId="{57202740-27F7-4528-A474-50ACF067AC16}" dt="2022-12-02T18:27:44.810" v="594" actId="2711"/>
          <ac:spMkLst>
            <pc:docMk/>
            <pc:sldMk cId="0" sldId="265"/>
            <ac:spMk id="192" creationId="{00000000-0000-0000-0000-000000000000}"/>
          </ac:spMkLst>
        </pc:spChg>
        <pc:spChg chg="mod">
          <ac:chgData name="Malik, Hifzah" userId="7a926ed7-ed9f-4d09-bd8e-91342b5c94e3" providerId="ADAL" clId="{57202740-27F7-4528-A474-50ACF067AC16}" dt="2022-12-02T18:27:00.782" v="592" actId="2711"/>
          <ac:spMkLst>
            <pc:docMk/>
            <pc:sldMk cId="0" sldId="265"/>
            <ac:spMk id="193" creationId="{00000000-0000-0000-0000-000000000000}"/>
          </ac:spMkLst>
        </pc:spChg>
        <pc:picChg chg="add mod">
          <ac:chgData name="Malik, Hifzah" userId="7a926ed7-ed9f-4d09-bd8e-91342b5c94e3" providerId="ADAL" clId="{57202740-27F7-4528-A474-50ACF067AC16}" dt="2022-12-02T18:31:17.189" v="672" actId="1076"/>
          <ac:picMkLst>
            <pc:docMk/>
            <pc:sldMk cId="0" sldId="265"/>
            <ac:picMk id="3" creationId="{77400F47-4268-8EFA-8DCF-6D988E160B92}"/>
          </ac:picMkLst>
        </pc:picChg>
        <pc:picChg chg="del">
          <ac:chgData name="Malik, Hifzah" userId="7a926ed7-ed9f-4d09-bd8e-91342b5c94e3" providerId="ADAL" clId="{57202740-27F7-4528-A474-50ACF067AC16}" dt="2022-12-02T18:27:09.982" v="593" actId="478"/>
          <ac:picMkLst>
            <pc:docMk/>
            <pc:sldMk cId="0" sldId="265"/>
            <ac:picMk id="194" creationId="{00000000-0000-0000-0000-000000000000}"/>
          </ac:picMkLst>
        </pc:picChg>
      </pc:sldChg>
      <pc:sldChg chg="addSp delSp modSp mod">
        <pc:chgData name="Malik, Hifzah" userId="7a926ed7-ed9f-4d09-bd8e-91342b5c94e3" providerId="ADAL" clId="{57202740-27F7-4528-A474-50ACF067AC16}" dt="2022-12-02T18:33:49.648" v="693" actId="1076"/>
        <pc:sldMkLst>
          <pc:docMk/>
          <pc:sldMk cId="0" sldId="268"/>
        </pc:sldMkLst>
        <pc:picChg chg="add mod">
          <ac:chgData name="Malik, Hifzah" userId="7a926ed7-ed9f-4d09-bd8e-91342b5c94e3" providerId="ADAL" clId="{57202740-27F7-4528-A474-50ACF067AC16}" dt="2022-12-02T18:33:49.648" v="693" actId="1076"/>
          <ac:picMkLst>
            <pc:docMk/>
            <pc:sldMk cId="0" sldId="268"/>
            <ac:picMk id="2" creationId="{3F3002F3-6D25-1FFF-C9F1-5A753130A87A}"/>
          </ac:picMkLst>
        </pc:picChg>
        <pc:picChg chg="del">
          <ac:chgData name="Malik, Hifzah" userId="7a926ed7-ed9f-4d09-bd8e-91342b5c94e3" providerId="ADAL" clId="{57202740-27F7-4528-A474-50ACF067AC16}" dt="2022-12-02T18:33:08.077" v="690" actId="478"/>
          <ac:picMkLst>
            <pc:docMk/>
            <pc:sldMk cId="0" sldId="268"/>
            <ac:picMk id="229" creationId="{00000000-0000-0000-0000-000000000000}"/>
          </ac:picMkLst>
        </pc:picChg>
      </pc:sldChg>
      <pc:sldChg chg="addSp delSp modSp mod">
        <pc:chgData name="Malik, Hifzah" userId="7a926ed7-ed9f-4d09-bd8e-91342b5c94e3" providerId="ADAL" clId="{57202740-27F7-4528-A474-50ACF067AC16}" dt="2022-12-02T18:34:26.923" v="696" actId="1076"/>
        <pc:sldMkLst>
          <pc:docMk/>
          <pc:sldMk cId="0" sldId="269"/>
        </pc:sldMkLst>
        <pc:picChg chg="add mod">
          <ac:chgData name="Malik, Hifzah" userId="7a926ed7-ed9f-4d09-bd8e-91342b5c94e3" providerId="ADAL" clId="{57202740-27F7-4528-A474-50ACF067AC16}" dt="2022-12-02T18:34:26.923" v="696" actId="1076"/>
          <ac:picMkLst>
            <pc:docMk/>
            <pc:sldMk cId="0" sldId="269"/>
            <ac:picMk id="2" creationId="{EB472606-BDB3-9D35-1A73-206D849C2F24}"/>
          </ac:picMkLst>
        </pc:picChg>
        <pc:picChg chg="del">
          <ac:chgData name="Malik, Hifzah" userId="7a926ed7-ed9f-4d09-bd8e-91342b5c94e3" providerId="ADAL" clId="{57202740-27F7-4528-A474-50ACF067AC16}" dt="2022-12-02T18:33:52.919" v="694" actId="478"/>
          <ac:picMkLst>
            <pc:docMk/>
            <pc:sldMk cId="0" sldId="269"/>
            <ac:picMk id="239" creationId="{00000000-0000-0000-0000-000000000000}"/>
          </ac:picMkLst>
        </pc:picChg>
      </pc:sldChg>
      <pc:sldChg chg="addSp delSp modSp mod">
        <pc:chgData name="Malik, Hifzah" userId="7a926ed7-ed9f-4d09-bd8e-91342b5c94e3" providerId="ADAL" clId="{57202740-27F7-4528-A474-50ACF067AC16}" dt="2022-12-02T18:34:52.688" v="698"/>
        <pc:sldMkLst>
          <pc:docMk/>
          <pc:sldMk cId="0" sldId="272"/>
        </pc:sldMkLst>
        <pc:grpChg chg="add mod">
          <ac:chgData name="Malik, Hifzah" userId="7a926ed7-ed9f-4d09-bd8e-91342b5c94e3" providerId="ADAL" clId="{57202740-27F7-4528-A474-50ACF067AC16}" dt="2022-12-02T18:34:52.688" v="698"/>
          <ac:grpSpMkLst>
            <pc:docMk/>
            <pc:sldMk cId="0" sldId="272"/>
            <ac:grpSpMk id="2" creationId="{0DBB0C83-3332-FC18-DCF3-5B357772D78F}"/>
          </ac:grpSpMkLst>
        </pc:grpChg>
        <pc:picChg chg="mod">
          <ac:chgData name="Malik, Hifzah" userId="7a926ed7-ed9f-4d09-bd8e-91342b5c94e3" providerId="ADAL" clId="{57202740-27F7-4528-A474-50ACF067AC16}" dt="2022-12-02T18:34:52.688" v="698"/>
          <ac:picMkLst>
            <pc:docMk/>
            <pc:sldMk cId="0" sldId="272"/>
            <ac:picMk id="3" creationId="{2B8D0D67-C8B8-DF5D-D887-6ED8CC9E3DC9}"/>
          </ac:picMkLst>
        </pc:picChg>
        <pc:picChg chg="mod">
          <ac:chgData name="Malik, Hifzah" userId="7a926ed7-ed9f-4d09-bd8e-91342b5c94e3" providerId="ADAL" clId="{57202740-27F7-4528-A474-50ACF067AC16}" dt="2022-12-02T18:34:52.688" v="698"/>
          <ac:picMkLst>
            <pc:docMk/>
            <pc:sldMk cId="0" sldId="272"/>
            <ac:picMk id="4" creationId="{1E43475A-B4AC-92CE-F274-7E2489797E08}"/>
          </ac:picMkLst>
        </pc:picChg>
        <pc:picChg chg="del">
          <ac:chgData name="Malik, Hifzah" userId="7a926ed7-ed9f-4d09-bd8e-91342b5c94e3" providerId="ADAL" clId="{57202740-27F7-4528-A474-50ACF067AC16}" dt="2022-12-02T18:34:38.625" v="697" actId="478"/>
          <ac:picMkLst>
            <pc:docMk/>
            <pc:sldMk cId="0" sldId="272"/>
            <ac:picMk id="291" creationId="{00000000-0000-0000-0000-000000000000}"/>
          </ac:picMkLst>
        </pc:picChg>
      </pc:sldChg>
      <pc:sldChg chg="addSp delSp modSp mod">
        <pc:chgData name="Malik, Hifzah" userId="7a926ed7-ed9f-4d09-bd8e-91342b5c94e3" providerId="ADAL" clId="{57202740-27F7-4528-A474-50ACF067AC16}" dt="2022-12-02T18:35:23.696" v="700"/>
        <pc:sldMkLst>
          <pc:docMk/>
          <pc:sldMk cId="0" sldId="273"/>
        </pc:sldMkLst>
        <pc:picChg chg="add mod">
          <ac:chgData name="Malik, Hifzah" userId="7a926ed7-ed9f-4d09-bd8e-91342b5c94e3" providerId="ADAL" clId="{57202740-27F7-4528-A474-50ACF067AC16}" dt="2022-12-02T18:35:23.696" v="700"/>
          <ac:picMkLst>
            <pc:docMk/>
            <pc:sldMk cId="0" sldId="273"/>
            <ac:picMk id="2" creationId="{712C90D7-2F95-AE75-CE7F-D6C588B810C9}"/>
          </ac:picMkLst>
        </pc:picChg>
        <pc:picChg chg="del">
          <ac:chgData name="Malik, Hifzah" userId="7a926ed7-ed9f-4d09-bd8e-91342b5c94e3" providerId="ADAL" clId="{57202740-27F7-4528-A474-50ACF067AC16}" dt="2022-12-02T18:34:59.245" v="699" actId="478"/>
          <ac:picMkLst>
            <pc:docMk/>
            <pc:sldMk cId="0" sldId="273"/>
            <ac:picMk id="300" creationId="{00000000-0000-0000-0000-000000000000}"/>
          </ac:picMkLst>
        </pc:picChg>
      </pc:sldChg>
      <pc:sldChg chg="addSp delSp modSp mod">
        <pc:chgData name="Malik, Hifzah" userId="7a926ed7-ed9f-4d09-bd8e-91342b5c94e3" providerId="ADAL" clId="{57202740-27F7-4528-A474-50ACF067AC16}" dt="2022-12-02T18:36:08.619" v="705"/>
        <pc:sldMkLst>
          <pc:docMk/>
          <pc:sldMk cId="0" sldId="276"/>
        </pc:sldMkLst>
        <pc:picChg chg="add del mod">
          <ac:chgData name="Malik, Hifzah" userId="7a926ed7-ed9f-4d09-bd8e-91342b5c94e3" providerId="ADAL" clId="{57202740-27F7-4528-A474-50ACF067AC16}" dt="2022-12-02T18:35:58.146" v="703"/>
          <ac:picMkLst>
            <pc:docMk/>
            <pc:sldMk cId="0" sldId="276"/>
            <ac:picMk id="2" creationId="{0F4925E1-4A2C-BCCE-AF78-36615CF2B1FA}"/>
          </ac:picMkLst>
        </pc:picChg>
        <pc:picChg chg="add mod">
          <ac:chgData name="Malik, Hifzah" userId="7a926ed7-ed9f-4d09-bd8e-91342b5c94e3" providerId="ADAL" clId="{57202740-27F7-4528-A474-50ACF067AC16}" dt="2022-12-02T18:36:02.785" v="704"/>
          <ac:picMkLst>
            <pc:docMk/>
            <pc:sldMk cId="0" sldId="276"/>
            <ac:picMk id="3" creationId="{4A9979C4-9EA5-BB5B-1CDA-64D147AF5845}"/>
          </ac:picMkLst>
        </pc:picChg>
        <pc:picChg chg="add mod">
          <ac:chgData name="Malik, Hifzah" userId="7a926ed7-ed9f-4d09-bd8e-91342b5c94e3" providerId="ADAL" clId="{57202740-27F7-4528-A474-50ACF067AC16}" dt="2022-12-02T18:36:08.619" v="705"/>
          <ac:picMkLst>
            <pc:docMk/>
            <pc:sldMk cId="0" sldId="276"/>
            <ac:picMk id="4" creationId="{AA79A437-229D-87E3-DDA0-5CDB61E5C64E}"/>
          </ac:picMkLst>
        </pc:picChg>
        <pc:picChg chg="del">
          <ac:chgData name="Malik, Hifzah" userId="7a926ed7-ed9f-4d09-bd8e-91342b5c94e3" providerId="ADAL" clId="{57202740-27F7-4528-A474-50ACF067AC16}" dt="2022-12-02T18:35:29.009" v="701" actId="478"/>
          <ac:picMkLst>
            <pc:docMk/>
            <pc:sldMk cId="0" sldId="276"/>
            <ac:picMk id="334" creationId="{00000000-0000-0000-0000-000000000000}"/>
          </ac:picMkLst>
        </pc:picChg>
      </pc:sldChg>
      <pc:sldChg chg="addSp delSp modSp mod">
        <pc:chgData name="Malik, Hifzah" userId="7a926ed7-ed9f-4d09-bd8e-91342b5c94e3" providerId="ADAL" clId="{57202740-27F7-4528-A474-50ACF067AC16}" dt="2022-12-02T18:41:42.668" v="712" actId="1076"/>
        <pc:sldMkLst>
          <pc:docMk/>
          <pc:sldMk cId="0" sldId="277"/>
        </pc:sldMkLst>
        <pc:picChg chg="add mod">
          <ac:chgData name="Malik, Hifzah" userId="7a926ed7-ed9f-4d09-bd8e-91342b5c94e3" providerId="ADAL" clId="{57202740-27F7-4528-A474-50ACF067AC16}" dt="2022-12-02T18:41:42.668" v="712" actId="1076"/>
          <ac:picMkLst>
            <pc:docMk/>
            <pc:sldMk cId="0" sldId="277"/>
            <ac:picMk id="2" creationId="{FFC16DE9-0A5F-ACE3-DDD0-95825437F543}"/>
          </ac:picMkLst>
        </pc:picChg>
        <pc:picChg chg="add del">
          <ac:chgData name="Malik, Hifzah" userId="7a926ed7-ed9f-4d09-bd8e-91342b5c94e3" providerId="ADAL" clId="{57202740-27F7-4528-A474-50ACF067AC16}" dt="2022-12-02T18:38:50.700" v="708" actId="478"/>
          <ac:picMkLst>
            <pc:docMk/>
            <pc:sldMk cId="0" sldId="277"/>
            <ac:picMk id="344" creationId="{00000000-0000-0000-0000-000000000000}"/>
          </ac:picMkLst>
        </pc:picChg>
      </pc:sldChg>
      <pc:sldChg chg="addSp delSp modSp mod">
        <pc:chgData name="Malik, Hifzah" userId="7a926ed7-ed9f-4d09-bd8e-91342b5c94e3" providerId="ADAL" clId="{57202740-27F7-4528-A474-50ACF067AC16}" dt="2022-12-02T19:26:55.608" v="940" actId="1076"/>
        <pc:sldMkLst>
          <pc:docMk/>
          <pc:sldMk cId="0" sldId="280"/>
        </pc:sldMkLst>
        <pc:spChg chg="add mod">
          <ac:chgData name="Malik, Hifzah" userId="7a926ed7-ed9f-4d09-bd8e-91342b5c94e3" providerId="ADAL" clId="{57202740-27F7-4528-A474-50ACF067AC16}" dt="2022-12-02T19:22:17.051" v="824" actId="20577"/>
          <ac:spMkLst>
            <pc:docMk/>
            <pc:sldMk cId="0" sldId="280"/>
            <ac:spMk id="2" creationId="{4925663E-6973-D3C8-3433-87E8DD672594}"/>
          </ac:spMkLst>
        </pc:spChg>
        <pc:spChg chg="add mod">
          <ac:chgData name="Malik, Hifzah" userId="7a926ed7-ed9f-4d09-bd8e-91342b5c94e3" providerId="ADAL" clId="{57202740-27F7-4528-A474-50ACF067AC16}" dt="2022-12-02T19:23:40.489" v="865" actId="20577"/>
          <ac:spMkLst>
            <pc:docMk/>
            <pc:sldMk cId="0" sldId="280"/>
            <ac:spMk id="4" creationId="{F0D4142E-ACED-A828-A14E-8D03F8BD1DED}"/>
          </ac:spMkLst>
        </pc:spChg>
        <pc:spChg chg="add mod">
          <ac:chgData name="Malik, Hifzah" userId="7a926ed7-ed9f-4d09-bd8e-91342b5c94e3" providerId="ADAL" clId="{57202740-27F7-4528-A474-50ACF067AC16}" dt="2022-12-02T19:21:40.641" v="817" actId="1076"/>
          <ac:spMkLst>
            <pc:docMk/>
            <pc:sldMk cId="0" sldId="280"/>
            <ac:spMk id="6" creationId="{1CD36F9D-1AF8-E30A-93D6-8C1D59F656F6}"/>
          </ac:spMkLst>
        </pc:spChg>
        <pc:spChg chg="add mod">
          <ac:chgData name="Malik, Hifzah" userId="7a926ed7-ed9f-4d09-bd8e-91342b5c94e3" providerId="ADAL" clId="{57202740-27F7-4528-A474-50ACF067AC16}" dt="2022-12-02T19:23:25.181" v="863" actId="14100"/>
          <ac:spMkLst>
            <pc:docMk/>
            <pc:sldMk cId="0" sldId="280"/>
            <ac:spMk id="8" creationId="{44BECF7B-F79F-B18E-F177-B91CC2C50287}"/>
          </ac:spMkLst>
        </pc:spChg>
        <pc:spChg chg="add mod">
          <ac:chgData name="Malik, Hifzah" userId="7a926ed7-ed9f-4d09-bd8e-91342b5c94e3" providerId="ADAL" clId="{57202740-27F7-4528-A474-50ACF067AC16}" dt="2022-12-02T19:25:06.079" v="894" actId="1076"/>
          <ac:spMkLst>
            <pc:docMk/>
            <pc:sldMk cId="0" sldId="280"/>
            <ac:spMk id="10" creationId="{1C32EFEE-45FD-4375-C99F-6891FBC88C8D}"/>
          </ac:spMkLst>
        </pc:spChg>
        <pc:spChg chg="add mod">
          <ac:chgData name="Malik, Hifzah" userId="7a926ed7-ed9f-4d09-bd8e-91342b5c94e3" providerId="ADAL" clId="{57202740-27F7-4528-A474-50ACF067AC16}" dt="2022-12-02T19:26:55.608" v="940" actId="1076"/>
          <ac:spMkLst>
            <pc:docMk/>
            <pc:sldMk cId="0" sldId="280"/>
            <ac:spMk id="12" creationId="{0E6F3FA4-E879-43E2-3F11-9D90A2BFFB86}"/>
          </ac:spMkLst>
        </pc:spChg>
        <pc:picChg chg="add mod">
          <ac:chgData name="Malik, Hifzah" userId="7a926ed7-ed9f-4d09-bd8e-91342b5c94e3" providerId="ADAL" clId="{57202740-27F7-4528-A474-50ACF067AC16}" dt="2022-12-02T19:18:33.538" v="738" actId="1076"/>
          <ac:picMkLst>
            <pc:docMk/>
            <pc:sldMk cId="0" sldId="280"/>
            <ac:picMk id="3" creationId="{E427F581-2D84-DB2E-3F41-B55A41B1F8CF}"/>
          </ac:picMkLst>
        </pc:picChg>
        <pc:picChg chg="add mod">
          <ac:chgData name="Malik, Hifzah" userId="7a926ed7-ed9f-4d09-bd8e-91342b5c94e3" providerId="ADAL" clId="{57202740-27F7-4528-A474-50ACF067AC16}" dt="2022-12-02T19:22:11.326" v="822" actId="1076"/>
          <ac:picMkLst>
            <pc:docMk/>
            <pc:sldMk cId="0" sldId="280"/>
            <ac:picMk id="5" creationId="{13852B76-2628-3586-17D3-67D196490923}"/>
          </ac:picMkLst>
        </pc:picChg>
        <pc:picChg chg="add mod">
          <ac:chgData name="Malik, Hifzah" userId="7a926ed7-ed9f-4d09-bd8e-91342b5c94e3" providerId="ADAL" clId="{57202740-27F7-4528-A474-50ACF067AC16}" dt="2022-12-02T19:22:23.129" v="825" actId="1076"/>
          <ac:picMkLst>
            <pc:docMk/>
            <pc:sldMk cId="0" sldId="280"/>
            <ac:picMk id="7" creationId="{322A8048-F950-58D0-310B-6BE10AB60CFC}"/>
          </ac:picMkLst>
        </pc:picChg>
        <pc:picChg chg="add mod">
          <ac:chgData name="Malik, Hifzah" userId="7a926ed7-ed9f-4d09-bd8e-91342b5c94e3" providerId="ADAL" clId="{57202740-27F7-4528-A474-50ACF067AC16}" dt="2022-12-02T19:24:26.420" v="868" actId="14100"/>
          <ac:picMkLst>
            <pc:docMk/>
            <pc:sldMk cId="0" sldId="280"/>
            <ac:picMk id="9" creationId="{C75846C4-2926-B465-6560-E3F5EA42190F}"/>
          </ac:picMkLst>
        </pc:picChg>
        <pc:picChg chg="add mod">
          <ac:chgData name="Malik, Hifzah" userId="7a926ed7-ed9f-4d09-bd8e-91342b5c94e3" providerId="ADAL" clId="{57202740-27F7-4528-A474-50ACF067AC16}" dt="2022-12-02T19:26:13.984" v="898" actId="1076"/>
          <ac:picMkLst>
            <pc:docMk/>
            <pc:sldMk cId="0" sldId="280"/>
            <ac:picMk id="11" creationId="{D2C75FB8-FC11-7B86-CBA3-CD7D42343E9A}"/>
          </ac:picMkLst>
        </pc:picChg>
        <pc:picChg chg="mod">
          <ac:chgData name="Malik, Hifzah" userId="7a926ed7-ed9f-4d09-bd8e-91342b5c94e3" providerId="ADAL" clId="{57202740-27F7-4528-A474-50ACF067AC16}" dt="2022-12-02T19:25:01.017" v="893" actId="1076"/>
          <ac:picMkLst>
            <pc:docMk/>
            <pc:sldMk cId="0" sldId="280"/>
            <ac:picMk id="368" creationId="{00000000-0000-0000-0000-000000000000}"/>
          </ac:picMkLst>
        </pc:picChg>
        <pc:picChg chg="del">
          <ac:chgData name="Malik, Hifzah" userId="7a926ed7-ed9f-4d09-bd8e-91342b5c94e3" providerId="ADAL" clId="{57202740-27F7-4528-A474-50ACF067AC16}" dt="2022-12-02T18:44:21.884" v="713" actId="478"/>
          <ac:picMkLst>
            <pc:docMk/>
            <pc:sldMk cId="0" sldId="280"/>
            <ac:picMk id="371" creationId="{00000000-0000-0000-0000-000000000000}"/>
          </ac:picMkLst>
        </pc:picChg>
      </pc:sldChg>
      <pc:sldChg chg="addSp delSp modSp mod">
        <pc:chgData name="Malik, Hifzah" userId="7a926ed7-ed9f-4d09-bd8e-91342b5c94e3" providerId="ADAL" clId="{57202740-27F7-4528-A474-50ACF067AC16}" dt="2022-12-02T19:29:48.701" v="942"/>
        <pc:sldMkLst>
          <pc:docMk/>
          <pc:sldMk cId="0" sldId="286"/>
        </pc:sldMkLst>
        <pc:picChg chg="add mod">
          <ac:chgData name="Malik, Hifzah" userId="7a926ed7-ed9f-4d09-bd8e-91342b5c94e3" providerId="ADAL" clId="{57202740-27F7-4528-A474-50ACF067AC16}" dt="2022-12-02T19:29:48.701" v="942"/>
          <ac:picMkLst>
            <pc:docMk/>
            <pc:sldMk cId="0" sldId="286"/>
            <ac:picMk id="2" creationId="{18AACED0-716D-5784-564B-C5F8364A8C62}"/>
          </ac:picMkLst>
        </pc:picChg>
        <pc:picChg chg="del">
          <ac:chgData name="Malik, Hifzah" userId="7a926ed7-ed9f-4d09-bd8e-91342b5c94e3" providerId="ADAL" clId="{57202740-27F7-4528-A474-50ACF067AC16}" dt="2022-12-02T19:28:56.601" v="941" actId="478"/>
          <ac:picMkLst>
            <pc:docMk/>
            <pc:sldMk cId="0" sldId="286"/>
            <ac:picMk id="449" creationId="{00000000-0000-0000-0000-000000000000}"/>
          </ac:picMkLst>
        </pc:picChg>
      </pc:sldChg>
      <pc:sldChg chg="addSp delSp modSp mod">
        <pc:chgData name="Malik, Hifzah" userId="7a926ed7-ed9f-4d09-bd8e-91342b5c94e3" providerId="ADAL" clId="{57202740-27F7-4528-A474-50ACF067AC16}" dt="2022-12-02T19:30:26.171" v="946" actId="1076"/>
        <pc:sldMkLst>
          <pc:docMk/>
          <pc:sldMk cId="0" sldId="287"/>
        </pc:sldMkLst>
        <pc:picChg chg="add mod">
          <ac:chgData name="Malik, Hifzah" userId="7a926ed7-ed9f-4d09-bd8e-91342b5c94e3" providerId="ADAL" clId="{57202740-27F7-4528-A474-50ACF067AC16}" dt="2022-12-02T19:30:26.171" v="946" actId="1076"/>
          <ac:picMkLst>
            <pc:docMk/>
            <pc:sldMk cId="0" sldId="287"/>
            <ac:picMk id="2" creationId="{0D99D526-B82E-6A42-146E-BD6959BF0A09}"/>
          </ac:picMkLst>
        </pc:picChg>
        <pc:picChg chg="del">
          <ac:chgData name="Malik, Hifzah" userId="7a926ed7-ed9f-4d09-bd8e-91342b5c94e3" providerId="ADAL" clId="{57202740-27F7-4528-A474-50ACF067AC16}" dt="2022-12-02T19:30:19.147" v="943" actId="478"/>
          <ac:picMkLst>
            <pc:docMk/>
            <pc:sldMk cId="0" sldId="287"/>
            <ac:picMk id="458" creationId="{00000000-0000-0000-0000-000000000000}"/>
          </ac:picMkLst>
        </pc:picChg>
      </pc:sldChg>
      <pc:sldChg chg="addSp delSp modSp mod">
        <pc:chgData name="Malik, Hifzah" userId="7a926ed7-ed9f-4d09-bd8e-91342b5c94e3" providerId="ADAL" clId="{57202740-27F7-4528-A474-50ACF067AC16}" dt="2022-12-02T19:43:23.464" v="1371" actId="1076"/>
        <pc:sldMkLst>
          <pc:docMk/>
          <pc:sldMk cId="0" sldId="288"/>
        </pc:sldMkLst>
        <pc:spChg chg="add mod">
          <ac:chgData name="Malik, Hifzah" userId="7a926ed7-ed9f-4d09-bd8e-91342b5c94e3" providerId="ADAL" clId="{57202740-27F7-4528-A474-50ACF067AC16}" dt="2022-12-02T19:34:37.408" v="984" actId="1076"/>
          <ac:spMkLst>
            <pc:docMk/>
            <pc:sldMk cId="0" sldId="288"/>
            <ac:spMk id="2" creationId="{D9CF5CA7-053E-AD6D-4248-AA1EE697EBE2}"/>
          </ac:spMkLst>
        </pc:spChg>
        <pc:spChg chg="add mod">
          <ac:chgData name="Malik, Hifzah" userId="7a926ed7-ed9f-4d09-bd8e-91342b5c94e3" providerId="ADAL" clId="{57202740-27F7-4528-A474-50ACF067AC16}" dt="2022-12-02T19:40:50.062" v="1185" actId="14100"/>
          <ac:spMkLst>
            <pc:docMk/>
            <pc:sldMk cId="0" sldId="288"/>
            <ac:spMk id="7" creationId="{9DF9ACE2-357B-48CC-B10A-691FF4828564}"/>
          </ac:spMkLst>
        </pc:spChg>
        <pc:spChg chg="add mod">
          <ac:chgData name="Malik, Hifzah" userId="7a926ed7-ed9f-4d09-bd8e-91342b5c94e3" providerId="ADAL" clId="{57202740-27F7-4528-A474-50ACF067AC16}" dt="2022-12-02T19:40:37.485" v="1182" actId="14100"/>
          <ac:spMkLst>
            <pc:docMk/>
            <pc:sldMk cId="0" sldId="288"/>
            <ac:spMk id="8" creationId="{70382813-8FCC-67E0-3983-BAF5C479FD38}"/>
          </ac:spMkLst>
        </pc:spChg>
        <pc:spChg chg="add mod">
          <ac:chgData name="Malik, Hifzah" userId="7a926ed7-ed9f-4d09-bd8e-91342b5c94e3" providerId="ADAL" clId="{57202740-27F7-4528-A474-50ACF067AC16}" dt="2022-12-02T19:41:52.313" v="1287" actId="1076"/>
          <ac:spMkLst>
            <pc:docMk/>
            <pc:sldMk cId="0" sldId="288"/>
            <ac:spMk id="9" creationId="{8FE69E5B-53A0-B050-C031-0F1BF419F70A}"/>
          </ac:spMkLst>
        </pc:spChg>
        <pc:spChg chg="add mod">
          <ac:chgData name="Malik, Hifzah" userId="7a926ed7-ed9f-4d09-bd8e-91342b5c94e3" providerId="ADAL" clId="{57202740-27F7-4528-A474-50ACF067AC16}" dt="2022-12-02T19:43:23.464" v="1371" actId="1076"/>
          <ac:spMkLst>
            <pc:docMk/>
            <pc:sldMk cId="0" sldId="288"/>
            <ac:spMk id="10" creationId="{40E0285C-0FE3-8CCF-8A5F-F84FB40BEA7F}"/>
          </ac:spMkLst>
        </pc:spChg>
        <pc:picChg chg="add mod">
          <ac:chgData name="Malik, Hifzah" userId="7a926ed7-ed9f-4d09-bd8e-91342b5c94e3" providerId="ADAL" clId="{57202740-27F7-4528-A474-50ACF067AC16}" dt="2022-12-02T19:37:14.211" v="1003" actId="1076"/>
          <ac:picMkLst>
            <pc:docMk/>
            <pc:sldMk cId="0" sldId="288"/>
            <ac:picMk id="3" creationId="{C7DB014E-03B1-1D72-6B90-05F810A76A76}"/>
          </ac:picMkLst>
        </pc:picChg>
        <pc:picChg chg="add mod">
          <ac:chgData name="Malik, Hifzah" userId="7a926ed7-ed9f-4d09-bd8e-91342b5c94e3" providerId="ADAL" clId="{57202740-27F7-4528-A474-50ACF067AC16}" dt="2022-12-02T19:37:28.193" v="1006" actId="1076"/>
          <ac:picMkLst>
            <pc:docMk/>
            <pc:sldMk cId="0" sldId="288"/>
            <ac:picMk id="4" creationId="{CCB543EB-EF7A-0054-9CCB-5A75868D6C30}"/>
          </ac:picMkLst>
        </pc:picChg>
        <pc:picChg chg="add mod">
          <ac:chgData name="Malik, Hifzah" userId="7a926ed7-ed9f-4d09-bd8e-91342b5c94e3" providerId="ADAL" clId="{57202740-27F7-4528-A474-50ACF067AC16}" dt="2022-12-02T19:37:20.500" v="1005" actId="1076"/>
          <ac:picMkLst>
            <pc:docMk/>
            <pc:sldMk cId="0" sldId="288"/>
            <ac:picMk id="5" creationId="{A8C1E965-28B2-8164-381A-9BFEAEE5EF36}"/>
          </ac:picMkLst>
        </pc:picChg>
        <pc:picChg chg="add mod">
          <ac:chgData name="Malik, Hifzah" userId="7a926ed7-ed9f-4d09-bd8e-91342b5c94e3" providerId="ADAL" clId="{57202740-27F7-4528-A474-50ACF067AC16}" dt="2022-12-02T19:43:19.437" v="1370" actId="1076"/>
          <ac:picMkLst>
            <pc:docMk/>
            <pc:sldMk cId="0" sldId="288"/>
            <ac:picMk id="6" creationId="{56A4C894-45FD-BF38-5178-BEBBA19FC056}"/>
          </ac:picMkLst>
        </pc:picChg>
        <pc:picChg chg="mod">
          <ac:chgData name="Malik, Hifzah" userId="7a926ed7-ed9f-4d09-bd8e-91342b5c94e3" providerId="ADAL" clId="{57202740-27F7-4528-A474-50ACF067AC16}" dt="2022-12-02T19:34:44.868" v="986" actId="1035"/>
          <ac:picMkLst>
            <pc:docMk/>
            <pc:sldMk cId="0" sldId="288"/>
            <ac:picMk id="464" creationId="{00000000-0000-0000-0000-000000000000}"/>
          </ac:picMkLst>
        </pc:picChg>
        <pc:picChg chg="del mod">
          <ac:chgData name="Malik, Hifzah" userId="7a926ed7-ed9f-4d09-bd8e-91342b5c94e3" providerId="ADAL" clId="{57202740-27F7-4528-A474-50ACF067AC16}" dt="2022-12-02T19:32:32.086" v="948" actId="478"/>
          <ac:picMkLst>
            <pc:docMk/>
            <pc:sldMk cId="0" sldId="288"/>
            <ac:picMk id="467" creationId="{00000000-0000-0000-0000-000000000000}"/>
          </ac:picMkLst>
        </pc:picChg>
      </pc:sldChg>
      <pc:sldChg chg="new del">
        <pc:chgData name="Malik, Hifzah" userId="7a926ed7-ed9f-4d09-bd8e-91342b5c94e3" providerId="ADAL" clId="{57202740-27F7-4528-A474-50ACF067AC16}" dt="2022-12-02T18:10:21.241" v="118" actId="680"/>
        <pc:sldMkLst>
          <pc:docMk/>
          <pc:sldMk cId="504290461" sldId="291"/>
        </pc:sldMkLst>
      </pc:sldChg>
    </pc:docChg>
  </pc:docChgLst>
  <pc:docChgLst>
    <pc:chgData name="Jaffe, Anna" userId="8221db2b-0693-40a1-90bf-1a2c21ce5547" providerId="ADAL" clId="{CD883B71-7237-4055-8526-EFA0AE39F6D3}"/>
    <pc:docChg chg="custSel modSld">
      <pc:chgData name="Jaffe, Anna" userId="8221db2b-0693-40a1-90bf-1a2c21ce5547" providerId="ADAL" clId="{CD883B71-7237-4055-8526-EFA0AE39F6D3}" dt="2022-12-01T18:24:17.904" v="65" actId="1076"/>
      <pc:docMkLst>
        <pc:docMk/>
      </pc:docMkLst>
      <pc:sldChg chg="addSp delSp modSp mod">
        <pc:chgData name="Jaffe, Anna" userId="8221db2b-0693-40a1-90bf-1a2c21ce5547" providerId="ADAL" clId="{CD883B71-7237-4055-8526-EFA0AE39F6D3}" dt="2022-12-01T18:17:37.989" v="2" actId="1076"/>
        <pc:sldMkLst>
          <pc:docMk/>
          <pc:sldMk cId="0" sldId="258"/>
        </pc:sldMkLst>
        <pc:picChg chg="add mod">
          <ac:chgData name="Jaffe, Anna" userId="8221db2b-0693-40a1-90bf-1a2c21ce5547" providerId="ADAL" clId="{CD883B71-7237-4055-8526-EFA0AE39F6D3}" dt="2022-12-01T18:17:37.989" v="2" actId="1076"/>
          <ac:picMkLst>
            <pc:docMk/>
            <pc:sldMk cId="0" sldId="258"/>
            <ac:picMk id="2" creationId="{9BF38B41-23E9-6658-BC12-580C160D6AC7}"/>
          </ac:picMkLst>
        </pc:picChg>
        <pc:picChg chg="del">
          <ac:chgData name="Jaffe, Anna" userId="8221db2b-0693-40a1-90bf-1a2c21ce5547" providerId="ADAL" clId="{CD883B71-7237-4055-8526-EFA0AE39F6D3}" dt="2022-12-01T18:17:34.413" v="1" actId="478"/>
          <ac:picMkLst>
            <pc:docMk/>
            <pc:sldMk cId="0" sldId="258"/>
            <ac:picMk id="105" creationId="{00000000-0000-0000-0000-000000000000}"/>
          </ac:picMkLst>
        </pc:picChg>
      </pc:sldChg>
      <pc:sldChg chg="addSp delSp modSp mod delAnim">
        <pc:chgData name="Jaffe, Anna" userId="8221db2b-0693-40a1-90bf-1a2c21ce5547" providerId="ADAL" clId="{CD883B71-7237-4055-8526-EFA0AE39F6D3}" dt="2022-12-01T18:21:36.081" v="38"/>
        <pc:sldMkLst>
          <pc:docMk/>
          <pc:sldMk cId="0" sldId="259"/>
        </pc:sldMkLst>
        <pc:spChg chg="add del mod">
          <ac:chgData name="Jaffe, Anna" userId="8221db2b-0693-40a1-90bf-1a2c21ce5547" providerId="ADAL" clId="{CD883B71-7237-4055-8526-EFA0AE39F6D3}" dt="2022-12-01T18:21:36.081" v="38"/>
          <ac:spMkLst>
            <pc:docMk/>
            <pc:sldMk cId="0" sldId="259"/>
            <ac:spMk id="3" creationId="{E299968C-6FD0-1528-5634-9C73F227264B}"/>
          </ac:spMkLst>
        </pc:spChg>
        <pc:picChg chg="add mod modCrop">
          <ac:chgData name="Jaffe, Anna" userId="8221db2b-0693-40a1-90bf-1a2c21ce5547" providerId="ADAL" clId="{CD883B71-7237-4055-8526-EFA0AE39F6D3}" dt="2022-12-01T18:19:56.909" v="10" actId="14100"/>
          <ac:picMkLst>
            <pc:docMk/>
            <pc:sldMk cId="0" sldId="259"/>
            <ac:picMk id="2" creationId="{CE803EAC-FD4A-285D-B39B-16A0CF3EB749}"/>
          </ac:picMkLst>
        </pc:picChg>
        <pc:picChg chg="del">
          <ac:chgData name="Jaffe, Anna" userId="8221db2b-0693-40a1-90bf-1a2c21ce5547" providerId="ADAL" clId="{CD883B71-7237-4055-8526-EFA0AE39F6D3}" dt="2022-12-01T18:18:28.640" v="4" actId="478"/>
          <ac:picMkLst>
            <pc:docMk/>
            <pc:sldMk cId="0" sldId="259"/>
            <ac:picMk id="114" creationId="{00000000-0000-0000-0000-000000000000}"/>
          </ac:picMkLst>
        </pc:picChg>
        <pc:picChg chg="mod">
          <ac:chgData name="Jaffe, Anna" userId="8221db2b-0693-40a1-90bf-1a2c21ce5547" providerId="ADAL" clId="{CD883B71-7237-4055-8526-EFA0AE39F6D3}" dt="2022-12-01T18:21:31.614" v="36" actId="1076"/>
          <ac:picMkLst>
            <pc:docMk/>
            <pc:sldMk cId="0" sldId="259"/>
            <ac:picMk id="115" creationId="{00000000-0000-0000-0000-000000000000}"/>
          </ac:picMkLst>
        </pc:picChg>
      </pc:sldChg>
      <pc:sldChg chg="addSp delSp modSp mod">
        <pc:chgData name="Jaffe, Anna" userId="8221db2b-0693-40a1-90bf-1a2c21ce5547" providerId="ADAL" clId="{CD883B71-7237-4055-8526-EFA0AE39F6D3}" dt="2022-12-01T18:22:33.066" v="56" actId="14100"/>
        <pc:sldMkLst>
          <pc:docMk/>
          <pc:sldMk cId="0" sldId="260"/>
        </pc:sldMkLst>
        <pc:spChg chg="del mod">
          <ac:chgData name="Jaffe, Anna" userId="8221db2b-0693-40a1-90bf-1a2c21ce5547" providerId="ADAL" clId="{CD883B71-7237-4055-8526-EFA0AE39F6D3}" dt="2022-12-01T18:22:28.281" v="54"/>
          <ac:spMkLst>
            <pc:docMk/>
            <pc:sldMk cId="0" sldId="260"/>
            <ac:spMk id="121" creationId="{00000000-0000-0000-0000-000000000000}"/>
          </ac:spMkLst>
        </pc:spChg>
        <pc:picChg chg="add mod">
          <ac:chgData name="Jaffe, Anna" userId="8221db2b-0693-40a1-90bf-1a2c21ce5547" providerId="ADAL" clId="{CD883B71-7237-4055-8526-EFA0AE39F6D3}" dt="2022-12-01T18:22:33.066" v="56" actId="14100"/>
          <ac:picMkLst>
            <pc:docMk/>
            <pc:sldMk cId="0" sldId="260"/>
            <ac:picMk id="2" creationId="{6E0EF80C-94D3-F495-F540-1F792933C422}"/>
          </ac:picMkLst>
        </pc:picChg>
        <pc:picChg chg="del">
          <ac:chgData name="Jaffe, Anna" userId="8221db2b-0693-40a1-90bf-1a2c21ce5547" providerId="ADAL" clId="{CD883B71-7237-4055-8526-EFA0AE39F6D3}" dt="2022-12-01T18:22:28.280" v="52" actId="478"/>
          <ac:picMkLst>
            <pc:docMk/>
            <pc:sldMk cId="0" sldId="260"/>
            <ac:picMk id="124" creationId="{00000000-0000-0000-0000-000000000000}"/>
          </ac:picMkLst>
        </pc:picChg>
      </pc:sldChg>
      <pc:sldChg chg="modSp mod">
        <pc:chgData name="Jaffe, Anna" userId="8221db2b-0693-40a1-90bf-1a2c21ce5547" providerId="ADAL" clId="{CD883B71-7237-4055-8526-EFA0AE39F6D3}" dt="2022-12-01T18:24:17.904" v="65" actId="1076"/>
        <pc:sldMkLst>
          <pc:docMk/>
          <pc:sldMk cId="0" sldId="278"/>
        </pc:sldMkLst>
        <pc:picChg chg="mod">
          <ac:chgData name="Jaffe, Anna" userId="8221db2b-0693-40a1-90bf-1a2c21ce5547" providerId="ADAL" clId="{CD883B71-7237-4055-8526-EFA0AE39F6D3}" dt="2022-12-01T18:24:17.904" v="65" actId="1076"/>
          <ac:picMkLst>
            <pc:docMk/>
            <pc:sldMk cId="0" sldId="278"/>
            <ac:picMk id="353" creationId="{00000000-0000-0000-0000-000000000000}"/>
          </ac:picMkLst>
        </pc:picChg>
      </pc:sldChg>
    </pc:docChg>
  </pc:docChgLst>
  <pc:docChgLst>
    <pc:chgData name="McQuate, Mitchell" userId="2fb54357-c8f1-485f-85ae-95861be8a12c" providerId="ADAL" clId="{BB72DCF5-EA8B-43C4-8F60-A58821094EDC}"/>
    <pc:docChg chg="undo custSel modSld">
      <pc:chgData name="McQuate, Mitchell" userId="2fb54357-c8f1-485f-85ae-95861be8a12c" providerId="ADAL" clId="{BB72DCF5-EA8B-43C4-8F60-A58821094EDC}" dt="2023-01-10T17:05:56.295" v="949" actId="20577"/>
      <pc:docMkLst>
        <pc:docMk/>
      </pc:docMkLst>
      <pc:sldChg chg="modSp mod">
        <pc:chgData name="McQuate, Mitchell" userId="2fb54357-c8f1-485f-85ae-95861be8a12c" providerId="ADAL" clId="{BB72DCF5-EA8B-43C4-8F60-A58821094EDC}" dt="2023-01-05T18:41:33.494" v="7" actId="20577"/>
        <pc:sldMkLst>
          <pc:docMk/>
          <pc:sldMk cId="0" sldId="257"/>
        </pc:sldMkLst>
        <pc:spChg chg="mod">
          <ac:chgData name="McQuate, Mitchell" userId="2fb54357-c8f1-485f-85ae-95861be8a12c" providerId="ADAL" clId="{BB72DCF5-EA8B-43C4-8F60-A58821094EDC}" dt="2023-01-05T18:41:33.494" v="7" actId="20577"/>
          <ac:spMkLst>
            <pc:docMk/>
            <pc:sldMk cId="0" sldId="257"/>
            <ac:spMk id="97" creationId="{00000000-0000-0000-0000-000000000000}"/>
          </ac:spMkLst>
        </pc:spChg>
      </pc:sldChg>
      <pc:sldChg chg="modSp mod">
        <pc:chgData name="McQuate, Mitchell" userId="2fb54357-c8f1-485f-85ae-95861be8a12c" providerId="ADAL" clId="{BB72DCF5-EA8B-43C4-8F60-A58821094EDC}" dt="2023-01-05T18:43:21.620" v="35" actId="20577"/>
        <pc:sldMkLst>
          <pc:docMk/>
          <pc:sldMk cId="0" sldId="259"/>
        </pc:sldMkLst>
        <pc:spChg chg="mod">
          <ac:chgData name="McQuate, Mitchell" userId="2fb54357-c8f1-485f-85ae-95861be8a12c" providerId="ADAL" clId="{BB72DCF5-EA8B-43C4-8F60-A58821094EDC}" dt="2023-01-05T18:43:21.620" v="35" actId="20577"/>
          <ac:spMkLst>
            <pc:docMk/>
            <pc:sldMk cId="0" sldId="259"/>
            <ac:spMk id="6" creationId="{A11E8A8C-63CD-6D96-705F-BB8D15A72B3A}"/>
          </ac:spMkLst>
        </pc:spChg>
        <pc:spChg chg="mod">
          <ac:chgData name="McQuate, Mitchell" userId="2fb54357-c8f1-485f-85ae-95861be8a12c" providerId="ADAL" clId="{BB72DCF5-EA8B-43C4-8F60-A58821094EDC}" dt="2023-01-05T18:42:20.300" v="24" actId="20577"/>
          <ac:spMkLst>
            <pc:docMk/>
            <pc:sldMk cId="0" sldId="259"/>
            <ac:spMk id="9" creationId="{9BFA410D-469D-3D85-FF2E-1F9EDBEDBCF7}"/>
          </ac:spMkLst>
        </pc:spChg>
        <pc:spChg chg="mod">
          <ac:chgData name="McQuate, Mitchell" userId="2fb54357-c8f1-485f-85ae-95861be8a12c" providerId="ADAL" clId="{BB72DCF5-EA8B-43C4-8F60-A58821094EDC}" dt="2023-01-05T18:42:40.630" v="34" actId="20577"/>
          <ac:spMkLst>
            <pc:docMk/>
            <pc:sldMk cId="0" sldId="259"/>
            <ac:spMk id="11" creationId="{C54DB9DB-2787-F24F-F54D-33D97371F2FE}"/>
          </ac:spMkLst>
        </pc:spChg>
      </pc:sldChg>
      <pc:sldChg chg="modSp mod">
        <pc:chgData name="McQuate, Mitchell" userId="2fb54357-c8f1-485f-85ae-95861be8a12c" providerId="ADAL" clId="{BB72DCF5-EA8B-43C4-8F60-A58821094EDC}" dt="2023-01-05T18:41:19.878" v="5" actId="20577"/>
        <pc:sldMkLst>
          <pc:docMk/>
          <pc:sldMk cId="0" sldId="260"/>
        </pc:sldMkLst>
        <pc:spChg chg="mod">
          <ac:chgData name="McQuate, Mitchell" userId="2fb54357-c8f1-485f-85ae-95861be8a12c" providerId="ADAL" clId="{BB72DCF5-EA8B-43C4-8F60-A58821094EDC}" dt="2023-01-05T18:41:19.878" v="5" actId="20577"/>
          <ac:spMkLst>
            <pc:docMk/>
            <pc:sldMk cId="0" sldId="260"/>
            <ac:spMk id="3" creationId="{FC92FFB3-B1FA-7FF1-BC1E-81E6F7FF8361}"/>
          </ac:spMkLst>
        </pc:spChg>
      </pc:sldChg>
      <pc:sldChg chg="modSp mod">
        <pc:chgData name="McQuate, Mitchell" userId="2fb54357-c8f1-485f-85ae-95861be8a12c" providerId="ADAL" clId="{BB72DCF5-EA8B-43C4-8F60-A58821094EDC}" dt="2023-01-05T18:46:59.689" v="80" actId="1076"/>
        <pc:sldMkLst>
          <pc:docMk/>
          <pc:sldMk cId="0" sldId="262"/>
        </pc:sldMkLst>
        <pc:spChg chg="mod">
          <ac:chgData name="McQuate, Mitchell" userId="2fb54357-c8f1-485f-85ae-95861be8a12c" providerId="ADAL" clId="{BB72DCF5-EA8B-43C4-8F60-A58821094EDC}" dt="2023-01-05T18:46:24.595" v="75" actId="5793"/>
          <ac:spMkLst>
            <pc:docMk/>
            <pc:sldMk cId="0" sldId="262"/>
            <ac:spMk id="153" creationId="{00000000-0000-0000-0000-000000000000}"/>
          </ac:spMkLst>
        </pc:spChg>
        <pc:spChg chg="mod">
          <ac:chgData name="McQuate, Mitchell" userId="2fb54357-c8f1-485f-85ae-95861be8a12c" providerId="ADAL" clId="{BB72DCF5-EA8B-43C4-8F60-A58821094EDC}" dt="2023-01-05T18:46:59.689" v="80" actId="1076"/>
          <ac:spMkLst>
            <pc:docMk/>
            <pc:sldMk cId="0" sldId="262"/>
            <ac:spMk id="155" creationId="{00000000-0000-0000-0000-000000000000}"/>
          </ac:spMkLst>
        </pc:spChg>
        <pc:spChg chg="mod">
          <ac:chgData name="McQuate, Mitchell" userId="2fb54357-c8f1-485f-85ae-95861be8a12c" providerId="ADAL" clId="{BB72DCF5-EA8B-43C4-8F60-A58821094EDC}" dt="2023-01-05T18:46:54.418" v="79" actId="1076"/>
          <ac:spMkLst>
            <pc:docMk/>
            <pc:sldMk cId="0" sldId="262"/>
            <ac:spMk id="156" creationId="{00000000-0000-0000-0000-000000000000}"/>
          </ac:spMkLst>
        </pc:spChg>
        <pc:picChg chg="mod">
          <ac:chgData name="McQuate, Mitchell" userId="2fb54357-c8f1-485f-85ae-95861be8a12c" providerId="ADAL" clId="{BB72DCF5-EA8B-43C4-8F60-A58821094EDC}" dt="2023-01-05T18:46:43.327" v="78" actId="1076"/>
          <ac:picMkLst>
            <pc:docMk/>
            <pc:sldMk cId="0" sldId="262"/>
            <ac:picMk id="150" creationId="{00000000-0000-0000-0000-000000000000}"/>
          </ac:picMkLst>
        </pc:picChg>
      </pc:sldChg>
      <pc:sldChg chg="modSp mod">
        <pc:chgData name="McQuate, Mitchell" userId="2fb54357-c8f1-485f-85ae-95861be8a12c" providerId="ADAL" clId="{BB72DCF5-EA8B-43C4-8F60-A58821094EDC}" dt="2023-01-05T18:55:03.364" v="225" actId="20577"/>
        <pc:sldMkLst>
          <pc:docMk/>
          <pc:sldMk cId="0" sldId="263"/>
        </pc:sldMkLst>
        <pc:spChg chg="mod">
          <ac:chgData name="McQuate, Mitchell" userId="2fb54357-c8f1-485f-85ae-95861be8a12c" providerId="ADAL" clId="{BB72DCF5-EA8B-43C4-8F60-A58821094EDC}" dt="2023-01-05T18:47:23.509" v="82" actId="20577"/>
          <ac:spMkLst>
            <pc:docMk/>
            <pc:sldMk cId="0" sldId="263"/>
            <ac:spMk id="163" creationId="{00000000-0000-0000-0000-000000000000}"/>
          </ac:spMkLst>
        </pc:spChg>
        <pc:spChg chg="mod">
          <ac:chgData name="McQuate, Mitchell" userId="2fb54357-c8f1-485f-85ae-95861be8a12c" providerId="ADAL" clId="{BB72DCF5-EA8B-43C4-8F60-A58821094EDC}" dt="2023-01-05T18:48:54.956" v="123" actId="20577"/>
          <ac:spMkLst>
            <pc:docMk/>
            <pc:sldMk cId="0" sldId="263"/>
            <ac:spMk id="165" creationId="{00000000-0000-0000-0000-000000000000}"/>
          </ac:spMkLst>
        </pc:spChg>
        <pc:spChg chg="mod">
          <ac:chgData name="McQuate, Mitchell" userId="2fb54357-c8f1-485f-85ae-95861be8a12c" providerId="ADAL" clId="{BB72DCF5-EA8B-43C4-8F60-A58821094EDC}" dt="2023-01-05T18:49:18.450" v="175" actId="20577"/>
          <ac:spMkLst>
            <pc:docMk/>
            <pc:sldMk cId="0" sldId="263"/>
            <ac:spMk id="166" creationId="{00000000-0000-0000-0000-000000000000}"/>
          </ac:spMkLst>
        </pc:spChg>
        <pc:spChg chg="mod">
          <ac:chgData name="McQuate, Mitchell" userId="2fb54357-c8f1-485f-85ae-95861be8a12c" providerId="ADAL" clId="{BB72DCF5-EA8B-43C4-8F60-A58821094EDC}" dt="2023-01-05T18:55:03.364" v="225" actId="20577"/>
          <ac:spMkLst>
            <pc:docMk/>
            <pc:sldMk cId="0" sldId="263"/>
            <ac:spMk id="167" creationId="{00000000-0000-0000-0000-000000000000}"/>
          </ac:spMkLst>
        </pc:spChg>
        <pc:spChg chg="mod">
          <ac:chgData name="McQuate, Mitchell" userId="2fb54357-c8f1-485f-85ae-95861be8a12c" providerId="ADAL" clId="{BB72DCF5-EA8B-43C4-8F60-A58821094EDC}" dt="2023-01-05T18:50:45.708" v="192" actId="20577"/>
          <ac:spMkLst>
            <pc:docMk/>
            <pc:sldMk cId="0" sldId="263"/>
            <ac:spMk id="168" creationId="{00000000-0000-0000-0000-000000000000}"/>
          </ac:spMkLst>
        </pc:spChg>
      </pc:sldChg>
      <pc:sldChg chg="modSp mod">
        <pc:chgData name="McQuate, Mitchell" userId="2fb54357-c8f1-485f-85ae-95861be8a12c" providerId="ADAL" clId="{BB72DCF5-EA8B-43C4-8F60-A58821094EDC}" dt="2023-01-05T18:56:40.768" v="262" actId="20577"/>
        <pc:sldMkLst>
          <pc:docMk/>
          <pc:sldMk cId="0" sldId="265"/>
        </pc:sldMkLst>
        <pc:spChg chg="mod">
          <ac:chgData name="McQuate, Mitchell" userId="2fb54357-c8f1-485f-85ae-95861be8a12c" providerId="ADAL" clId="{BB72DCF5-EA8B-43C4-8F60-A58821094EDC}" dt="2023-01-05T18:56:40.768" v="262" actId="20577"/>
          <ac:spMkLst>
            <pc:docMk/>
            <pc:sldMk cId="0" sldId="265"/>
            <ac:spMk id="193" creationId="{00000000-0000-0000-0000-000000000000}"/>
          </ac:spMkLst>
        </pc:spChg>
      </pc:sldChg>
      <pc:sldChg chg="modSp mod">
        <pc:chgData name="McQuate, Mitchell" userId="2fb54357-c8f1-485f-85ae-95861be8a12c" providerId="ADAL" clId="{BB72DCF5-EA8B-43C4-8F60-A58821094EDC}" dt="2023-01-05T18:57:18.747" v="265" actId="20577"/>
        <pc:sldMkLst>
          <pc:docMk/>
          <pc:sldMk cId="0" sldId="266"/>
        </pc:sldMkLst>
        <pc:spChg chg="mod">
          <ac:chgData name="McQuate, Mitchell" userId="2fb54357-c8f1-485f-85ae-95861be8a12c" providerId="ADAL" clId="{BB72DCF5-EA8B-43C4-8F60-A58821094EDC}" dt="2023-01-05T18:57:18.747" v="265" actId="20577"/>
          <ac:spMkLst>
            <pc:docMk/>
            <pc:sldMk cId="0" sldId="266"/>
            <ac:spMk id="204" creationId="{00000000-0000-0000-0000-000000000000}"/>
          </ac:spMkLst>
        </pc:spChg>
      </pc:sldChg>
      <pc:sldChg chg="modSp mod">
        <pc:chgData name="McQuate, Mitchell" userId="2fb54357-c8f1-485f-85ae-95861be8a12c" providerId="ADAL" clId="{BB72DCF5-EA8B-43C4-8F60-A58821094EDC}" dt="2023-01-05T18:58:30.329" v="294" actId="20577"/>
        <pc:sldMkLst>
          <pc:docMk/>
          <pc:sldMk cId="0" sldId="267"/>
        </pc:sldMkLst>
        <pc:spChg chg="mod">
          <ac:chgData name="McQuate, Mitchell" userId="2fb54357-c8f1-485f-85ae-95861be8a12c" providerId="ADAL" clId="{BB72DCF5-EA8B-43C4-8F60-A58821094EDC}" dt="2023-01-05T18:57:46.211" v="272" actId="20577"/>
          <ac:spMkLst>
            <pc:docMk/>
            <pc:sldMk cId="0" sldId="267"/>
            <ac:spMk id="219" creationId="{00000000-0000-0000-0000-000000000000}"/>
          </ac:spMkLst>
        </pc:spChg>
        <pc:spChg chg="mod">
          <ac:chgData name="McQuate, Mitchell" userId="2fb54357-c8f1-485f-85ae-95861be8a12c" providerId="ADAL" clId="{BB72DCF5-EA8B-43C4-8F60-A58821094EDC}" dt="2023-01-05T18:58:30.329" v="294" actId="20577"/>
          <ac:spMkLst>
            <pc:docMk/>
            <pc:sldMk cId="0" sldId="267"/>
            <ac:spMk id="220" creationId="{00000000-0000-0000-0000-000000000000}"/>
          </ac:spMkLst>
        </pc:spChg>
      </pc:sldChg>
      <pc:sldChg chg="modSp mod">
        <pc:chgData name="McQuate, Mitchell" userId="2fb54357-c8f1-485f-85ae-95861be8a12c" providerId="ADAL" clId="{BB72DCF5-EA8B-43C4-8F60-A58821094EDC}" dt="2023-01-05T18:59:18.384" v="305" actId="20577"/>
        <pc:sldMkLst>
          <pc:docMk/>
          <pc:sldMk cId="0" sldId="269"/>
        </pc:sldMkLst>
        <pc:spChg chg="mod">
          <ac:chgData name="McQuate, Mitchell" userId="2fb54357-c8f1-485f-85ae-95861be8a12c" providerId="ADAL" clId="{BB72DCF5-EA8B-43C4-8F60-A58821094EDC}" dt="2023-01-05T18:59:18.384" v="305" actId="20577"/>
          <ac:spMkLst>
            <pc:docMk/>
            <pc:sldMk cId="0" sldId="269"/>
            <ac:spMk id="238" creationId="{00000000-0000-0000-0000-000000000000}"/>
          </ac:spMkLst>
        </pc:spChg>
      </pc:sldChg>
      <pc:sldChg chg="modSp mod">
        <pc:chgData name="McQuate, Mitchell" userId="2fb54357-c8f1-485f-85ae-95861be8a12c" providerId="ADAL" clId="{BB72DCF5-EA8B-43C4-8F60-A58821094EDC}" dt="2023-01-05T19:01:11.163" v="312" actId="20577"/>
        <pc:sldMkLst>
          <pc:docMk/>
          <pc:sldMk cId="0" sldId="270"/>
        </pc:sldMkLst>
        <pc:spChg chg="mod">
          <ac:chgData name="McQuate, Mitchell" userId="2fb54357-c8f1-485f-85ae-95861be8a12c" providerId="ADAL" clId="{BB72DCF5-EA8B-43C4-8F60-A58821094EDC}" dt="2023-01-05T18:59:45.227" v="308" actId="20577"/>
          <ac:spMkLst>
            <pc:docMk/>
            <pc:sldMk cId="0" sldId="270"/>
            <ac:spMk id="252" creationId="{00000000-0000-0000-0000-000000000000}"/>
          </ac:spMkLst>
        </pc:spChg>
        <pc:spChg chg="mod">
          <ac:chgData name="McQuate, Mitchell" userId="2fb54357-c8f1-485f-85ae-95861be8a12c" providerId="ADAL" clId="{BB72DCF5-EA8B-43C4-8F60-A58821094EDC}" dt="2023-01-05T18:59:48.873" v="309" actId="20577"/>
          <ac:spMkLst>
            <pc:docMk/>
            <pc:sldMk cId="0" sldId="270"/>
            <ac:spMk id="253" creationId="{00000000-0000-0000-0000-000000000000}"/>
          </ac:spMkLst>
        </pc:spChg>
        <pc:spChg chg="mod">
          <ac:chgData name="McQuate, Mitchell" userId="2fb54357-c8f1-485f-85ae-95861be8a12c" providerId="ADAL" clId="{BB72DCF5-EA8B-43C4-8F60-A58821094EDC}" dt="2023-01-05T18:59:53.585" v="311" actId="20577"/>
          <ac:spMkLst>
            <pc:docMk/>
            <pc:sldMk cId="0" sldId="270"/>
            <ac:spMk id="254" creationId="{00000000-0000-0000-0000-000000000000}"/>
          </ac:spMkLst>
        </pc:spChg>
        <pc:spChg chg="mod">
          <ac:chgData name="McQuate, Mitchell" userId="2fb54357-c8f1-485f-85ae-95861be8a12c" providerId="ADAL" clId="{BB72DCF5-EA8B-43C4-8F60-A58821094EDC}" dt="2023-01-05T19:01:11.163" v="312" actId="20577"/>
          <ac:spMkLst>
            <pc:docMk/>
            <pc:sldMk cId="0" sldId="270"/>
            <ac:spMk id="255" creationId="{00000000-0000-0000-0000-000000000000}"/>
          </ac:spMkLst>
        </pc:spChg>
      </pc:sldChg>
      <pc:sldChg chg="modSp mod">
        <pc:chgData name="McQuate, Mitchell" userId="2fb54357-c8f1-485f-85ae-95861be8a12c" providerId="ADAL" clId="{BB72DCF5-EA8B-43C4-8F60-A58821094EDC}" dt="2023-01-05T19:08:16.744" v="386" actId="20577"/>
        <pc:sldMkLst>
          <pc:docMk/>
          <pc:sldMk cId="0" sldId="271"/>
        </pc:sldMkLst>
        <pc:spChg chg="mod">
          <ac:chgData name="McQuate, Mitchell" userId="2fb54357-c8f1-485f-85ae-95861be8a12c" providerId="ADAL" clId="{BB72DCF5-EA8B-43C4-8F60-A58821094EDC}" dt="2023-01-05T19:07:08.257" v="357" actId="20577"/>
          <ac:spMkLst>
            <pc:docMk/>
            <pc:sldMk cId="0" sldId="271"/>
            <ac:spMk id="277" creationId="{00000000-0000-0000-0000-000000000000}"/>
          </ac:spMkLst>
        </pc:spChg>
        <pc:spChg chg="mod">
          <ac:chgData name="McQuate, Mitchell" userId="2fb54357-c8f1-485f-85ae-95861be8a12c" providerId="ADAL" clId="{BB72DCF5-EA8B-43C4-8F60-A58821094EDC}" dt="2023-01-05T19:08:16.744" v="386" actId="20577"/>
          <ac:spMkLst>
            <pc:docMk/>
            <pc:sldMk cId="0" sldId="271"/>
            <ac:spMk id="278" creationId="{00000000-0000-0000-0000-000000000000}"/>
          </ac:spMkLst>
        </pc:spChg>
      </pc:sldChg>
      <pc:sldChg chg="modSp mod">
        <pc:chgData name="McQuate, Mitchell" userId="2fb54357-c8f1-485f-85ae-95861be8a12c" providerId="ADAL" clId="{BB72DCF5-EA8B-43C4-8F60-A58821094EDC}" dt="2023-01-05T19:10:19.287" v="421" actId="20577"/>
        <pc:sldMkLst>
          <pc:docMk/>
          <pc:sldMk cId="0" sldId="272"/>
        </pc:sldMkLst>
        <pc:spChg chg="mod">
          <ac:chgData name="McQuate, Mitchell" userId="2fb54357-c8f1-485f-85ae-95861be8a12c" providerId="ADAL" clId="{BB72DCF5-EA8B-43C4-8F60-A58821094EDC}" dt="2023-01-05T19:10:19.287" v="421" actId="20577"/>
          <ac:spMkLst>
            <pc:docMk/>
            <pc:sldMk cId="0" sldId="272"/>
            <ac:spMk id="290" creationId="{00000000-0000-0000-0000-000000000000}"/>
          </ac:spMkLst>
        </pc:spChg>
      </pc:sldChg>
      <pc:sldChg chg="modSp mod">
        <pc:chgData name="McQuate, Mitchell" userId="2fb54357-c8f1-485f-85ae-95861be8a12c" providerId="ADAL" clId="{BB72DCF5-EA8B-43C4-8F60-A58821094EDC}" dt="2023-01-05T19:17:19.171" v="510" actId="20577"/>
        <pc:sldMkLst>
          <pc:docMk/>
          <pc:sldMk cId="0" sldId="274"/>
        </pc:sldMkLst>
        <pc:spChg chg="mod">
          <ac:chgData name="McQuate, Mitchell" userId="2fb54357-c8f1-485f-85ae-95861be8a12c" providerId="ADAL" clId="{BB72DCF5-EA8B-43C4-8F60-A58821094EDC}" dt="2023-01-05T19:16:42.686" v="483" actId="20577"/>
          <ac:spMkLst>
            <pc:docMk/>
            <pc:sldMk cId="0" sldId="274"/>
            <ac:spMk id="309" creationId="{00000000-0000-0000-0000-000000000000}"/>
          </ac:spMkLst>
        </pc:spChg>
        <pc:spChg chg="mod">
          <ac:chgData name="McQuate, Mitchell" userId="2fb54357-c8f1-485f-85ae-95861be8a12c" providerId="ADAL" clId="{BB72DCF5-EA8B-43C4-8F60-A58821094EDC}" dt="2023-01-05T19:17:19.171" v="510" actId="20577"/>
          <ac:spMkLst>
            <pc:docMk/>
            <pc:sldMk cId="0" sldId="274"/>
            <ac:spMk id="310" creationId="{00000000-0000-0000-0000-000000000000}"/>
          </ac:spMkLst>
        </pc:spChg>
      </pc:sldChg>
      <pc:sldChg chg="modSp mod">
        <pc:chgData name="McQuate, Mitchell" userId="2fb54357-c8f1-485f-85ae-95861be8a12c" providerId="ADAL" clId="{BB72DCF5-EA8B-43C4-8F60-A58821094EDC}" dt="2023-01-05T19:19:56.371" v="630" actId="20577"/>
        <pc:sldMkLst>
          <pc:docMk/>
          <pc:sldMk cId="0" sldId="275"/>
        </pc:sldMkLst>
        <pc:spChg chg="mod">
          <ac:chgData name="McQuate, Mitchell" userId="2fb54357-c8f1-485f-85ae-95861be8a12c" providerId="ADAL" clId="{BB72DCF5-EA8B-43C4-8F60-A58821094EDC}" dt="2023-01-05T19:18:52.878" v="614" actId="20577"/>
          <ac:spMkLst>
            <pc:docMk/>
            <pc:sldMk cId="0" sldId="275"/>
            <ac:spMk id="322" creationId="{00000000-0000-0000-0000-000000000000}"/>
          </ac:spMkLst>
        </pc:spChg>
        <pc:spChg chg="mod">
          <ac:chgData name="McQuate, Mitchell" userId="2fb54357-c8f1-485f-85ae-95861be8a12c" providerId="ADAL" clId="{BB72DCF5-EA8B-43C4-8F60-A58821094EDC}" dt="2023-01-05T19:19:24.043" v="615" actId="20577"/>
          <ac:spMkLst>
            <pc:docMk/>
            <pc:sldMk cId="0" sldId="275"/>
            <ac:spMk id="323" creationId="{00000000-0000-0000-0000-000000000000}"/>
          </ac:spMkLst>
        </pc:spChg>
        <pc:spChg chg="mod">
          <ac:chgData name="McQuate, Mitchell" userId="2fb54357-c8f1-485f-85ae-95861be8a12c" providerId="ADAL" clId="{BB72DCF5-EA8B-43C4-8F60-A58821094EDC}" dt="2023-01-05T19:19:56.371" v="630" actId="20577"/>
          <ac:spMkLst>
            <pc:docMk/>
            <pc:sldMk cId="0" sldId="275"/>
            <ac:spMk id="326" creationId="{00000000-0000-0000-0000-000000000000}"/>
          </ac:spMkLst>
        </pc:spChg>
      </pc:sldChg>
      <pc:sldChg chg="modSp mod">
        <pc:chgData name="McQuate, Mitchell" userId="2fb54357-c8f1-485f-85ae-95861be8a12c" providerId="ADAL" clId="{BB72DCF5-EA8B-43C4-8F60-A58821094EDC}" dt="2023-01-05T19:23:38.147" v="635" actId="6549"/>
        <pc:sldMkLst>
          <pc:docMk/>
          <pc:sldMk cId="0" sldId="277"/>
        </pc:sldMkLst>
        <pc:spChg chg="mod">
          <ac:chgData name="McQuate, Mitchell" userId="2fb54357-c8f1-485f-85ae-95861be8a12c" providerId="ADAL" clId="{BB72DCF5-EA8B-43C4-8F60-A58821094EDC}" dt="2023-01-05T19:23:38.147" v="635" actId="6549"/>
          <ac:spMkLst>
            <pc:docMk/>
            <pc:sldMk cId="0" sldId="277"/>
            <ac:spMk id="343" creationId="{00000000-0000-0000-0000-000000000000}"/>
          </ac:spMkLst>
        </pc:spChg>
      </pc:sldChg>
      <pc:sldChg chg="addCm">
        <pc:chgData name="McQuate, Mitchell" userId="2fb54357-c8f1-485f-85ae-95861be8a12c" providerId="ADAL" clId="{BB72DCF5-EA8B-43C4-8F60-A58821094EDC}" dt="2023-01-05T19:25:23.420" v="636"/>
        <pc:sldMkLst>
          <pc:docMk/>
          <pc:sldMk cId="0" sldId="278"/>
        </pc:sldMkLst>
      </pc:sldChg>
      <pc:sldChg chg="modSp mod">
        <pc:chgData name="McQuate, Mitchell" userId="2fb54357-c8f1-485f-85ae-95861be8a12c" providerId="ADAL" clId="{BB72DCF5-EA8B-43C4-8F60-A58821094EDC}" dt="2023-01-05T19:30:35.548" v="692" actId="20577"/>
        <pc:sldMkLst>
          <pc:docMk/>
          <pc:sldMk cId="0" sldId="279"/>
        </pc:sldMkLst>
        <pc:graphicFrameChg chg="modGraphic">
          <ac:chgData name="McQuate, Mitchell" userId="2fb54357-c8f1-485f-85ae-95861be8a12c" providerId="ADAL" clId="{BB72DCF5-EA8B-43C4-8F60-A58821094EDC}" dt="2023-01-05T19:30:35.548" v="692" actId="20577"/>
          <ac:graphicFrameMkLst>
            <pc:docMk/>
            <pc:sldMk cId="0" sldId="279"/>
            <ac:graphicFrameMk id="362" creationId="{00000000-0000-0000-0000-000000000000}"/>
          </ac:graphicFrameMkLst>
        </pc:graphicFrameChg>
      </pc:sldChg>
      <pc:sldChg chg="modSp mod">
        <pc:chgData name="McQuate, Mitchell" userId="2fb54357-c8f1-485f-85ae-95861be8a12c" providerId="ADAL" clId="{BB72DCF5-EA8B-43C4-8F60-A58821094EDC}" dt="2023-01-05T19:37:01.576" v="740" actId="20577"/>
        <pc:sldMkLst>
          <pc:docMk/>
          <pc:sldMk cId="0" sldId="280"/>
        </pc:sldMkLst>
        <pc:spChg chg="mod">
          <ac:chgData name="McQuate, Mitchell" userId="2fb54357-c8f1-485f-85ae-95861be8a12c" providerId="ADAL" clId="{BB72DCF5-EA8B-43C4-8F60-A58821094EDC}" dt="2023-01-05T19:31:23.220" v="711" actId="20577"/>
          <ac:spMkLst>
            <pc:docMk/>
            <pc:sldMk cId="0" sldId="280"/>
            <ac:spMk id="4" creationId="{F0D4142E-ACED-A828-A14E-8D03F8BD1DED}"/>
          </ac:spMkLst>
        </pc:spChg>
        <pc:spChg chg="mod">
          <ac:chgData name="McQuate, Mitchell" userId="2fb54357-c8f1-485f-85ae-95861be8a12c" providerId="ADAL" clId="{BB72DCF5-EA8B-43C4-8F60-A58821094EDC}" dt="2023-01-05T19:31:26.289" v="713" actId="20577"/>
          <ac:spMkLst>
            <pc:docMk/>
            <pc:sldMk cId="0" sldId="280"/>
            <ac:spMk id="6" creationId="{1CD36F9D-1AF8-E30A-93D6-8C1D59F656F6}"/>
          </ac:spMkLst>
        </pc:spChg>
        <pc:spChg chg="mod">
          <ac:chgData name="McQuate, Mitchell" userId="2fb54357-c8f1-485f-85ae-95861be8a12c" providerId="ADAL" clId="{BB72DCF5-EA8B-43C4-8F60-A58821094EDC}" dt="2023-01-05T19:31:45.278" v="720" actId="14100"/>
          <ac:spMkLst>
            <pc:docMk/>
            <pc:sldMk cId="0" sldId="280"/>
            <ac:spMk id="8" creationId="{44BECF7B-F79F-B18E-F177-B91CC2C50287}"/>
          </ac:spMkLst>
        </pc:spChg>
        <pc:spChg chg="mod">
          <ac:chgData name="McQuate, Mitchell" userId="2fb54357-c8f1-485f-85ae-95861be8a12c" providerId="ADAL" clId="{BB72DCF5-EA8B-43C4-8F60-A58821094EDC}" dt="2023-01-05T19:31:30.209" v="717" actId="20577"/>
          <ac:spMkLst>
            <pc:docMk/>
            <pc:sldMk cId="0" sldId="280"/>
            <ac:spMk id="10" creationId="{1C32EFEE-45FD-4375-C99F-6891FBC88C8D}"/>
          </ac:spMkLst>
        </pc:spChg>
        <pc:spChg chg="mod">
          <ac:chgData name="McQuate, Mitchell" userId="2fb54357-c8f1-485f-85ae-95861be8a12c" providerId="ADAL" clId="{BB72DCF5-EA8B-43C4-8F60-A58821094EDC}" dt="2023-01-05T19:31:31.657" v="719" actId="20577"/>
          <ac:spMkLst>
            <pc:docMk/>
            <pc:sldMk cId="0" sldId="280"/>
            <ac:spMk id="12" creationId="{0E6F3FA4-E879-43E2-3F11-9D90A2BFFB86}"/>
          </ac:spMkLst>
        </pc:spChg>
        <pc:spChg chg="mod">
          <ac:chgData name="McQuate, Mitchell" userId="2fb54357-c8f1-485f-85ae-95861be8a12c" providerId="ADAL" clId="{BB72DCF5-EA8B-43C4-8F60-A58821094EDC}" dt="2023-01-05T19:37:01.576" v="740" actId="20577"/>
          <ac:spMkLst>
            <pc:docMk/>
            <pc:sldMk cId="0" sldId="280"/>
            <ac:spMk id="369" creationId="{00000000-0000-0000-0000-000000000000}"/>
          </ac:spMkLst>
        </pc:spChg>
        <pc:spChg chg="mod">
          <ac:chgData name="McQuate, Mitchell" userId="2fb54357-c8f1-485f-85ae-95861be8a12c" providerId="ADAL" clId="{BB72DCF5-EA8B-43C4-8F60-A58821094EDC}" dt="2023-01-05T19:31:10.018" v="709" actId="20577"/>
          <ac:spMkLst>
            <pc:docMk/>
            <pc:sldMk cId="0" sldId="280"/>
            <ac:spMk id="372" creationId="{00000000-0000-0000-0000-000000000000}"/>
          </ac:spMkLst>
        </pc:spChg>
      </pc:sldChg>
      <pc:sldChg chg="modSp mod">
        <pc:chgData name="McQuate, Mitchell" userId="2fb54357-c8f1-485f-85ae-95861be8a12c" providerId="ADAL" clId="{BB72DCF5-EA8B-43C4-8F60-A58821094EDC}" dt="2023-01-05T19:34:21.632" v="731" actId="20577"/>
        <pc:sldMkLst>
          <pc:docMk/>
          <pc:sldMk cId="0" sldId="281"/>
        </pc:sldMkLst>
        <pc:spChg chg="mod">
          <ac:chgData name="McQuate, Mitchell" userId="2fb54357-c8f1-485f-85ae-95861be8a12c" providerId="ADAL" clId="{BB72DCF5-EA8B-43C4-8F60-A58821094EDC}" dt="2023-01-05T19:34:21.632" v="731" actId="20577"/>
          <ac:spMkLst>
            <pc:docMk/>
            <pc:sldMk cId="0" sldId="281"/>
            <ac:spMk id="379" creationId="{00000000-0000-0000-0000-000000000000}"/>
          </ac:spMkLst>
        </pc:spChg>
      </pc:sldChg>
      <pc:sldChg chg="modSp mod">
        <pc:chgData name="McQuate, Mitchell" userId="2fb54357-c8f1-485f-85ae-95861be8a12c" providerId="ADAL" clId="{BB72DCF5-EA8B-43C4-8F60-A58821094EDC}" dt="2023-01-05T19:34:46.193" v="737" actId="20577"/>
        <pc:sldMkLst>
          <pc:docMk/>
          <pc:sldMk cId="0" sldId="282"/>
        </pc:sldMkLst>
        <pc:spChg chg="mod">
          <ac:chgData name="McQuate, Mitchell" userId="2fb54357-c8f1-485f-85ae-95861be8a12c" providerId="ADAL" clId="{BB72DCF5-EA8B-43C4-8F60-A58821094EDC}" dt="2023-01-05T19:34:46.193" v="737" actId="20577"/>
          <ac:spMkLst>
            <pc:docMk/>
            <pc:sldMk cId="0" sldId="282"/>
            <ac:spMk id="398" creationId="{00000000-0000-0000-0000-000000000000}"/>
          </ac:spMkLst>
        </pc:spChg>
      </pc:sldChg>
      <pc:sldChg chg="modSp mod addCm modCm">
        <pc:chgData name="McQuate, Mitchell" userId="2fb54357-c8f1-485f-85ae-95861be8a12c" providerId="ADAL" clId="{BB72DCF5-EA8B-43C4-8F60-A58821094EDC}" dt="2023-01-05T19:38:47.735" v="777" actId="20577"/>
        <pc:sldMkLst>
          <pc:docMk/>
          <pc:sldMk cId="0" sldId="283"/>
        </pc:sldMkLst>
        <pc:spChg chg="mod">
          <ac:chgData name="McQuate, Mitchell" userId="2fb54357-c8f1-485f-85ae-95861be8a12c" providerId="ADAL" clId="{BB72DCF5-EA8B-43C4-8F60-A58821094EDC}" dt="2023-01-05T19:37:27.514" v="741" actId="20577"/>
          <ac:spMkLst>
            <pc:docMk/>
            <pc:sldMk cId="0" sldId="283"/>
            <ac:spMk id="412" creationId="{00000000-0000-0000-0000-000000000000}"/>
          </ac:spMkLst>
        </pc:spChg>
        <pc:spChg chg="mod">
          <ac:chgData name="McQuate, Mitchell" userId="2fb54357-c8f1-485f-85ae-95861be8a12c" providerId="ADAL" clId="{BB72DCF5-EA8B-43C4-8F60-A58821094EDC}" dt="2023-01-05T19:38:47.735" v="777" actId="20577"/>
          <ac:spMkLst>
            <pc:docMk/>
            <pc:sldMk cId="0" sldId="283"/>
            <ac:spMk id="413" creationId="{00000000-0000-0000-0000-000000000000}"/>
          </ac:spMkLst>
        </pc:spChg>
      </pc:sldChg>
      <pc:sldChg chg="modSp mod">
        <pc:chgData name="McQuate, Mitchell" userId="2fb54357-c8f1-485f-85ae-95861be8a12c" providerId="ADAL" clId="{BB72DCF5-EA8B-43C4-8F60-A58821094EDC}" dt="2023-01-05T19:40:18.755" v="832" actId="20577"/>
        <pc:sldMkLst>
          <pc:docMk/>
          <pc:sldMk cId="0" sldId="284"/>
        </pc:sldMkLst>
        <pc:spChg chg="mod">
          <ac:chgData name="McQuate, Mitchell" userId="2fb54357-c8f1-485f-85ae-95861be8a12c" providerId="ADAL" clId="{BB72DCF5-EA8B-43C4-8F60-A58821094EDC}" dt="2023-01-05T19:39:36.735" v="805" actId="20577"/>
          <ac:spMkLst>
            <pc:docMk/>
            <pc:sldMk cId="0" sldId="284"/>
            <ac:spMk id="426" creationId="{00000000-0000-0000-0000-000000000000}"/>
          </ac:spMkLst>
        </pc:spChg>
        <pc:spChg chg="mod">
          <ac:chgData name="McQuate, Mitchell" userId="2fb54357-c8f1-485f-85ae-95861be8a12c" providerId="ADAL" clId="{BB72DCF5-EA8B-43C4-8F60-A58821094EDC}" dt="2023-01-05T19:40:18.755" v="832" actId="20577"/>
          <ac:spMkLst>
            <pc:docMk/>
            <pc:sldMk cId="0" sldId="284"/>
            <ac:spMk id="427" creationId="{00000000-0000-0000-0000-000000000000}"/>
          </ac:spMkLst>
        </pc:spChg>
      </pc:sldChg>
      <pc:sldChg chg="modSp mod">
        <pc:chgData name="McQuate, Mitchell" userId="2fb54357-c8f1-485f-85ae-95861be8a12c" providerId="ADAL" clId="{BB72DCF5-EA8B-43C4-8F60-A58821094EDC}" dt="2023-01-05T19:41:44.216" v="862" actId="20577"/>
        <pc:sldMkLst>
          <pc:docMk/>
          <pc:sldMk cId="0" sldId="285"/>
        </pc:sldMkLst>
        <pc:spChg chg="mod">
          <ac:chgData name="McQuate, Mitchell" userId="2fb54357-c8f1-485f-85ae-95861be8a12c" providerId="ADAL" clId="{BB72DCF5-EA8B-43C4-8F60-A58821094EDC}" dt="2023-01-05T19:40:56.144" v="857" actId="20577"/>
          <ac:spMkLst>
            <pc:docMk/>
            <pc:sldMk cId="0" sldId="285"/>
            <ac:spMk id="439" creationId="{00000000-0000-0000-0000-000000000000}"/>
          </ac:spMkLst>
        </pc:spChg>
        <pc:spChg chg="mod">
          <ac:chgData name="McQuate, Mitchell" userId="2fb54357-c8f1-485f-85ae-95861be8a12c" providerId="ADAL" clId="{BB72DCF5-EA8B-43C4-8F60-A58821094EDC}" dt="2023-01-05T19:41:44.216" v="862" actId="20577"/>
          <ac:spMkLst>
            <pc:docMk/>
            <pc:sldMk cId="0" sldId="285"/>
            <ac:spMk id="440" creationId="{00000000-0000-0000-0000-000000000000}"/>
          </ac:spMkLst>
        </pc:spChg>
      </pc:sldChg>
      <pc:sldChg chg="modSp mod addCm">
        <pc:chgData name="McQuate, Mitchell" userId="2fb54357-c8f1-485f-85ae-95861be8a12c" providerId="ADAL" clId="{BB72DCF5-EA8B-43C4-8F60-A58821094EDC}" dt="2023-01-05T19:43:39.542" v="878"/>
        <pc:sldMkLst>
          <pc:docMk/>
          <pc:sldMk cId="0" sldId="287"/>
        </pc:sldMkLst>
        <pc:spChg chg="mod">
          <ac:chgData name="McQuate, Mitchell" userId="2fb54357-c8f1-485f-85ae-95861be8a12c" providerId="ADAL" clId="{BB72DCF5-EA8B-43C4-8F60-A58821094EDC}" dt="2023-01-05T19:42:50.782" v="877" actId="20577"/>
          <ac:spMkLst>
            <pc:docMk/>
            <pc:sldMk cId="0" sldId="287"/>
            <ac:spMk id="457" creationId="{00000000-0000-0000-0000-000000000000}"/>
          </ac:spMkLst>
        </pc:spChg>
      </pc:sldChg>
      <pc:sldChg chg="modSp mod">
        <pc:chgData name="McQuate, Mitchell" userId="2fb54357-c8f1-485f-85ae-95861be8a12c" providerId="ADAL" clId="{BB72DCF5-EA8B-43C4-8F60-A58821094EDC}" dt="2023-01-05T19:46:07.750" v="942" actId="20577"/>
        <pc:sldMkLst>
          <pc:docMk/>
          <pc:sldMk cId="0" sldId="288"/>
        </pc:sldMkLst>
        <pc:spChg chg="mod">
          <ac:chgData name="McQuate, Mitchell" userId="2fb54357-c8f1-485f-85ae-95861be8a12c" providerId="ADAL" clId="{BB72DCF5-EA8B-43C4-8F60-A58821094EDC}" dt="2023-01-05T19:45:01.151" v="940" actId="6549"/>
          <ac:spMkLst>
            <pc:docMk/>
            <pc:sldMk cId="0" sldId="288"/>
            <ac:spMk id="7" creationId="{9DF9ACE2-357B-48CC-B10A-691FF4828564}"/>
          </ac:spMkLst>
        </pc:spChg>
        <pc:spChg chg="mod">
          <ac:chgData name="McQuate, Mitchell" userId="2fb54357-c8f1-485f-85ae-95861be8a12c" providerId="ADAL" clId="{BB72DCF5-EA8B-43C4-8F60-A58821094EDC}" dt="2023-01-05T19:44:57.521" v="935" actId="6549"/>
          <ac:spMkLst>
            <pc:docMk/>
            <pc:sldMk cId="0" sldId="288"/>
            <ac:spMk id="8" creationId="{70382813-8FCC-67E0-3983-BAF5C479FD38}"/>
          </ac:spMkLst>
        </pc:spChg>
        <pc:spChg chg="mod">
          <ac:chgData name="McQuate, Mitchell" userId="2fb54357-c8f1-485f-85ae-95861be8a12c" providerId="ADAL" clId="{BB72DCF5-EA8B-43C4-8F60-A58821094EDC}" dt="2023-01-05T19:44:43.517" v="930" actId="20577"/>
          <ac:spMkLst>
            <pc:docMk/>
            <pc:sldMk cId="0" sldId="288"/>
            <ac:spMk id="9" creationId="{8FE69E5B-53A0-B050-C031-0F1BF419F70A}"/>
          </ac:spMkLst>
        </pc:spChg>
        <pc:spChg chg="mod">
          <ac:chgData name="McQuate, Mitchell" userId="2fb54357-c8f1-485f-85ae-95861be8a12c" providerId="ADAL" clId="{BB72DCF5-EA8B-43C4-8F60-A58821094EDC}" dt="2023-01-05T19:46:07.750" v="942" actId="20577"/>
          <ac:spMkLst>
            <pc:docMk/>
            <pc:sldMk cId="0" sldId="288"/>
            <ac:spMk id="10" creationId="{40E0285C-0FE3-8CCF-8A5F-F84FB40BEA7F}"/>
          </ac:spMkLst>
        </pc:spChg>
      </pc:sldChg>
      <pc:sldChg chg="modSp mod addCm modCm">
        <pc:chgData name="McQuate, Mitchell" userId="2fb54357-c8f1-485f-85ae-95861be8a12c" providerId="ADAL" clId="{BB72DCF5-EA8B-43C4-8F60-A58821094EDC}" dt="2023-01-10T17:05:56.295" v="949" actId="20577"/>
        <pc:sldMkLst>
          <pc:docMk/>
          <pc:sldMk cId="2110820559" sldId="290"/>
        </pc:sldMkLst>
        <pc:spChg chg="mod">
          <ac:chgData name="McQuate, Mitchell" userId="2fb54357-c8f1-485f-85ae-95861be8a12c" providerId="ADAL" clId="{BB72DCF5-EA8B-43C4-8F60-A58821094EDC}" dt="2023-01-10T17:05:56.295" v="949" actId="20577"/>
          <ac:spMkLst>
            <pc:docMk/>
            <pc:sldMk cId="2110820559" sldId="290"/>
            <ac:spMk id="290" creationId="{00000000-0000-0000-0000-000000000000}"/>
          </ac:spMkLst>
        </pc:spChg>
      </pc:sldChg>
    </pc:docChg>
  </pc:docChgLst>
  <pc:docChgLst>
    <pc:chgData name="Malik, Hifzah" userId="7a926ed7-ed9f-4d09-bd8e-91342b5c94e3" providerId="ADAL" clId="{60844EC6-228F-4334-B86F-978D6AE5CB5D}"/>
    <pc:docChg chg="modSld">
      <pc:chgData name="Malik, Hifzah" userId="7a926ed7-ed9f-4d09-bd8e-91342b5c94e3" providerId="ADAL" clId="{60844EC6-228F-4334-B86F-978D6AE5CB5D}" dt="2023-01-24T18:40:22.023" v="67"/>
      <pc:docMkLst>
        <pc:docMk/>
      </pc:docMkLst>
      <pc:sldChg chg="delCm modCm">
        <pc:chgData name="Malik, Hifzah" userId="7a926ed7-ed9f-4d09-bd8e-91342b5c94e3" providerId="ADAL" clId="{60844EC6-228F-4334-B86F-978D6AE5CB5D}" dt="2023-01-24T18:40:22.023" v="67"/>
        <pc:sldMkLst>
          <pc:docMk/>
          <pc:sldMk cId="0" sldId="278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Malik, Hifzah" userId="7a926ed7-ed9f-4d09-bd8e-91342b5c94e3" providerId="ADAL" clId="{60844EC6-228F-4334-B86F-978D6AE5CB5D}" dt="2023-01-24T18:40:22.023" v="67"/>
              <pc2:cmMkLst xmlns:pc2="http://schemas.microsoft.com/office/powerpoint/2019/9/main/command">
                <pc:docMk/>
                <pc:sldMk cId="0" sldId="278"/>
                <pc2:cmMk id="{478E3521-648C-462F-A347-142AF52F7FE8}"/>
              </pc2:cmMkLst>
              <pc226:cmRplyChg chg="add">
                <pc226:chgData name="Malik, Hifzah" userId="7a926ed7-ed9f-4d09-bd8e-91342b5c94e3" providerId="ADAL" clId="{60844EC6-228F-4334-B86F-978D6AE5CB5D}" dt="2023-01-09T17:28:19.584" v="53"/>
                <pc2:cmRplyMkLst xmlns:pc2="http://schemas.microsoft.com/office/powerpoint/2019/9/main/command">
                  <pc:docMk/>
                  <pc:sldMk cId="0" sldId="278"/>
                  <pc2:cmMk id="{478E3521-648C-462F-A347-142AF52F7FE8}"/>
                  <pc2:cmRplyMk id="{6D620CC3-7836-4984-B812-557AE4178005}"/>
                </pc2:cmRplyMkLst>
              </pc226:cmRplyChg>
            </pc226:cmChg>
          </p:ext>
        </pc:extLst>
      </pc:sldChg>
      <pc:sldChg chg="modSp mod delCm modCm">
        <pc:chgData name="Malik, Hifzah" userId="7a926ed7-ed9f-4d09-bd8e-91342b5c94e3" providerId="ADAL" clId="{60844EC6-228F-4334-B86F-978D6AE5CB5D}" dt="2023-01-24T18:40:05.930" v="66"/>
        <pc:sldMkLst>
          <pc:docMk/>
          <pc:sldMk cId="0" sldId="283"/>
        </pc:sldMkLst>
        <pc:spChg chg="mod">
          <ac:chgData name="Malik, Hifzah" userId="7a926ed7-ed9f-4d09-bd8e-91342b5c94e3" providerId="ADAL" clId="{60844EC6-228F-4334-B86F-978D6AE5CB5D}" dt="2023-01-09T22:02:26.315" v="62" actId="20577"/>
          <ac:spMkLst>
            <pc:docMk/>
            <pc:sldMk cId="0" sldId="283"/>
            <ac:spMk id="413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 mod">
              <pc226:chgData name="Malik, Hifzah" userId="7a926ed7-ed9f-4d09-bd8e-91342b5c94e3" providerId="ADAL" clId="{60844EC6-228F-4334-B86F-978D6AE5CB5D}" dt="2023-01-24T18:40:05.930" v="66"/>
              <pc2:cmMkLst xmlns:pc2="http://schemas.microsoft.com/office/powerpoint/2019/9/main/command">
                <pc:docMk/>
                <pc:sldMk cId="0" sldId="283"/>
                <pc2:cmMk id="{B4D85360-1C8A-4DCA-821D-099F021A54A0}"/>
              </pc2:cmMkLst>
              <pc226:cmRplyChg chg="add">
                <pc226:chgData name="Malik, Hifzah" userId="7a926ed7-ed9f-4d09-bd8e-91342b5c94e3" providerId="ADAL" clId="{60844EC6-228F-4334-B86F-978D6AE5CB5D}" dt="2023-01-09T22:02:32.237" v="63"/>
                <pc2:cmRplyMkLst xmlns:pc2="http://schemas.microsoft.com/office/powerpoint/2019/9/main/command">
                  <pc:docMk/>
                  <pc:sldMk cId="0" sldId="283"/>
                  <pc2:cmMk id="{B4D85360-1C8A-4DCA-821D-099F021A54A0}"/>
                  <pc2:cmRplyMk id="{B373BEBB-80EE-4F43-B67B-0AFEC47FC9FD}"/>
                </pc2:cmRplyMkLst>
              </pc226:cmRplyChg>
            </pc226:cmChg>
          </p:ext>
        </pc:extLst>
      </pc:sldChg>
      <pc:sldChg chg="delCm modCm">
        <pc:chgData name="Malik, Hifzah" userId="7a926ed7-ed9f-4d09-bd8e-91342b5c94e3" providerId="ADAL" clId="{60844EC6-228F-4334-B86F-978D6AE5CB5D}" dt="2023-01-24T18:39:57.789" v="65"/>
        <pc:sldMkLst>
          <pc:docMk/>
          <pc:sldMk cId="0" sldId="287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 mod">
              <pc226:chgData name="Malik, Hifzah" userId="7a926ed7-ed9f-4d09-bd8e-91342b5c94e3" providerId="ADAL" clId="{60844EC6-228F-4334-B86F-978D6AE5CB5D}" dt="2023-01-24T18:39:57.789" v="65"/>
              <pc2:cmMkLst xmlns:pc2="http://schemas.microsoft.com/office/powerpoint/2019/9/main/command">
                <pc:docMk/>
                <pc:sldMk cId="0" sldId="287"/>
                <pc2:cmMk id="{60AFF010-5DE2-45EE-9CA2-CF9B9C10F516}"/>
              </pc2:cmMkLst>
              <pc226:cmRplyChg chg="add">
                <pc226:chgData name="Malik, Hifzah" userId="7a926ed7-ed9f-4d09-bd8e-91342b5c94e3" providerId="ADAL" clId="{60844EC6-228F-4334-B86F-978D6AE5CB5D}" dt="2023-01-09T17:23:32.266" v="52"/>
                <pc2:cmRplyMkLst xmlns:pc2="http://schemas.microsoft.com/office/powerpoint/2019/9/main/command">
                  <pc:docMk/>
                  <pc:sldMk cId="0" sldId="287"/>
                  <pc2:cmMk id="{60AFF010-5DE2-45EE-9CA2-CF9B9C10F516}"/>
                  <pc2:cmRplyMk id="{6AD387F8-4C7D-4123-B35F-4588E1542983}"/>
                </pc2:cmRplyMkLst>
              </pc226:cmRplyChg>
            </pc226:cmChg>
          </p:ext>
        </pc:extLst>
      </pc:sldChg>
      <pc:sldChg chg="modSp mod modCm">
        <pc:chgData name="Malik, Hifzah" userId="7a926ed7-ed9f-4d09-bd8e-91342b5c94e3" providerId="ADAL" clId="{60844EC6-228F-4334-B86F-978D6AE5CB5D}" dt="2023-01-09T17:22:29.649" v="51" actId="20577"/>
        <pc:sldMkLst>
          <pc:docMk/>
          <pc:sldMk cId="2110820559" sldId="290"/>
        </pc:sldMkLst>
        <pc:spChg chg="mod">
          <ac:chgData name="Malik, Hifzah" userId="7a926ed7-ed9f-4d09-bd8e-91342b5c94e3" providerId="ADAL" clId="{60844EC6-228F-4334-B86F-978D6AE5CB5D}" dt="2023-01-09T17:22:29.649" v="51" actId="20577"/>
          <ac:spMkLst>
            <pc:docMk/>
            <pc:sldMk cId="2110820559" sldId="290"/>
            <ac:spMk id="290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Malik, Hifzah" userId="7a926ed7-ed9f-4d09-bd8e-91342b5c94e3" providerId="ADAL" clId="{60844EC6-228F-4334-B86F-978D6AE5CB5D}" dt="2023-01-09T17:22:29.649" v="51" actId="20577"/>
              <pc2:cmMkLst xmlns:pc2="http://schemas.microsoft.com/office/powerpoint/2019/9/main/command">
                <pc:docMk/>
                <pc:sldMk cId="2110820559" sldId="290"/>
                <pc2:cmMk id="{3BB7B0D0-E628-43F0-9CB6-E82D483FAB96}"/>
              </pc2:cmMkLst>
            </pc226:cmChg>
          </p:ext>
        </pc:ext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rtl="0"/>
            <a:endParaRPr dirty="0"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rtl="0"/>
            <a:endParaRPr dirty="0"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rtl="0"/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rtl="0"/>
            <a:endParaRPr dirty="0"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rtlCol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6" name="Google Shape;8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rtlCol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88" name="Google Shape;188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7" name="Google Shape;197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98" name="Google Shape;198;p1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11</a:t>
            </a:fld>
            <a:endParaRPr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rtlCol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11" name="Google Shape;211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rtlCol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24" name="Google Shape;224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2" name="Google Shape;232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33" name="Google Shape;233;p1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14</a:t>
            </a:fld>
            <a:endParaRPr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42" name="Google Shape;242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43" name="Google Shape;243;p1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15</a:t>
            </a:fld>
            <a:endParaRPr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rtlCol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70" name="Google Shape;270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rtlCol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85" name="Google Shape;285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rtlCol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85" name="Google Shape;285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52075655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rtlCol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94" name="Google Shape;294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rtlCol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2" name="Google Shape;9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3" name="Google Shape;303;p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04" name="Google Shape;304;p1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20</a:t>
            </a:fld>
            <a:endParaRPr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Google Shape;314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15" name="Google Shape;315;p2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16" name="Google Shape;316;p2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21</a:t>
            </a:fld>
            <a:endParaRPr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p2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rtlCol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29" name="Google Shape;329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37" name="Google Shape;337;p2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38" name="Google Shape;338;p2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23</a:t>
            </a:fld>
            <a:endParaRPr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Google Shape;346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47" name="Google Shape;347;p2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48" name="Google Shape;348;p2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24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04735737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56" name="Google Shape;356;p2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/>
              <a:t>Fonte: Guia de Bolso de VBG </a:t>
            </a:r>
            <a:endParaRPr dirty="0"/>
          </a:p>
        </p:txBody>
      </p:sp>
      <p:sp>
        <p:nvSpPr>
          <p:cNvPr id="357" name="Google Shape;357;p2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25</a:t>
            </a:fld>
            <a:endParaRPr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Google Shape;364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65" name="Google Shape;365;p2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66" name="Google Shape;366;p2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26</a:t>
            </a:fld>
            <a:endParaRPr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Google Shape;374;p2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rtlCol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75" name="Google Shape;375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Google Shape;393;p2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rtlCol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94" name="Google Shape;394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Google Shape;408;p2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rtlCol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09" name="Google Shape;409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rtlCol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00" name="Google Shape;10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" name="Google Shape;417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18" name="Google Shape;418;p2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19" name="Google Shape;419;p2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30</a:t>
            </a:fld>
            <a:endParaRPr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Google Shape;431;p3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rtlCol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32" name="Google Shape;432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" name="Google Shape;443;p3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rtlCol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44" name="Google Shape;444;p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" name="Google Shape;451;p3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rtlCol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52" name="Google Shape;452;p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" name="Google Shape;460;p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61" name="Google Shape;461;p3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62" name="Google Shape;462;p3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34</a:t>
            </a:fld>
            <a:endParaRPr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9" name="Google Shape;469;p3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dirty="0"/>
          </a:p>
        </p:txBody>
      </p:sp>
      <p:sp>
        <p:nvSpPr>
          <p:cNvPr id="470" name="Google Shape;470;p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8" name="Google Shape;108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09" name="Google Shape;109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4</a:t>
            </a:fld>
            <a:endParaRPr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rtlCol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18" name="Google Shape;118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7" name="Google Shape;127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28" name="Google Shape;128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6</a:t>
            </a:fld>
            <a:endParaRPr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rtlCol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48" name="Google Shape;148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rtlCol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59" name="Google Shape;159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rtlCol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71" name="Google Shape;171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rtl="0"/>
            <a:endParaRPr dirty="0"/>
          </a:p>
        </p:txBody>
      </p:sp>
      <p:sp>
        <p:nvSpPr>
          <p:cNvPr id="17" name="Google Shape;17;p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rtl="0"/>
            <a:endParaRPr dirty="0"/>
          </a:p>
        </p:txBody>
      </p:sp>
      <p:sp>
        <p:nvSpPr>
          <p:cNvPr id="18" name="Google Shape;18;p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rtl="0"/>
            <a:endParaRPr/>
          </a:p>
        </p:txBody>
      </p:sp>
      <p:sp>
        <p:nvSpPr>
          <p:cNvPr id="74" name="Google Shape;74;p11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rtl="0"/>
            <a:endParaRPr/>
          </a:p>
        </p:txBody>
      </p:sp>
      <p:sp>
        <p:nvSpPr>
          <p:cNvPr id="75" name="Google Shape;75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rtl="0"/>
            <a:endParaRPr dirty="0"/>
          </a:p>
        </p:txBody>
      </p:sp>
      <p:sp>
        <p:nvSpPr>
          <p:cNvPr id="76" name="Google Shape;76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rtl="0"/>
            <a:endParaRPr dirty="0"/>
          </a:p>
        </p:txBody>
      </p:sp>
      <p:sp>
        <p:nvSpPr>
          <p:cNvPr id="77" name="Google Shape;77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2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rtl="0"/>
            <a:endParaRPr/>
          </a:p>
        </p:txBody>
      </p:sp>
      <p:sp>
        <p:nvSpPr>
          <p:cNvPr id="80" name="Google Shape;80;p12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rtl="0"/>
            <a:endParaRPr/>
          </a:p>
        </p:txBody>
      </p:sp>
      <p:sp>
        <p:nvSpPr>
          <p:cNvPr id="81" name="Google Shape;81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rtl="0"/>
            <a:endParaRPr dirty="0"/>
          </a:p>
        </p:txBody>
      </p:sp>
      <p:sp>
        <p:nvSpPr>
          <p:cNvPr id="82" name="Google Shape;82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rtl="0"/>
            <a:endParaRPr dirty="0"/>
          </a:p>
        </p:txBody>
      </p:sp>
      <p:sp>
        <p:nvSpPr>
          <p:cNvPr id="83" name="Google Shape;83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3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rtl="0"/>
            <a:endParaRPr/>
          </a:p>
        </p:txBody>
      </p:sp>
      <p:sp>
        <p:nvSpPr>
          <p:cNvPr id="21" name="Google Shape;21;p3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pPr rtl="0"/>
            <a:endParaRPr/>
          </a:p>
        </p:txBody>
      </p:sp>
      <p:sp>
        <p:nvSpPr>
          <p:cNvPr id="22" name="Google Shape;22;p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rtl="0"/>
            <a:endParaRPr dirty="0"/>
          </a:p>
        </p:txBody>
      </p:sp>
      <p:sp>
        <p:nvSpPr>
          <p:cNvPr id="23" name="Google Shape;23;p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rtl="0"/>
            <a:endParaRPr dirty="0"/>
          </a:p>
        </p:txBody>
      </p:sp>
      <p:sp>
        <p:nvSpPr>
          <p:cNvPr id="24" name="Google Shape;24;p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rtl="0"/>
            <a:endParaRPr/>
          </a:p>
        </p:txBody>
      </p:sp>
      <p:sp>
        <p:nvSpPr>
          <p:cNvPr id="27" name="Google Shape;27;p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rtl="0"/>
            <a:endParaRPr/>
          </a:p>
        </p:txBody>
      </p:sp>
      <p:sp>
        <p:nvSpPr>
          <p:cNvPr id="28" name="Google Shape;28;p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rtl="0"/>
            <a:endParaRPr dirty="0"/>
          </a:p>
        </p:txBody>
      </p:sp>
      <p:sp>
        <p:nvSpPr>
          <p:cNvPr id="29" name="Google Shape;29;p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rtl="0"/>
            <a:endParaRPr dirty="0"/>
          </a:p>
        </p:txBody>
      </p:sp>
      <p:sp>
        <p:nvSpPr>
          <p:cNvPr id="30" name="Google Shape;30;p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5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rtl="0"/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pPr rtl="0"/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rtl="0"/>
            <a:endParaRPr dirty="0"/>
          </a:p>
        </p:txBody>
      </p:sp>
      <p:sp>
        <p:nvSpPr>
          <p:cNvPr id="35" name="Google Shape;35;p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rtl="0"/>
            <a:endParaRPr dirty="0"/>
          </a:p>
        </p:txBody>
      </p:sp>
      <p:sp>
        <p:nvSpPr>
          <p:cNvPr id="36" name="Google Shape;36;p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rtl="0"/>
            <a:endParaRPr/>
          </a:p>
        </p:txBody>
      </p:sp>
      <p:sp>
        <p:nvSpPr>
          <p:cNvPr id="39" name="Google Shape;39;p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rtl="0"/>
            <a:endParaRPr/>
          </a:p>
        </p:txBody>
      </p:sp>
      <p:sp>
        <p:nvSpPr>
          <p:cNvPr id="40" name="Google Shape;40;p6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rtl="0"/>
            <a:endParaRPr/>
          </a:p>
        </p:txBody>
      </p:sp>
      <p:sp>
        <p:nvSpPr>
          <p:cNvPr id="41" name="Google Shape;41;p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rtl="0"/>
            <a:endParaRPr dirty="0"/>
          </a:p>
        </p:txBody>
      </p:sp>
      <p:sp>
        <p:nvSpPr>
          <p:cNvPr id="42" name="Google Shape;42;p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rtl="0"/>
            <a:endParaRPr dirty="0"/>
          </a:p>
        </p:txBody>
      </p:sp>
      <p:sp>
        <p:nvSpPr>
          <p:cNvPr id="43" name="Google Shape;43;p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7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rtl="0"/>
            <a:endParaRPr/>
          </a:p>
        </p:txBody>
      </p:sp>
      <p:sp>
        <p:nvSpPr>
          <p:cNvPr id="46" name="Google Shape;46;p7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pPr rtl="0"/>
            <a:endParaRPr/>
          </a:p>
        </p:txBody>
      </p:sp>
      <p:sp>
        <p:nvSpPr>
          <p:cNvPr id="47" name="Google Shape;47;p7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rtl="0"/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pPr rtl="0"/>
            <a:endParaRPr/>
          </a:p>
        </p:txBody>
      </p:sp>
      <p:sp>
        <p:nvSpPr>
          <p:cNvPr id="49" name="Google Shape;49;p7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rtl="0"/>
            <a:endParaRPr/>
          </a:p>
        </p:txBody>
      </p:sp>
      <p:sp>
        <p:nvSpPr>
          <p:cNvPr id="50" name="Google Shape;50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rtl="0"/>
            <a:endParaRPr dirty="0"/>
          </a:p>
        </p:txBody>
      </p:sp>
      <p:sp>
        <p:nvSpPr>
          <p:cNvPr id="51" name="Google Shape;51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rtl="0"/>
            <a:endParaRPr dirty="0"/>
          </a:p>
        </p:txBody>
      </p:sp>
      <p:sp>
        <p:nvSpPr>
          <p:cNvPr id="52" name="Google Shape;52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rtl="0"/>
            <a:endParaRPr/>
          </a:p>
        </p:txBody>
      </p:sp>
      <p:sp>
        <p:nvSpPr>
          <p:cNvPr id="55" name="Google Shape;55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rtl="0"/>
            <a:endParaRPr dirty="0"/>
          </a:p>
        </p:txBody>
      </p:sp>
      <p:sp>
        <p:nvSpPr>
          <p:cNvPr id="56" name="Google Shape;56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rtl="0"/>
            <a:endParaRPr dirty="0"/>
          </a:p>
        </p:txBody>
      </p:sp>
      <p:sp>
        <p:nvSpPr>
          <p:cNvPr id="57" name="Google Shape;57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9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rtl="0"/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pPr rtl="0"/>
            <a:endParaRPr/>
          </a:p>
        </p:txBody>
      </p:sp>
      <p:sp>
        <p:nvSpPr>
          <p:cNvPr id="61" name="Google Shape;61;p9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pPr rtl="0"/>
            <a:endParaRPr/>
          </a:p>
        </p:txBody>
      </p:sp>
      <p:sp>
        <p:nvSpPr>
          <p:cNvPr id="62" name="Google Shape;62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rtl="0"/>
            <a:endParaRPr dirty="0"/>
          </a:p>
        </p:txBody>
      </p:sp>
      <p:sp>
        <p:nvSpPr>
          <p:cNvPr id="63" name="Google Shape;63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rtl="0"/>
            <a:endParaRPr dirty="0"/>
          </a:p>
        </p:txBody>
      </p:sp>
      <p:sp>
        <p:nvSpPr>
          <p:cNvPr id="64" name="Google Shape;64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rtl="0"/>
            <a:endParaRPr/>
          </a:p>
        </p:txBody>
      </p:sp>
      <p:sp>
        <p:nvSpPr>
          <p:cNvPr id="67" name="Google Shape;67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pPr rtl="0"/>
            <a:endParaRPr/>
          </a:p>
        </p:txBody>
      </p:sp>
      <p:sp>
        <p:nvSpPr>
          <p:cNvPr id="69" name="Google Shape;69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rtl="0"/>
            <a:endParaRPr dirty="0"/>
          </a:p>
        </p:txBody>
      </p:sp>
      <p:sp>
        <p:nvSpPr>
          <p:cNvPr id="70" name="Google Shape;70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rtl="0"/>
            <a:endParaRPr dirty="0"/>
          </a:p>
        </p:txBody>
      </p:sp>
      <p:sp>
        <p:nvSpPr>
          <p:cNvPr id="71" name="Google Shape;71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pPr rtl="0"/>
            <a:endParaRPr/>
          </a:p>
        </p:txBody>
      </p:sp>
      <p:sp>
        <p:nvSpPr>
          <p:cNvPr id="11" name="Google Shape;11;p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rtl="0"/>
            <a:endParaRPr/>
          </a:p>
        </p:txBody>
      </p:sp>
      <p:sp>
        <p:nvSpPr>
          <p:cNvPr id="12" name="Google Shape;12;p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rtl="0"/>
            <a:endParaRPr dirty="0"/>
          </a:p>
        </p:txBody>
      </p:sp>
      <p:sp>
        <p:nvSpPr>
          <p:cNvPr id="13" name="Google Shape;13;p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rtl="0"/>
            <a:endParaRPr dirty="0"/>
          </a:p>
        </p:txBody>
      </p:sp>
      <p:sp>
        <p:nvSpPr>
          <p:cNvPr id="14" name="Google Shape;14;p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5.jp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5.jp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4" Type="http://schemas.openxmlformats.org/officeDocument/2006/relationships/hyperlink" Target="mailto:YourEmail@NGO.or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Google Shape;88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Google Shape;89;p13"/>
          <p:cNvSpPr txBox="1"/>
          <p:nvPr/>
        </p:nvSpPr>
        <p:spPr>
          <a:xfrm>
            <a:off x="831680" y="3013501"/>
            <a:ext cx="3210300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4800" b="1" i="0" u="none" strike="noStrike" cap="none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Sessão 6</a:t>
            </a:r>
            <a:endParaRPr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0" name="Google Shape;190;p2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91" name="Google Shape;191;p22"/>
          <p:cNvSpPr txBox="1"/>
          <p:nvPr/>
        </p:nvSpPr>
        <p:spPr>
          <a:xfrm>
            <a:off x="898301" y="571685"/>
            <a:ext cx="2447571" cy="338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786A6E"/>
              </a:buClr>
              <a:buSzPts val="1600"/>
              <a:buFont typeface="Arial"/>
              <a:buNone/>
            </a:pPr>
            <a:r>
              <a:rPr lang="pt-br" sz="1600" b="1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Sessão 6 </a:t>
            </a:r>
            <a:r>
              <a:rPr lang="pt-br" sz="1600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// Tópico 1</a:t>
            </a:r>
            <a:endParaRPr sz="1600" dirty="0">
              <a:solidFill>
                <a:srgbClr val="786A6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2" name="Google Shape;192;p22"/>
          <p:cNvSpPr txBox="1"/>
          <p:nvPr/>
        </p:nvSpPr>
        <p:spPr>
          <a:xfrm>
            <a:off x="881333" y="984789"/>
            <a:ext cx="10942367" cy="1323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4000" b="1" dirty="0">
                <a:solidFill>
                  <a:schemeClr val="dk1"/>
                </a:solidFill>
                <a:latin typeface="FreightSans Pro Black" panose="02000A03040000020004" pitchFamily="50" charset="0"/>
                <a:sym typeface="Arial"/>
              </a:rPr>
              <a:t>Reação inadequada à divulgação e vitimização secundária </a:t>
            </a:r>
            <a:endParaRPr sz="4000" b="1" dirty="0">
              <a:solidFill>
                <a:srgbClr val="27242B"/>
              </a:solidFill>
              <a:latin typeface="FreightSans Pro Black" panose="02000A03040000020004" pitchFamily="50" charset="0"/>
              <a:sym typeface="Arial"/>
            </a:endParaRPr>
          </a:p>
        </p:txBody>
      </p:sp>
      <p:sp>
        <p:nvSpPr>
          <p:cNvPr id="193" name="Google Shape;193;p22"/>
          <p:cNvSpPr txBox="1"/>
          <p:nvPr/>
        </p:nvSpPr>
        <p:spPr>
          <a:xfrm>
            <a:off x="1016622" y="2533650"/>
            <a:ext cx="5473078" cy="33252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pt-br" sz="2400">
                <a:solidFill>
                  <a:schemeClr val="dk1"/>
                </a:solidFill>
                <a:latin typeface="FreightSans Pro Book" panose="02000606030000020004" pitchFamily="50" charset="0"/>
                <a:sym typeface="Arial"/>
              </a:rPr>
              <a:t>Vitimização secundária ocorre quando o sobrevivente sofre mais danos devido à sua experiência com os </a:t>
            </a:r>
            <a:r>
              <a:rPr lang="pt-br" sz="2400" b="1">
                <a:solidFill>
                  <a:schemeClr val="dk1"/>
                </a:solidFill>
                <a:latin typeface="FreightSans Pro Book" panose="02000606030000020004" pitchFamily="50" charset="0"/>
                <a:sym typeface="Arial"/>
              </a:rPr>
              <a:t>comportamentos </a:t>
            </a:r>
            <a:r>
              <a:rPr lang="pt-br" sz="2400">
                <a:solidFill>
                  <a:schemeClr val="dk1"/>
                </a:solidFill>
                <a:latin typeface="FreightSans Pro Book" panose="02000606030000020004" pitchFamily="50" charset="0"/>
                <a:sym typeface="Arial"/>
              </a:rPr>
              <a:t>e </a:t>
            </a:r>
            <a:r>
              <a:rPr lang="pt-br" sz="2400" b="1">
                <a:solidFill>
                  <a:schemeClr val="dk1"/>
                </a:solidFill>
                <a:latin typeface="FreightSans Pro Book" panose="02000606030000020004" pitchFamily="50" charset="0"/>
                <a:sym typeface="Arial"/>
              </a:rPr>
              <a:t>atitudes </a:t>
            </a:r>
            <a:r>
              <a:rPr lang="pt-br" sz="2400">
                <a:solidFill>
                  <a:schemeClr val="dk1"/>
                </a:solidFill>
                <a:latin typeface="FreightSans Pro Book" panose="02000606030000020004" pitchFamily="50" charset="0"/>
                <a:sym typeface="Arial"/>
              </a:rPr>
              <a:t>dos outros com quem interage. </a:t>
            </a:r>
            <a:endParaRPr dirty="0">
              <a:latin typeface="FreightSans Pro Book" panose="02000606030000020004" pitchFamily="50" charset="0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</a:pPr>
            <a:endParaRPr sz="2400" dirty="0">
              <a:solidFill>
                <a:schemeClr val="dk1"/>
              </a:solidFill>
              <a:latin typeface="FreightSans Pro Book" panose="02000606030000020004" pitchFamily="50" charset="0"/>
              <a:sym typeface="Arial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pt-br" sz="2400">
                <a:solidFill>
                  <a:schemeClr val="dk1"/>
                </a:solidFill>
                <a:latin typeface="FreightSans Pro Book" panose="02000606030000020004" pitchFamily="50" charset="0"/>
                <a:sym typeface="Arial"/>
              </a:rPr>
              <a:t>O</a:t>
            </a:r>
            <a:r>
              <a:rPr lang="pt-br" sz="2400">
                <a:solidFill>
                  <a:schemeClr val="dk1"/>
                </a:solidFill>
                <a:latin typeface="FreightSans Pro Book" panose="02000606030000020004" pitchFamily="50" charset="0"/>
              </a:rPr>
              <a:t>s exemplos incluem</a:t>
            </a:r>
            <a:r>
              <a:rPr lang="pt-br" sz="2400">
                <a:solidFill>
                  <a:schemeClr val="dk1"/>
                </a:solidFill>
                <a:latin typeface="FreightSans Pro Book" panose="02000606030000020004" pitchFamily="50" charset="0"/>
                <a:sym typeface="Arial"/>
              </a:rPr>
              <a:t> exposição ao </a:t>
            </a:r>
            <a:r>
              <a:rPr lang="pt-br" sz="2400">
                <a:solidFill>
                  <a:schemeClr val="dk1"/>
                </a:solidFill>
                <a:latin typeface="FreightSans Pro Book" panose="02000606030000020004" pitchFamily="50" charset="0"/>
              </a:rPr>
              <a:t>agressor</a:t>
            </a:r>
            <a:r>
              <a:rPr lang="pt-br" sz="2400">
                <a:solidFill>
                  <a:schemeClr val="dk1"/>
                </a:solidFill>
                <a:latin typeface="FreightSans Pro Book" panose="02000606030000020004" pitchFamily="50" charset="0"/>
                <a:sym typeface="Arial"/>
              </a:rPr>
              <a:t>, questionamento, culpabilização da vítima, linguagem imprópria, comentários insensíveis e muito mais. </a:t>
            </a:r>
            <a:endParaRPr dirty="0">
              <a:latin typeface="FreightSans Pro Book" panose="02000606030000020004" pitchFamily="50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21E8669-3332-DFD4-49B8-86F7EA0F8ACB}"/>
              </a:ext>
            </a:extLst>
          </p:cNvPr>
          <p:cNvSpPr txBox="1"/>
          <p:nvPr/>
        </p:nvSpPr>
        <p:spPr>
          <a:xfrm>
            <a:off x="5930157" y="4398448"/>
            <a:ext cx="22635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/>
            <a:r>
              <a:rPr lang="pt-br" sz="1800" dirty="0">
                <a:latin typeface="FreightSans Pro Book" panose="02000606030000020004" pitchFamily="50" charset="0"/>
              </a:rPr>
              <a:t>Expressando dúvidas</a:t>
            </a:r>
          </a:p>
        </p:txBody>
      </p:sp>
      <p:pic>
        <p:nvPicPr>
          <p:cNvPr id="3" name="Picture 2" descr="A picture containing gallery, picture frame, room">
            <a:extLst>
              <a:ext uri="{FF2B5EF4-FFF2-40B4-BE49-F238E27FC236}">
                <a16:creationId xmlns:a16="http://schemas.microsoft.com/office/drawing/2014/main" id="{77400F47-4268-8EFA-8DCF-6D988E160B9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81636" y="1887731"/>
            <a:ext cx="4719452" cy="471945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96DA6B2-FF31-2A12-4611-097DF915265A}"/>
              </a:ext>
            </a:extLst>
          </p:cNvPr>
          <p:cNvSpPr txBox="1"/>
          <p:nvPr/>
        </p:nvSpPr>
        <p:spPr>
          <a:xfrm>
            <a:off x="8465704" y="1887731"/>
            <a:ext cx="24802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/>
            <a:r>
              <a:rPr lang="pt-br" sz="1800" dirty="0">
                <a:latin typeface="FreightSans Pro Book" panose="02000606030000020004" pitchFamily="50" charset="0"/>
              </a:rPr>
              <a:t>Culpabilização da Vítima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53C8327-1D9E-5F5F-3FCD-4FB5032FAC0A}"/>
              </a:ext>
            </a:extLst>
          </p:cNvPr>
          <p:cNvSpPr txBox="1"/>
          <p:nvPr/>
        </p:nvSpPr>
        <p:spPr>
          <a:xfrm>
            <a:off x="8465704" y="6178594"/>
            <a:ext cx="23513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/>
            <a:r>
              <a:rPr lang="pt-br" sz="1800">
                <a:latin typeface="FreightSans Pro Book" panose="02000606030000020004" pitchFamily="50" charset="0"/>
              </a:rPr>
              <a:t>Questionamentos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BD71869-E113-213A-5BA5-7281A5BCF1F0}"/>
              </a:ext>
            </a:extLst>
          </p:cNvPr>
          <p:cNvSpPr txBox="1"/>
          <p:nvPr/>
        </p:nvSpPr>
        <p:spPr>
          <a:xfrm>
            <a:off x="10829361" y="4411847"/>
            <a:ext cx="14011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/>
            <a:r>
              <a:rPr lang="pt-br" sz="1800" dirty="0">
                <a:latin typeface="FreightSans Pro Book" panose="02000606030000020004" pitchFamily="50" charset="0"/>
              </a:rPr>
              <a:t>Desconfiança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" name="Google Shape;200;p2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01" name="Google Shape;201;p23"/>
          <p:cNvSpPr txBox="1"/>
          <p:nvPr/>
        </p:nvSpPr>
        <p:spPr>
          <a:xfrm>
            <a:off x="854376" y="2607795"/>
            <a:ext cx="991493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0" b="1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4800" b="1" dirty="0">
              <a:solidFill>
                <a:srgbClr val="786A6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2" name="Google Shape;202;p23"/>
          <p:cNvSpPr txBox="1"/>
          <p:nvPr/>
        </p:nvSpPr>
        <p:spPr>
          <a:xfrm>
            <a:off x="854375" y="3836701"/>
            <a:ext cx="991493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0" b="1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4800" b="1" dirty="0">
              <a:solidFill>
                <a:srgbClr val="786A6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3" name="Google Shape;203;p23"/>
          <p:cNvSpPr txBox="1"/>
          <p:nvPr/>
        </p:nvSpPr>
        <p:spPr>
          <a:xfrm>
            <a:off x="854374" y="5105653"/>
            <a:ext cx="991493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0" b="1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sz="4800" b="1" dirty="0">
              <a:solidFill>
                <a:srgbClr val="786A6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4" name="Google Shape;204;p23"/>
          <p:cNvSpPr/>
          <p:nvPr/>
        </p:nvSpPr>
        <p:spPr>
          <a:xfrm>
            <a:off x="1545295" y="2658988"/>
            <a:ext cx="9635200" cy="8024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noAutofit/>
          </a:bodyPr>
          <a:lstStyle/>
          <a:p>
            <a:pPr marL="11430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pt-br" sz="2200">
                <a:solidFill>
                  <a:srgbClr val="27242B"/>
                </a:solidFill>
                <a:latin typeface="Arial"/>
                <a:ea typeface="Arial"/>
                <a:cs typeface="Arial"/>
                <a:sym typeface="Arial"/>
              </a:rPr>
              <a:t>As pessoas que presenciaram ou testemunharam a EAAS, provavelmente enfrentarão consequências difíceis em diferentes níveis.</a:t>
            </a:r>
            <a:endParaRPr sz="2200" dirty="0">
              <a:solidFill>
                <a:srgbClr val="27242B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5" name="Google Shape;205;p23"/>
          <p:cNvSpPr/>
          <p:nvPr/>
        </p:nvSpPr>
        <p:spPr>
          <a:xfrm>
            <a:off x="1545295" y="4163369"/>
            <a:ext cx="9613709" cy="4003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noAutofit/>
          </a:bodyPr>
          <a:lstStyle/>
          <a:p>
            <a:pPr marL="11430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200">
                <a:solidFill>
                  <a:srgbClr val="27242B"/>
                </a:solidFill>
                <a:latin typeface="Arial"/>
                <a:ea typeface="Arial"/>
                <a:cs typeface="Arial"/>
                <a:sym typeface="Arial"/>
              </a:rPr>
              <a:t>Pessoas diferentes terão reações diferentes aos mesmos eventos. Consequências prejudiciais nem sempre serão visíveis para olhares externos. </a:t>
            </a:r>
            <a:endParaRPr sz="2200" dirty="0">
              <a:solidFill>
                <a:srgbClr val="27242B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6" name="Google Shape;206;p23"/>
          <p:cNvSpPr/>
          <p:nvPr/>
        </p:nvSpPr>
        <p:spPr>
          <a:xfrm>
            <a:off x="1545295" y="5439851"/>
            <a:ext cx="8496434" cy="4064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noAutofit/>
          </a:bodyPr>
          <a:lstStyle/>
          <a:p>
            <a:pPr marL="11430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200">
                <a:solidFill>
                  <a:srgbClr val="27242B"/>
                </a:solidFill>
                <a:latin typeface="Arial"/>
                <a:ea typeface="Arial"/>
                <a:cs typeface="Arial"/>
                <a:sym typeface="Arial"/>
              </a:rPr>
              <a:t>Para evitar reforçar essas consequências negativas, é essencial considerar as necessidades dos sobreviventes. </a:t>
            </a:r>
            <a:endParaRPr sz="2200" dirty="0">
              <a:solidFill>
                <a:srgbClr val="27242B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7" name="Google Shape;207;p23"/>
          <p:cNvSpPr txBox="1"/>
          <p:nvPr/>
        </p:nvSpPr>
        <p:spPr>
          <a:xfrm>
            <a:off x="854376" y="736684"/>
            <a:ext cx="1110454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4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Resumindo</a:t>
            </a:r>
            <a:endParaRPr sz="3200" b="1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8" name="Google Shape;208;p23"/>
          <p:cNvSpPr txBox="1"/>
          <p:nvPr/>
        </p:nvSpPr>
        <p:spPr>
          <a:xfrm>
            <a:off x="854378" y="496116"/>
            <a:ext cx="2184657" cy="338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786A6E"/>
              </a:buClr>
              <a:buSzPts val="1600"/>
              <a:buFont typeface="Arial"/>
              <a:buNone/>
            </a:pPr>
            <a:r>
              <a:rPr lang="pt-br" sz="1600" b="1" dirty="0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Sessão 6 </a:t>
            </a:r>
            <a:r>
              <a:rPr lang="pt-br" sz="1600" dirty="0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// Tópico 1</a:t>
            </a:r>
            <a:endParaRPr sz="1600" dirty="0">
              <a:solidFill>
                <a:srgbClr val="786A6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3" name="Google Shape;213;p2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14" name="Google Shape;214;p24"/>
          <p:cNvSpPr txBox="1"/>
          <p:nvPr/>
        </p:nvSpPr>
        <p:spPr>
          <a:xfrm>
            <a:off x="854376" y="736684"/>
            <a:ext cx="1110454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4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Resumindo</a:t>
            </a:r>
            <a:endParaRPr sz="3200" b="1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5" name="Google Shape;215;p24"/>
          <p:cNvSpPr txBox="1"/>
          <p:nvPr/>
        </p:nvSpPr>
        <p:spPr>
          <a:xfrm>
            <a:off x="854378" y="496116"/>
            <a:ext cx="2121904" cy="338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786A6E"/>
              </a:buClr>
              <a:buSzPts val="1600"/>
              <a:buFont typeface="Arial"/>
              <a:buNone/>
            </a:pPr>
            <a:r>
              <a:rPr lang="pt-br" sz="1600" b="1" dirty="0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Sessão 6 </a:t>
            </a:r>
            <a:r>
              <a:rPr lang="pt-br" sz="1600" dirty="0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// Tópico 1</a:t>
            </a:r>
            <a:endParaRPr sz="1600" dirty="0">
              <a:solidFill>
                <a:srgbClr val="786A6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6" name="Google Shape;216;p24"/>
          <p:cNvSpPr txBox="1"/>
          <p:nvPr/>
        </p:nvSpPr>
        <p:spPr>
          <a:xfrm>
            <a:off x="854373" y="2532860"/>
            <a:ext cx="991493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0" b="1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sz="4800" b="1" dirty="0">
              <a:solidFill>
                <a:srgbClr val="786A6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7" name="Google Shape;217;p24"/>
          <p:cNvSpPr txBox="1"/>
          <p:nvPr/>
        </p:nvSpPr>
        <p:spPr>
          <a:xfrm>
            <a:off x="854372" y="3819256"/>
            <a:ext cx="991493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0" b="1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 sz="4800" b="1" dirty="0">
              <a:solidFill>
                <a:srgbClr val="786A6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8" name="Google Shape;218;p24"/>
          <p:cNvSpPr txBox="1"/>
          <p:nvPr/>
        </p:nvSpPr>
        <p:spPr>
          <a:xfrm>
            <a:off x="854372" y="5078318"/>
            <a:ext cx="991493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0" b="1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6</a:t>
            </a:r>
            <a:endParaRPr sz="4800" b="1" dirty="0">
              <a:solidFill>
                <a:srgbClr val="786A6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9" name="Google Shape;219;p24"/>
          <p:cNvSpPr/>
          <p:nvPr/>
        </p:nvSpPr>
        <p:spPr>
          <a:xfrm>
            <a:off x="1545295" y="2532860"/>
            <a:ext cx="9635200" cy="8024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noAutofit/>
          </a:bodyPr>
          <a:lstStyle/>
          <a:p>
            <a:pPr marL="11430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pt-br" sz="2200">
                <a:solidFill>
                  <a:srgbClr val="27242B"/>
                </a:solidFill>
                <a:latin typeface="Arial"/>
                <a:ea typeface="Arial"/>
                <a:cs typeface="Arial"/>
                <a:sym typeface="Arial"/>
              </a:rPr>
              <a:t>Cada sobrevivente pode ter diferentes necessidades</a:t>
            </a:r>
            <a:r>
              <a:rPr lang="pt-br" sz="2200">
                <a:solidFill>
                  <a:srgbClr val="27242B"/>
                </a:solidFill>
              </a:rPr>
              <a:t>, m</a:t>
            </a:r>
            <a:r>
              <a:rPr lang="pt-br" sz="2200">
                <a:solidFill>
                  <a:srgbClr val="27242B"/>
                </a:solidFill>
                <a:latin typeface="Arial"/>
                <a:ea typeface="Arial"/>
                <a:cs typeface="Arial"/>
                <a:sym typeface="Arial"/>
              </a:rPr>
              <a:t>as é essencial sempre garantir respeito, confidencialidade, segurança e não discriminação.</a:t>
            </a:r>
            <a:endParaRPr sz="2200" dirty="0">
              <a:solidFill>
                <a:srgbClr val="27242B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0" name="Google Shape;220;p24"/>
          <p:cNvSpPr/>
          <p:nvPr/>
        </p:nvSpPr>
        <p:spPr>
          <a:xfrm>
            <a:off x="1545295" y="4005709"/>
            <a:ext cx="9613709" cy="7802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noAutofit/>
          </a:bodyPr>
          <a:lstStyle/>
          <a:p>
            <a:pPr marL="11430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200">
                <a:solidFill>
                  <a:srgbClr val="27242B"/>
                </a:solidFill>
                <a:latin typeface="Arial"/>
                <a:ea typeface="Arial"/>
                <a:cs typeface="Arial"/>
                <a:sym typeface="Arial"/>
              </a:rPr>
              <a:t>O ecossistema do sobrevivente pode ser parcialmente destruído após a EAAS. A organização e cada um de seus funcionários desempenham um papel fundamental na reconstrução nesse ecossistema. </a:t>
            </a:r>
            <a:endParaRPr sz="2200" dirty="0">
              <a:solidFill>
                <a:srgbClr val="27242B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1" name="Google Shape;221;p24"/>
          <p:cNvSpPr/>
          <p:nvPr/>
        </p:nvSpPr>
        <p:spPr>
          <a:xfrm>
            <a:off x="1545295" y="5266425"/>
            <a:ext cx="9635200" cy="7802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noAutofit/>
          </a:bodyPr>
          <a:lstStyle/>
          <a:p>
            <a:pPr marL="11430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200">
                <a:solidFill>
                  <a:srgbClr val="27242B"/>
                </a:solidFill>
                <a:latin typeface="Arial"/>
                <a:ea typeface="Arial"/>
                <a:cs typeface="Arial"/>
                <a:sym typeface="Arial"/>
              </a:rPr>
              <a:t>Assim que receber uma denúncia de EAAS, a prioridade é prestar apoio ao sobrevivente.</a:t>
            </a:r>
            <a:endParaRPr sz="2200" dirty="0">
              <a:solidFill>
                <a:srgbClr val="27242B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6" name="Google Shape;226;p2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27" name="Google Shape;227;p25"/>
          <p:cNvSpPr txBox="1"/>
          <p:nvPr/>
        </p:nvSpPr>
        <p:spPr>
          <a:xfrm>
            <a:off x="881333" y="984789"/>
            <a:ext cx="5214667" cy="19389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4000" b="1">
                <a:solidFill>
                  <a:srgbClr val="27242B"/>
                </a:solidFill>
                <a:latin typeface="Arial"/>
                <a:ea typeface="Arial"/>
                <a:cs typeface="Arial"/>
                <a:sym typeface="Arial"/>
              </a:rPr>
              <a:t>Seu papel no recebimento de denúncias de EAAS</a:t>
            </a:r>
            <a:endParaRPr sz="4000" b="1" dirty="0">
              <a:solidFill>
                <a:srgbClr val="27242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8" name="Google Shape;228;p25"/>
          <p:cNvSpPr txBox="1"/>
          <p:nvPr/>
        </p:nvSpPr>
        <p:spPr>
          <a:xfrm>
            <a:off x="898301" y="571685"/>
            <a:ext cx="2283513" cy="338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786A6E"/>
              </a:buClr>
              <a:buSzPts val="1600"/>
              <a:buFont typeface="Arial"/>
              <a:buNone/>
            </a:pPr>
            <a:r>
              <a:rPr lang="pt-br" sz="1600" b="1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Sessão 6 </a:t>
            </a:r>
            <a:r>
              <a:rPr lang="pt-br" sz="1600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// Tópico 2</a:t>
            </a:r>
            <a:endParaRPr sz="1600" dirty="0">
              <a:solidFill>
                <a:srgbClr val="786A6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Picture 1" descr="Shape&#10;&#10;Description automatically generated">
            <a:extLst>
              <a:ext uri="{FF2B5EF4-FFF2-40B4-BE49-F238E27FC236}">
                <a16:creationId xmlns:a16="http://schemas.microsoft.com/office/drawing/2014/main" id="{3F3002F3-6D25-1FFF-C9F1-5A753130A87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437" t="1704" r="1212" b="1741"/>
          <a:stretch/>
        </p:blipFill>
        <p:spPr>
          <a:xfrm>
            <a:off x="6299333" y="2173185"/>
            <a:ext cx="5508061" cy="3866928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" name="Google Shape;235;p2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36" name="Google Shape;236;p26"/>
          <p:cNvSpPr txBox="1"/>
          <p:nvPr/>
        </p:nvSpPr>
        <p:spPr>
          <a:xfrm>
            <a:off x="854376" y="736684"/>
            <a:ext cx="1110454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4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Papéis e responsabilidades relacionadas à EAAS</a:t>
            </a:r>
            <a:endParaRPr sz="3200" b="1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7" name="Google Shape;237;p26"/>
          <p:cNvSpPr txBox="1"/>
          <p:nvPr/>
        </p:nvSpPr>
        <p:spPr>
          <a:xfrm>
            <a:off x="854378" y="496116"/>
            <a:ext cx="2139834" cy="338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786A6E"/>
              </a:buClr>
              <a:buSzPts val="1600"/>
              <a:buFont typeface="Arial"/>
              <a:buNone/>
            </a:pPr>
            <a:r>
              <a:rPr lang="pt-br" sz="1600" b="1" dirty="0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Sessão 6 </a:t>
            </a:r>
            <a:r>
              <a:rPr lang="pt-br" sz="1600" dirty="0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// Tópico 2</a:t>
            </a:r>
            <a:endParaRPr sz="1600" dirty="0">
              <a:solidFill>
                <a:srgbClr val="786A6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8" name="Google Shape;238;p26"/>
          <p:cNvSpPr/>
          <p:nvPr/>
        </p:nvSpPr>
        <p:spPr>
          <a:xfrm>
            <a:off x="561473" y="2445786"/>
            <a:ext cx="5699627" cy="30469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Na sua opinião, entre as ações propostas:</a:t>
            </a:r>
            <a:endParaRPr dirty="0"/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Open Sans"/>
              <a:buChar char="-"/>
            </a:pPr>
            <a:r>
              <a:rPr lang="pt-br" sz="2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O que deve ser implementado por todos os funcionários que recebem uma denúncia?</a:t>
            </a:r>
            <a:endParaRPr dirty="0"/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Open Sans"/>
              <a:buChar char="-"/>
            </a:pPr>
            <a:r>
              <a:rPr lang="pt-br" sz="2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Quais devem ser implementadas apenas pelas equipes de EAAS? </a:t>
            </a:r>
            <a:endParaRPr dirty="0"/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Open Sans"/>
              <a:buChar char="-"/>
            </a:pPr>
            <a:r>
              <a:rPr lang="pt-br" sz="2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Quais não deveriam ser implementadas de forma alguma? </a:t>
            </a:r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B472606-BDB3-9D35-1A73-206D849C2F2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3538" r="33959"/>
          <a:stretch/>
        </p:blipFill>
        <p:spPr>
          <a:xfrm>
            <a:off x="6586570" y="1685138"/>
            <a:ext cx="2802331" cy="4666959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" name="Google Shape;245;p2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46" name="Google Shape;246;p27"/>
          <p:cNvSpPr txBox="1"/>
          <p:nvPr/>
        </p:nvSpPr>
        <p:spPr>
          <a:xfrm>
            <a:off x="854376" y="736684"/>
            <a:ext cx="11104541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36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Papéis e responsabilidades das equipes de EAAS</a:t>
            </a:r>
            <a:endParaRPr sz="3600" b="1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7" name="Google Shape;247;p27"/>
          <p:cNvSpPr txBox="1"/>
          <p:nvPr/>
        </p:nvSpPr>
        <p:spPr>
          <a:xfrm>
            <a:off x="854378" y="496116"/>
            <a:ext cx="2117422" cy="338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786A6E"/>
              </a:buClr>
              <a:buSzPts val="1600"/>
              <a:buFont typeface="Arial"/>
              <a:buNone/>
            </a:pPr>
            <a:r>
              <a:rPr lang="pt-br" sz="1600" b="1" dirty="0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Sessão 6 </a:t>
            </a:r>
            <a:r>
              <a:rPr lang="pt-br" sz="1600" dirty="0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// Tópico 2</a:t>
            </a:r>
            <a:endParaRPr sz="1600" dirty="0">
              <a:solidFill>
                <a:srgbClr val="786A6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8" name="Google Shape;248;p27"/>
          <p:cNvSpPr/>
          <p:nvPr/>
        </p:nvSpPr>
        <p:spPr>
          <a:xfrm>
            <a:off x="445169" y="1588168"/>
            <a:ext cx="2526631" cy="4259179"/>
          </a:xfrm>
          <a:prstGeom prst="rect">
            <a:avLst/>
          </a:prstGeom>
          <a:solidFill>
            <a:srgbClr val="CFAFE7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rtlCol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7030A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9" name="Google Shape;249;p27"/>
          <p:cNvSpPr/>
          <p:nvPr/>
        </p:nvSpPr>
        <p:spPr>
          <a:xfrm>
            <a:off x="3244516" y="1588168"/>
            <a:ext cx="2526631" cy="4259179"/>
          </a:xfrm>
          <a:prstGeom prst="rect">
            <a:avLst/>
          </a:prstGeom>
          <a:solidFill>
            <a:srgbClr val="CFAFE7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rtlCol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0" name="Google Shape;250;p27"/>
          <p:cNvSpPr/>
          <p:nvPr/>
        </p:nvSpPr>
        <p:spPr>
          <a:xfrm>
            <a:off x="6043863" y="1588168"/>
            <a:ext cx="2526631" cy="4259179"/>
          </a:xfrm>
          <a:prstGeom prst="rect">
            <a:avLst/>
          </a:prstGeom>
          <a:solidFill>
            <a:srgbClr val="CFAFE7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rtlCol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1" name="Google Shape;251;p27"/>
          <p:cNvSpPr/>
          <p:nvPr/>
        </p:nvSpPr>
        <p:spPr>
          <a:xfrm>
            <a:off x="8843210" y="1588167"/>
            <a:ext cx="2526631" cy="4259179"/>
          </a:xfrm>
          <a:prstGeom prst="rect">
            <a:avLst/>
          </a:prstGeom>
          <a:solidFill>
            <a:srgbClr val="CFAFE7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rtlCol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2" name="Google Shape;252;p27"/>
          <p:cNvSpPr/>
          <p:nvPr/>
        </p:nvSpPr>
        <p:spPr>
          <a:xfrm>
            <a:off x="561473" y="2445786"/>
            <a:ext cx="2294021" cy="26776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Desenvolver um sistema de PEAS, que inclua mecanismos de prevenção e denúncias formais.</a:t>
            </a:r>
            <a:endParaRPr dirty="0"/>
          </a:p>
        </p:txBody>
      </p:sp>
      <p:sp>
        <p:nvSpPr>
          <p:cNvPr id="253" name="Google Shape;253;p27"/>
          <p:cNvSpPr/>
          <p:nvPr/>
        </p:nvSpPr>
        <p:spPr>
          <a:xfrm>
            <a:off x="3386890" y="2445786"/>
            <a:ext cx="2241884" cy="26776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400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Disseminar informações para as comunidades e funcionários a respeito de tais mecanismos.</a:t>
            </a:r>
            <a:endParaRPr dirty="0"/>
          </a:p>
        </p:txBody>
      </p:sp>
      <p:sp>
        <p:nvSpPr>
          <p:cNvPr id="254" name="Google Shape;254;p27"/>
          <p:cNvSpPr/>
          <p:nvPr/>
        </p:nvSpPr>
        <p:spPr>
          <a:xfrm>
            <a:off x="6214012" y="2445786"/>
            <a:ext cx="2279438" cy="19389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Identificar os serviços necessários para sobreviventes de EAAS.</a:t>
            </a:r>
            <a:endParaRPr dirty="0"/>
          </a:p>
        </p:txBody>
      </p:sp>
      <p:sp>
        <p:nvSpPr>
          <p:cNvPr id="255" name="Google Shape;255;p27"/>
          <p:cNvSpPr/>
          <p:nvPr/>
        </p:nvSpPr>
        <p:spPr>
          <a:xfrm>
            <a:off x="8953816" y="2445786"/>
            <a:ext cx="2273970" cy="3416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Fornecer uma resposta adequada e oferecer encaminhamentos aos sobreviventes de EAAS.</a:t>
            </a:r>
            <a:endParaRPr dirty="0"/>
          </a:p>
        </p:txBody>
      </p:sp>
      <p:grpSp>
        <p:nvGrpSpPr>
          <p:cNvPr id="256" name="Google Shape;256;p27"/>
          <p:cNvGrpSpPr/>
          <p:nvPr/>
        </p:nvGrpSpPr>
        <p:grpSpPr>
          <a:xfrm>
            <a:off x="1364076" y="1689371"/>
            <a:ext cx="688816" cy="587967"/>
            <a:chOff x="2535654" y="1576139"/>
            <a:chExt cx="688816" cy="587967"/>
          </a:xfrm>
        </p:grpSpPr>
        <p:sp>
          <p:nvSpPr>
            <p:cNvPr id="257" name="Google Shape;257;p27"/>
            <p:cNvSpPr/>
            <p:nvPr/>
          </p:nvSpPr>
          <p:spPr>
            <a:xfrm>
              <a:off x="2535654" y="1576139"/>
              <a:ext cx="589548" cy="587967"/>
            </a:xfrm>
            <a:prstGeom prst="ellipse">
              <a:avLst/>
            </a:prstGeom>
            <a:solidFill>
              <a:schemeClr val="lt1"/>
            </a:solidFill>
            <a:ln w="38100" cap="flat" cmpd="sng">
              <a:solidFill>
                <a:srgbClr val="791E77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rtlCol="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8" name="Google Shape;258;p27"/>
            <p:cNvSpPr txBox="1"/>
            <p:nvPr/>
          </p:nvSpPr>
          <p:spPr>
            <a:xfrm>
              <a:off x="2634922" y="1620285"/>
              <a:ext cx="589548" cy="52322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rtlCol="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28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rPr>
                <a:t>1</a:t>
              </a:r>
              <a:endParaRPr dirty="0"/>
            </a:p>
          </p:txBody>
        </p:sp>
      </p:grpSp>
      <p:grpSp>
        <p:nvGrpSpPr>
          <p:cNvPr id="259" name="Google Shape;259;p27"/>
          <p:cNvGrpSpPr/>
          <p:nvPr/>
        </p:nvGrpSpPr>
        <p:grpSpPr>
          <a:xfrm>
            <a:off x="4163423" y="1733392"/>
            <a:ext cx="688816" cy="587967"/>
            <a:chOff x="2535654" y="1576139"/>
            <a:chExt cx="688816" cy="587967"/>
          </a:xfrm>
        </p:grpSpPr>
        <p:sp>
          <p:nvSpPr>
            <p:cNvPr id="260" name="Google Shape;260;p27"/>
            <p:cNvSpPr/>
            <p:nvPr/>
          </p:nvSpPr>
          <p:spPr>
            <a:xfrm>
              <a:off x="2535654" y="1576139"/>
              <a:ext cx="589548" cy="587967"/>
            </a:xfrm>
            <a:prstGeom prst="ellipse">
              <a:avLst/>
            </a:prstGeom>
            <a:solidFill>
              <a:schemeClr val="lt1"/>
            </a:solidFill>
            <a:ln w="38100" cap="flat" cmpd="sng">
              <a:solidFill>
                <a:srgbClr val="791E77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rtlCol="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1" name="Google Shape;261;p27"/>
            <p:cNvSpPr txBox="1"/>
            <p:nvPr/>
          </p:nvSpPr>
          <p:spPr>
            <a:xfrm>
              <a:off x="2634922" y="1620285"/>
              <a:ext cx="589548" cy="52322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rtlCol="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28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rPr>
                <a:t>2</a:t>
              </a:r>
              <a:endParaRPr dirty="0"/>
            </a:p>
          </p:txBody>
        </p:sp>
      </p:grpSp>
      <p:grpSp>
        <p:nvGrpSpPr>
          <p:cNvPr id="262" name="Google Shape;262;p27"/>
          <p:cNvGrpSpPr/>
          <p:nvPr/>
        </p:nvGrpSpPr>
        <p:grpSpPr>
          <a:xfrm>
            <a:off x="9762117" y="1731535"/>
            <a:ext cx="688816" cy="587967"/>
            <a:chOff x="2535654" y="1576139"/>
            <a:chExt cx="688816" cy="587967"/>
          </a:xfrm>
        </p:grpSpPr>
        <p:sp>
          <p:nvSpPr>
            <p:cNvPr id="263" name="Google Shape;263;p27"/>
            <p:cNvSpPr/>
            <p:nvPr/>
          </p:nvSpPr>
          <p:spPr>
            <a:xfrm>
              <a:off x="2535654" y="1576139"/>
              <a:ext cx="589548" cy="587967"/>
            </a:xfrm>
            <a:prstGeom prst="ellipse">
              <a:avLst/>
            </a:prstGeom>
            <a:solidFill>
              <a:schemeClr val="lt1"/>
            </a:solidFill>
            <a:ln w="38100" cap="flat" cmpd="sng">
              <a:solidFill>
                <a:srgbClr val="791E77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rtlCol="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4" name="Google Shape;264;p27"/>
            <p:cNvSpPr txBox="1"/>
            <p:nvPr/>
          </p:nvSpPr>
          <p:spPr>
            <a:xfrm>
              <a:off x="2634922" y="1620285"/>
              <a:ext cx="589548" cy="52322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rtlCol="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28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rPr>
                <a:t>4</a:t>
              </a:r>
              <a:endParaRPr dirty="0"/>
            </a:p>
          </p:txBody>
        </p:sp>
      </p:grpSp>
      <p:grpSp>
        <p:nvGrpSpPr>
          <p:cNvPr id="265" name="Google Shape;265;p27"/>
          <p:cNvGrpSpPr/>
          <p:nvPr/>
        </p:nvGrpSpPr>
        <p:grpSpPr>
          <a:xfrm>
            <a:off x="6962771" y="1733392"/>
            <a:ext cx="688816" cy="587967"/>
            <a:chOff x="2535654" y="1576139"/>
            <a:chExt cx="688816" cy="587967"/>
          </a:xfrm>
        </p:grpSpPr>
        <p:sp>
          <p:nvSpPr>
            <p:cNvPr id="266" name="Google Shape;266;p27"/>
            <p:cNvSpPr/>
            <p:nvPr/>
          </p:nvSpPr>
          <p:spPr>
            <a:xfrm>
              <a:off x="2535654" y="1576139"/>
              <a:ext cx="589548" cy="587967"/>
            </a:xfrm>
            <a:prstGeom prst="ellipse">
              <a:avLst/>
            </a:prstGeom>
            <a:solidFill>
              <a:schemeClr val="lt1"/>
            </a:solidFill>
            <a:ln w="38100" cap="flat" cmpd="sng">
              <a:solidFill>
                <a:srgbClr val="791E77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rtlCol="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7" name="Google Shape;267;p27"/>
            <p:cNvSpPr txBox="1"/>
            <p:nvPr/>
          </p:nvSpPr>
          <p:spPr>
            <a:xfrm>
              <a:off x="2634922" y="1620285"/>
              <a:ext cx="589548" cy="52322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rtlCol="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2800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rPr>
                <a:t>3</a:t>
              </a:r>
              <a:endParaRPr dirty="0"/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2" name="Google Shape;272;p2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73" name="Google Shape;273;p28"/>
          <p:cNvSpPr txBox="1"/>
          <p:nvPr/>
        </p:nvSpPr>
        <p:spPr>
          <a:xfrm>
            <a:off x="854376" y="736684"/>
            <a:ext cx="11104541" cy="1323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4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Papéis e responsabilidades relacionadas à EAAS de não especialistas</a:t>
            </a:r>
            <a:endParaRPr sz="3200" b="1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4" name="Google Shape;274;p28"/>
          <p:cNvSpPr txBox="1"/>
          <p:nvPr/>
        </p:nvSpPr>
        <p:spPr>
          <a:xfrm>
            <a:off x="854378" y="496116"/>
            <a:ext cx="2095010" cy="338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786A6E"/>
              </a:buClr>
              <a:buSzPts val="1600"/>
              <a:buFont typeface="Arial"/>
              <a:buNone/>
            </a:pPr>
            <a:r>
              <a:rPr lang="pt-br" sz="1600" b="1" dirty="0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Sessão 6 </a:t>
            </a:r>
            <a:r>
              <a:rPr lang="pt-br" sz="1600" dirty="0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// Tópico 2</a:t>
            </a:r>
            <a:endParaRPr sz="1600" dirty="0">
              <a:solidFill>
                <a:srgbClr val="786A6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5" name="Google Shape;275;p28"/>
          <p:cNvSpPr/>
          <p:nvPr/>
        </p:nvSpPr>
        <p:spPr>
          <a:xfrm>
            <a:off x="5521479" y="2297347"/>
            <a:ext cx="6461971" cy="4125918"/>
          </a:xfrm>
          <a:prstGeom prst="rect">
            <a:avLst/>
          </a:prstGeom>
          <a:solidFill>
            <a:srgbClr val="CFAFE7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rtlCol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6" name="Google Shape;276;p28"/>
          <p:cNvSpPr/>
          <p:nvPr/>
        </p:nvSpPr>
        <p:spPr>
          <a:xfrm>
            <a:off x="376997" y="2297347"/>
            <a:ext cx="4892840" cy="4125918"/>
          </a:xfrm>
          <a:prstGeom prst="rect">
            <a:avLst/>
          </a:prstGeom>
          <a:solidFill>
            <a:srgbClr val="CFAFE7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rtlCol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7" name="Google Shape;277;p28"/>
          <p:cNvSpPr/>
          <p:nvPr/>
        </p:nvSpPr>
        <p:spPr>
          <a:xfrm>
            <a:off x="656233" y="3207000"/>
            <a:ext cx="4367712" cy="23544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b="1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PARA OS QUE TRABALHAM COM OS PROGRAMAS…</a:t>
            </a:r>
            <a:endParaRPr sz="1200"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00" b="1" dirty="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600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Consultar mulheres, meninas, crianças, idosos e outros grupos vulneráveis à EAS para identificar e reduzir os riscos relevantes da EAS específicos do setor e garantir que os serviços não causem nenhum dano.</a:t>
            </a:r>
            <a:endParaRPr sz="1200" dirty="0"/>
          </a:p>
        </p:txBody>
      </p:sp>
      <p:sp>
        <p:nvSpPr>
          <p:cNvPr id="278" name="Google Shape;278;p28"/>
          <p:cNvSpPr/>
          <p:nvPr/>
        </p:nvSpPr>
        <p:spPr>
          <a:xfrm>
            <a:off x="5571113" y="3225290"/>
            <a:ext cx="6449939" cy="32008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b="1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PARA TODOS OS FUNCIONÁRIOS DA LINHA DE FRENTE… </a:t>
            </a:r>
            <a:endParaRPr sz="1200"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600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Se um sobrevivente lhe divulgar um incidente de EAAS:</a:t>
            </a:r>
            <a:endParaRPr sz="1200" dirty="0"/>
          </a:p>
          <a:p>
            <a:pPr marL="800100" marR="0" lvl="1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ourier New"/>
              <a:buChar char="o"/>
            </a:pPr>
            <a:r>
              <a:rPr lang="pt-br" sz="1600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Saiba como</a:t>
            </a:r>
            <a:r>
              <a:rPr lang="pt-br" sz="1600" b="1" i="0" u="none" strike="noStrike" cap="none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 apoiar com segurança</a:t>
            </a:r>
            <a:r>
              <a:rPr lang="pt-br" sz="1600" i="0" u="none" strike="noStrike" cap="none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 e </a:t>
            </a:r>
            <a:r>
              <a:rPr lang="pt-br" sz="1600" b="1" i="0" u="none" strike="noStrike" cap="none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ética </a:t>
            </a:r>
            <a:r>
              <a:rPr lang="pt-br" sz="1600" i="0" u="none" strike="noStrike" cap="none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e ouvir os sobrevivientes</a:t>
            </a:r>
            <a:r>
              <a:rPr sz="1200" dirty="0"/>
              <a:t> </a:t>
            </a:r>
            <a:r>
              <a:rPr lang="pt-br" sz="1600" b="1" i="0" u="none" strike="noStrike" cap="none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sem julgamento.</a:t>
            </a:r>
            <a:endParaRPr sz="1200" dirty="0"/>
          </a:p>
          <a:p>
            <a:pPr marL="800100" marR="0" lvl="1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ourier New"/>
              <a:buChar char="o"/>
            </a:pPr>
            <a:r>
              <a:rPr lang="pt-br" sz="1600" b="1" i="0" u="none" strike="noStrike" cap="none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Denunciar a situação </a:t>
            </a:r>
            <a:r>
              <a:rPr lang="pt-br" sz="1600" b="0" i="0" u="none" strike="noStrike" cap="none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por meio de mecanismo formal de denúncias de EAAS.</a:t>
            </a:r>
            <a:endParaRPr sz="1200" dirty="0"/>
          </a:p>
          <a:p>
            <a:pPr marL="800100" marR="0" lvl="1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ourier New"/>
              <a:buChar char="o"/>
            </a:pPr>
            <a:r>
              <a:rPr lang="pt-br" sz="1600" b="0" i="0" u="none" strike="noStrike" cap="none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Se houver um </a:t>
            </a:r>
            <a:r>
              <a:rPr lang="pt-br" sz="1600" b="1" i="0" u="none" strike="noStrike" cap="none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caminho de encaminhamento de VBG </a:t>
            </a:r>
            <a:r>
              <a:rPr lang="pt-br" sz="1600" b="0" i="0" u="none" strike="noStrike" cap="none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disponível, forneça informações precisas sobre os serviços e opções de encaminhamento e saiba como encaminhar sobreviventes com segurança com seu consentimento informado.</a:t>
            </a:r>
            <a:endParaRPr lang="en-US" sz="1800" dirty="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457200" marR="0"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</a:pPr>
            <a:r>
              <a:rPr lang="pt-br" sz="1800" b="0" i="1" u="none" strike="noStrike" cap="none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	</a:t>
            </a:r>
            <a:r>
              <a:rPr lang="pt-br" sz="1800" i="1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	</a:t>
            </a:r>
            <a:r>
              <a:rPr lang="pt-br" sz="1600" b="0" i="1" u="none" strike="noStrike" cap="none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Este é o foco deste módulo</a:t>
            </a:r>
            <a:endParaRPr sz="1800" b="0" i="1" u="none" strike="noStrike" cap="none" dirty="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79" name="Google Shape;279;p28"/>
          <p:cNvSpPr/>
          <p:nvPr/>
        </p:nvSpPr>
        <p:spPr>
          <a:xfrm>
            <a:off x="2529618" y="2448792"/>
            <a:ext cx="589548" cy="587967"/>
          </a:xfrm>
          <a:prstGeom prst="ellipse">
            <a:avLst/>
          </a:prstGeom>
          <a:solidFill>
            <a:schemeClr val="lt2"/>
          </a:solidFill>
          <a:ln w="38100" cap="flat" cmpd="sng">
            <a:solidFill>
              <a:srgbClr val="791E77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rtlCol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0" name="Google Shape;280;p28"/>
          <p:cNvSpPr txBox="1"/>
          <p:nvPr/>
        </p:nvSpPr>
        <p:spPr>
          <a:xfrm>
            <a:off x="2634922" y="2485877"/>
            <a:ext cx="589548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1</a:t>
            </a:r>
            <a:endParaRPr dirty="0"/>
          </a:p>
        </p:txBody>
      </p:sp>
      <p:sp>
        <p:nvSpPr>
          <p:cNvPr id="281" name="Google Shape;281;p28"/>
          <p:cNvSpPr/>
          <p:nvPr/>
        </p:nvSpPr>
        <p:spPr>
          <a:xfrm>
            <a:off x="8402041" y="2453503"/>
            <a:ext cx="589548" cy="587967"/>
          </a:xfrm>
          <a:prstGeom prst="ellipse">
            <a:avLst/>
          </a:prstGeom>
          <a:solidFill>
            <a:schemeClr val="lt2"/>
          </a:solidFill>
          <a:ln w="38100" cap="flat" cmpd="sng">
            <a:solidFill>
              <a:srgbClr val="791E77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rtlCol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2" name="Google Shape;282;p28"/>
          <p:cNvSpPr txBox="1"/>
          <p:nvPr/>
        </p:nvSpPr>
        <p:spPr>
          <a:xfrm>
            <a:off x="8501309" y="2481166"/>
            <a:ext cx="589548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2</a:t>
            </a:r>
            <a:endParaRPr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7" name="Google Shape;287;p2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88" name="Google Shape;288;p29"/>
          <p:cNvSpPr txBox="1"/>
          <p:nvPr/>
        </p:nvSpPr>
        <p:spPr>
          <a:xfrm>
            <a:off x="898301" y="571685"/>
            <a:ext cx="2447571" cy="338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786A6E"/>
              </a:buClr>
              <a:buSzPts val="1600"/>
              <a:buFont typeface="Arial"/>
              <a:buNone/>
            </a:pPr>
            <a:r>
              <a:rPr lang="pt-br" sz="1600" b="1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Sessão 6 </a:t>
            </a:r>
            <a:r>
              <a:rPr lang="pt-br" sz="1600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// Tópico 2</a:t>
            </a:r>
            <a:endParaRPr sz="1600" dirty="0">
              <a:solidFill>
                <a:srgbClr val="786A6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9" name="Google Shape;289;p29"/>
          <p:cNvSpPr txBox="1"/>
          <p:nvPr/>
        </p:nvSpPr>
        <p:spPr>
          <a:xfrm>
            <a:off x="881333" y="984789"/>
            <a:ext cx="10942367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4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Concentre-se nas denúncias obrigatórias</a:t>
            </a:r>
            <a:endParaRPr sz="4000" b="1" dirty="0">
              <a:solidFill>
                <a:srgbClr val="27242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0" name="Google Shape;290;p29"/>
          <p:cNvSpPr txBox="1"/>
          <p:nvPr/>
        </p:nvSpPr>
        <p:spPr>
          <a:xfrm>
            <a:off x="1016622" y="2533650"/>
            <a:ext cx="5473078" cy="33252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noAutofit/>
          </a:bodyPr>
          <a:lstStyle/>
          <a:p>
            <a:pPr marL="228600" marR="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pt-br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Informe o sobrevivente sobre os requisitos de denúncia.</a:t>
            </a:r>
            <a:endParaRPr dirty="0"/>
          </a:p>
          <a:p>
            <a:pPr marL="2286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pt-br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Dê a </a:t>
            </a:r>
            <a:r>
              <a:rPr lang="pt-br" sz="2400">
                <a:solidFill>
                  <a:schemeClr val="dk1"/>
                </a:solidFill>
              </a:rPr>
              <a:t>eles</a:t>
            </a:r>
            <a:r>
              <a:rPr lang="pt-br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detalhes de quem será informado, quando e como.</a:t>
            </a:r>
            <a:endParaRPr dirty="0"/>
          </a:p>
          <a:p>
            <a:pPr marL="2286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pt-br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Preserve da melhor forma possível a relação de confiança entre você e a pessoa que divulgou o ocorrido.</a:t>
            </a:r>
            <a:endParaRPr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0DBB0C83-3332-FC18-DCF3-5B357772D78F}"/>
              </a:ext>
            </a:extLst>
          </p:cNvPr>
          <p:cNvGrpSpPr/>
          <p:nvPr/>
        </p:nvGrpSpPr>
        <p:grpSpPr>
          <a:xfrm>
            <a:off x="7854043" y="2063157"/>
            <a:ext cx="2743200" cy="4294415"/>
            <a:chOff x="7854043" y="2063157"/>
            <a:chExt cx="2743200" cy="4294415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2B8D0D67-C8B8-DF5D-D887-6ED8CC9E3DC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30056" t="20000" r="55787" b="19524"/>
            <a:stretch/>
          </p:blipFill>
          <p:spPr>
            <a:xfrm>
              <a:off x="7854043" y="2063157"/>
              <a:ext cx="1371600" cy="4147457"/>
            </a:xfrm>
            <a:prstGeom prst="rect">
              <a:avLst/>
            </a:prstGeom>
          </p:spPr>
        </p:pic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E43475A-B4AC-92CE-F274-7E2489797E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43876" t="18094" r="41967" b="19287"/>
            <a:stretch/>
          </p:blipFill>
          <p:spPr>
            <a:xfrm>
              <a:off x="9225643" y="2063157"/>
              <a:ext cx="1371600" cy="4294415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7" name="Google Shape;287;p2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88" name="Google Shape;288;p29"/>
          <p:cNvSpPr txBox="1"/>
          <p:nvPr/>
        </p:nvSpPr>
        <p:spPr>
          <a:xfrm>
            <a:off x="898301" y="571685"/>
            <a:ext cx="2447571" cy="338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786A6E"/>
              </a:buClr>
              <a:buSzPts val="1600"/>
              <a:buFont typeface="Arial"/>
              <a:buNone/>
            </a:pPr>
            <a:r>
              <a:rPr lang="pt-br" sz="1600" b="1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Sessão 6 </a:t>
            </a:r>
            <a:r>
              <a:rPr lang="pt-br" sz="1600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// Tópico 2</a:t>
            </a:r>
            <a:endParaRPr sz="1600" dirty="0">
              <a:solidFill>
                <a:srgbClr val="786A6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9" name="Google Shape;289;p29"/>
          <p:cNvSpPr txBox="1"/>
          <p:nvPr/>
        </p:nvSpPr>
        <p:spPr>
          <a:xfrm>
            <a:off x="881333" y="984789"/>
            <a:ext cx="10942367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4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Foco na informação concedida</a:t>
            </a:r>
            <a:endParaRPr sz="4000" b="1" dirty="0">
              <a:solidFill>
                <a:srgbClr val="27242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0" name="Google Shape;290;p29"/>
          <p:cNvSpPr txBox="1"/>
          <p:nvPr/>
        </p:nvSpPr>
        <p:spPr>
          <a:xfrm>
            <a:off x="1016622" y="1982913"/>
            <a:ext cx="10807078" cy="4756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noAutofit/>
          </a:bodyPr>
          <a:lstStyle/>
          <a:p>
            <a: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</a:pPr>
            <a:r>
              <a:rPr lang="pt-br" sz="3200" b="1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Abordagem </a:t>
            </a:r>
            <a:r>
              <a:rPr lang="pt-br" sz="3200" b="1">
                <a:solidFill>
                  <a:srgbClr val="7030A0"/>
                </a:solidFill>
                <a:effectLst/>
                <a:latin typeface="Arial" panose="020B0604020202020204" pitchFamily="34" charset="0"/>
              </a:rPr>
              <a:t>Centrada no Sobrevivente </a:t>
            </a:r>
          </a:p>
          <a:p>
            <a: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</a:pPr>
            <a:r>
              <a:rPr lang="pt-br" sz="3200" b="1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= </a:t>
            </a:r>
          </a:p>
          <a:p>
            <a: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</a:pPr>
            <a:r>
              <a:rPr lang="pt-br" sz="3200" b="1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Respeito pela </a:t>
            </a:r>
            <a:r>
              <a:rPr lang="pt-br" sz="3200" b="1">
                <a:solidFill>
                  <a:srgbClr val="7030A0"/>
                </a:solidFill>
                <a:effectLst/>
                <a:latin typeface="Arial" panose="020B0604020202020204" pitchFamily="34" charset="0"/>
              </a:rPr>
              <a:t>agência do sobrevivente </a:t>
            </a:r>
          </a:p>
          <a:p>
            <a: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</a:pPr>
            <a:r>
              <a:rPr lang="pt-br" sz="3200" b="1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= </a:t>
            </a:r>
          </a:p>
          <a:p>
            <a: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</a:pPr>
            <a:r>
              <a:rPr lang="pt-br" sz="3200" b="1">
                <a:solidFill>
                  <a:schemeClr val="tx1"/>
                </a:solidFill>
                <a:latin typeface="Arial" panose="020B0604020202020204" pitchFamily="34" charset="0"/>
              </a:rPr>
              <a:t>P</a:t>
            </a:r>
            <a:r>
              <a:rPr lang="pt-br" sz="3200" b="1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ossibilidade de tomar </a:t>
            </a:r>
            <a:r>
              <a:rPr lang="pt-br" sz="3200" b="1">
                <a:solidFill>
                  <a:srgbClr val="7030A0"/>
                </a:solidFill>
                <a:effectLst/>
                <a:latin typeface="Arial" panose="020B0604020202020204" pitchFamily="34" charset="0"/>
              </a:rPr>
              <a:t>decisões conscientes </a:t>
            </a:r>
          </a:p>
          <a:p>
            <a:pPr marL="228600" marR="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endParaRPr lang="en-US" sz="3200" dirty="0">
              <a:effectLst/>
              <a:latin typeface="Arial" panose="020B0604020202020204" pitchFamily="34" charset="0"/>
            </a:endParaRPr>
          </a:p>
          <a:p>
            <a: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</a:pPr>
            <a:r>
              <a:rPr lang="pt-br" sz="2400" i="1">
                <a:latin typeface="Arial" panose="020B0604020202020204" pitchFamily="34" charset="0"/>
              </a:rPr>
              <a:t>O consentimento informado pode incluir o seguinte: informações sobre o processo de denúncia em detalhes, sobre possíveis consequências, sobre serviços e apoios disponíveis, capacidade de expressar necessidades, escolher acessar serviços ou não, decidir quais informações são compartilhadas, decidir pela própria segurança, etc.</a:t>
            </a:r>
            <a:endParaRPr sz="1100" i="1" dirty="0"/>
          </a:p>
        </p:txBody>
      </p:sp>
    </p:spTree>
    <p:extLst>
      <p:ext uri="{BB962C8B-B14F-4D97-AF65-F5344CB8AC3E}">
        <p14:creationId xmlns:p14="http://schemas.microsoft.com/office/powerpoint/2010/main" val="211082055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" name="Google Shape;296;p3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97" name="Google Shape;297;p30"/>
          <p:cNvSpPr txBox="1"/>
          <p:nvPr/>
        </p:nvSpPr>
        <p:spPr>
          <a:xfrm>
            <a:off x="898301" y="571685"/>
            <a:ext cx="2447571" cy="338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786A6E"/>
              </a:buClr>
              <a:buSzPts val="1600"/>
              <a:buFont typeface="Arial"/>
              <a:buNone/>
            </a:pPr>
            <a:r>
              <a:rPr lang="pt-br" sz="1600" b="1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Sessão 6 </a:t>
            </a:r>
            <a:r>
              <a:rPr lang="pt-br" sz="1600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// Tópico 2</a:t>
            </a:r>
            <a:endParaRPr sz="1600" dirty="0">
              <a:solidFill>
                <a:srgbClr val="786A6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8" name="Google Shape;298;p30"/>
          <p:cNvSpPr txBox="1"/>
          <p:nvPr/>
        </p:nvSpPr>
        <p:spPr>
          <a:xfrm>
            <a:off x="881333" y="984789"/>
            <a:ext cx="10942367" cy="1323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4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Desafios enfrentados pelos funcionários ao receber as denúncias de EAAS</a:t>
            </a:r>
            <a:endParaRPr sz="4000" b="1" dirty="0">
              <a:solidFill>
                <a:srgbClr val="27242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9" name="Google Shape;299;p30"/>
          <p:cNvSpPr txBox="1"/>
          <p:nvPr/>
        </p:nvSpPr>
        <p:spPr>
          <a:xfrm>
            <a:off x="1016622" y="2819400"/>
            <a:ext cx="4469778" cy="30395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pt-br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Que desafios ou preocupações os trabalhadores humanitários enfrentam quando um sobrevivente de EAAS lhes divulga um incidente? </a:t>
            </a:r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12C90D7-2F95-AE75-CE7F-D6C588B810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90732" y="2668929"/>
            <a:ext cx="4762800" cy="337129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Google Shape;94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5" name="Google Shape;95;p14"/>
          <p:cNvSpPr txBox="1"/>
          <p:nvPr/>
        </p:nvSpPr>
        <p:spPr>
          <a:xfrm>
            <a:off x="894904" y="3442128"/>
            <a:ext cx="5214666" cy="1261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200" b="1">
                <a:solidFill>
                  <a:srgbClr val="786A6E"/>
                </a:solidFill>
                <a:latin typeface="FreightSans Pro Book" panose="02000606030000020004" pitchFamily="50" charset="0"/>
                <a:sym typeface="Arial"/>
              </a:rPr>
              <a:t>Objetivo da Seção:</a:t>
            </a:r>
            <a:endParaRPr b="1" dirty="0">
              <a:latin typeface="FreightSans Pro Book" panose="02000606030000020004" pitchFamily="50" charset="0"/>
            </a:endParaRPr>
          </a:p>
          <a:p>
            <a:pPr marL="0" marR="0" lvl="0" indent="0" algn="l" rtl="0"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2200">
                <a:solidFill>
                  <a:schemeClr val="dk1"/>
                </a:solidFill>
                <a:latin typeface="FreightSans Pro Book" panose="02000606030000020004" pitchFamily="50" charset="0"/>
                <a:sym typeface="Arial"/>
              </a:rPr>
              <a:t>Demonstrar uma resposta compassiva e empática à EAAS</a:t>
            </a:r>
            <a:endParaRPr dirty="0">
              <a:latin typeface="FreightSans Pro Book" panose="02000606030000020004" pitchFamily="50" charset="0"/>
            </a:endParaRPr>
          </a:p>
        </p:txBody>
      </p:sp>
      <p:sp>
        <p:nvSpPr>
          <p:cNvPr id="96" name="Google Shape;96;p14"/>
          <p:cNvSpPr txBox="1"/>
          <p:nvPr/>
        </p:nvSpPr>
        <p:spPr>
          <a:xfrm>
            <a:off x="898301" y="571685"/>
            <a:ext cx="2606899" cy="338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786A6E"/>
              </a:buClr>
              <a:buSzPts val="1600"/>
              <a:buFont typeface="Arial"/>
              <a:buNone/>
            </a:pPr>
            <a:r>
              <a:rPr lang="pt-br" sz="1600" b="1" dirty="0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Sessão 6</a:t>
            </a:r>
            <a:r>
              <a:rPr lang="pt-br" sz="1600" dirty="0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 //</a:t>
            </a:r>
            <a:endParaRPr sz="1600" dirty="0">
              <a:solidFill>
                <a:srgbClr val="786A6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7" name="Google Shape;97;p14"/>
          <p:cNvSpPr txBox="1"/>
          <p:nvPr/>
        </p:nvSpPr>
        <p:spPr>
          <a:xfrm>
            <a:off x="881333" y="984789"/>
            <a:ext cx="6718300" cy="19389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4000" b="1">
                <a:solidFill>
                  <a:srgbClr val="27242B"/>
                </a:solidFill>
                <a:latin typeface="Arial"/>
                <a:ea typeface="Arial"/>
                <a:cs typeface="Arial"/>
                <a:sym typeface="Arial"/>
              </a:rPr>
              <a:t>Uma Abordagem Centrada no Sobrevivente para Receber uma Denúncia de EAAS</a:t>
            </a:r>
            <a:endParaRPr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6" name="Google Shape;306;p3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07" name="Google Shape;307;p31"/>
          <p:cNvSpPr txBox="1"/>
          <p:nvPr/>
        </p:nvSpPr>
        <p:spPr>
          <a:xfrm>
            <a:off x="854376" y="2607795"/>
            <a:ext cx="991493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0" b="1" dirty="0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4800" b="1" dirty="0">
              <a:solidFill>
                <a:srgbClr val="786A6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8" name="Google Shape;308;p31"/>
          <p:cNvSpPr txBox="1"/>
          <p:nvPr/>
        </p:nvSpPr>
        <p:spPr>
          <a:xfrm>
            <a:off x="854375" y="4103059"/>
            <a:ext cx="991493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0" b="1" dirty="0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4800" b="1" dirty="0">
              <a:solidFill>
                <a:srgbClr val="786A6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9" name="Google Shape;309;p31"/>
          <p:cNvSpPr/>
          <p:nvPr/>
        </p:nvSpPr>
        <p:spPr>
          <a:xfrm>
            <a:off x="1599791" y="2728313"/>
            <a:ext cx="9577195" cy="11366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200">
                <a:solidFill>
                  <a:srgbClr val="27242B"/>
                </a:solidFill>
                <a:latin typeface="Arial"/>
                <a:ea typeface="Arial"/>
                <a:cs typeface="Arial"/>
                <a:sym typeface="Arial"/>
              </a:rPr>
              <a:t>É essencial que o funcionário da linha de frente esteja preparado para responder de forma segura e adequada às divulgações de EAAS e que exista um ambiente confiável para que os sobreviventes estejam dispostos a divulgar sua experiência.</a:t>
            </a:r>
            <a:endParaRPr dirty="0"/>
          </a:p>
        </p:txBody>
      </p:sp>
      <p:sp>
        <p:nvSpPr>
          <p:cNvPr id="310" name="Google Shape;310;p31"/>
          <p:cNvSpPr/>
          <p:nvPr/>
        </p:nvSpPr>
        <p:spPr>
          <a:xfrm>
            <a:off x="1456395" y="4344532"/>
            <a:ext cx="8496434" cy="4064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noAutofit/>
          </a:bodyPr>
          <a:lstStyle/>
          <a:p>
            <a:pPr marL="11430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200">
                <a:solidFill>
                  <a:srgbClr val="27242B"/>
                </a:solidFill>
                <a:latin typeface="Arial"/>
                <a:ea typeface="Arial"/>
                <a:cs typeface="Arial"/>
                <a:sym typeface="Arial"/>
              </a:rPr>
              <a:t>Não é esperado que o funcionário não especializado supere suas limitações</a:t>
            </a:r>
            <a:r>
              <a:rPr lang="pt-br" sz="2200">
                <a:solidFill>
                  <a:srgbClr val="27242B"/>
                </a:solidFill>
              </a:rPr>
              <a:t>. N</a:t>
            </a:r>
            <a:r>
              <a:rPr lang="pt-br" sz="2200">
                <a:solidFill>
                  <a:srgbClr val="27242B"/>
                </a:solidFill>
                <a:latin typeface="Arial"/>
                <a:ea typeface="Arial"/>
                <a:cs typeface="Arial"/>
                <a:sym typeface="Arial"/>
              </a:rPr>
              <a:t>ão é o seu papel procurar por sobreviventes nem mesmo oferecer terapia, conduzir entrevistas, entender todos os detalhes, </a:t>
            </a:r>
            <a:r>
              <a:rPr lang="pt-br" sz="2200">
                <a:solidFill>
                  <a:srgbClr val="27242B"/>
                </a:solidFill>
              </a:rPr>
              <a:t>ou</a:t>
            </a:r>
            <a:r>
              <a:rPr lang="pt-br" sz="2200">
                <a:solidFill>
                  <a:srgbClr val="27242B"/>
                </a:solidFill>
                <a:latin typeface="Arial"/>
                <a:ea typeface="Arial"/>
                <a:cs typeface="Arial"/>
                <a:sym typeface="Arial"/>
              </a:rPr>
              <a:t> dizer para a pessoa o que se fazer.</a:t>
            </a:r>
            <a:endParaRPr sz="2200" dirty="0">
              <a:solidFill>
                <a:srgbClr val="27242B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1" name="Google Shape;311;p31"/>
          <p:cNvSpPr txBox="1"/>
          <p:nvPr/>
        </p:nvSpPr>
        <p:spPr>
          <a:xfrm>
            <a:off x="854376" y="736684"/>
            <a:ext cx="1110454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4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Resumindo</a:t>
            </a:r>
            <a:endParaRPr sz="3200" b="1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2" name="Google Shape;312;p31"/>
          <p:cNvSpPr txBox="1"/>
          <p:nvPr/>
        </p:nvSpPr>
        <p:spPr>
          <a:xfrm>
            <a:off x="854378" y="496116"/>
            <a:ext cx="2130869" cy="338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786A6E"/>
              </a:buClr>
              <a:buSzPts val="1600"/>
              <a:buFont typeface="Arial"/>
              <a:buNone/>
            </a:pPr>
            <a:r>
              <a:rPr lang="pt-br" sz="1600" b="1" dirty="0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Sessão 6 </a:t>
            </a:r>
            <a:r>
              <a:rPr lang="pt-br" sz="1600" dirty="0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// Tópico 2</a:t>
            </a:r>
            <a:endParaRPr sz="1600" dirty="0">
              <a:solidFill>
                <a:srgbClr val="786A6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8" name="Google Shape;318;p3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19" name="Google Shape;319;p32"/>
          <p:cNvSpPr txBox="1"/>
          <p:nvPr/>
        </p:nvSpPr>
        <p:spPr>
          <a:xfrm>
            <a:off x="854376" y="2607795"/>
            <a:ext cx="991493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0" b="1" dirty="0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sz="4800" b="1" dirty="0">
              <a:solidFill>
                <a:srgbClr val="786A6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0" name="Google Shape;320;p32"/>
          <p:cNvSpPr txBox="1"/>
          <p:nvPr/>
        </p:nvSpPr>
        <p:spPr>
          <a:xfrm>
            <a:off x="854375" y="4103059"/>
            <a:ext cx="991493" cy="1015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0" b="1" dirty="0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sz="6000" dirty="0"/>
          </a:p>
        </p:txBody>
      </p:sp>
      <p:sp>
        <p:nvSpPr>
          <p:cNvPr id="321" name="Google Shape;321;p32"/>
          <p:cNvSpPr txBox="1"/>
          <p:nvPr/>
        </p:nvSpPr>
        <p:spPr>
          <a:xfrm>
            <a:off x="854374" y="5105653"/>
            <a:ext cx="991493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0" b="1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 sz="4800" b="1" dirty="0">
              <a:solidFill>
                <a:srgbClr val="786A6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2" name="Google Shape;322;p32"/>
          <p:cNvSpPr/>
          <p:nvPr/>
        </p:nvSpPr>
        <p:spPr>
          <a:xfrm>
            <a:off x="1599791" y="2728313"/>
            <a:ext cx="9613709" cy="4003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Como trabalhador humanitário, seu dever não é fazer suposições ou julgamentos, mas respeitar e proteger os direitos e necessidades de todas as pessoas.</a:t>
            </a:r>
            <a:endParaRPr sz="2200" dirty="0">
              <a:solidFill>
                <a:srgbClr val="27242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3" name="Google Shape;323;p32"/>
          <p:cNvSpPr/>
          <p:nvPr/>
        </p:nvSpPr>
        <p:spPr>
          <a:xfrm>
            <a:off x="1456394" y="4090533"/>
            <a:ext cx="9414806" cy="3417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noAutofit/>
          </a:bodyPr>
          <a:lstStyle/>
          <a:p>
            <a:pPr marL="11430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Seu papel é oferecer informações precisas e novas disponíveis em serviços e deixar que o sobrevivente faça sua própria escolha. </a:t>
            </a:r>
            <a:endParaRPr dirty="0"/>
          </a:p>
          <a:p>
            <a:pPr marL="11430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200" dirty="0">
              <a:solidFill>
                <a:srgbClr val="27242B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4" name="Google Shape;324;p32"/>
          <p:cNvSpPr txBox="1"/>
          <p:nvPr/>
        </p:nvSpPr>
        <p:spPr>
          <a:xfrm>
            <a:off x="854376" y="736684"/>
            <a:ext cx="1110454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4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Resumindo</a:t>
            </a:r>
            <a:endParaRPr sz="3200" b="1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5" name="Google Shape;325;p32"/>
          <p:cNvSpPr txBox="1"/>
          <p:nvPr/>
        </p:nvSpPr>
        <p:spPr>
          <a:xfrm>
            <a:off x="854378" y="496116"/>
            <a:ext cx="2166728" cy="338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786A6E"/>
              </a:buClr>
              <a:buSzPts val="1600"/>
              <a:buFont typeface="Arial"/>
              <a:buNone/>
            </a:pPr>
            <a:r>
              <a:rPr lang="pt-br" sz="1600" b="1" dirty="0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Sessão 6 </a:t>
            </a:r>
            <a:r>
              <a:rPr lang="pt-br" sz="1600" dirty="0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// Tópico 2</a:t>
            </a:r>
            <a:endParaRPr sz="1600" dirty="0">
              <a:solidFill>
                <a:srgbClr val="786A6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6" name="Google Shape;326;p32"/>
          <p:cNvSpPr/>
          <p:nvPr/>
        </p:nvSpPr>
        <p:spPr>
          <a:xfrm>
            <a:off x="1456394" y="5317226"/>
            <a:ext cx="9414806" cy="3417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noAutofit/>
          </a:bodyPr>
          <a:lstStyle/>
          <a:p>
            <a:pPr marL="11430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Você também tem a obrigação de denunciar qualquer situação de EAS divulgada a você. É importante informar o sobrevivente ou a testemunha sobre esta obrigação. </a:t>
            </a:r>
            <a:endParaRPr sz="2200" dirty="0">
              <a:solidFill>
                <a:srgbClr val="27242B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1" name="Google Shape;331;p3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32" name="Google Shape;332;p33"/>
          <p:cNvSpPr txBox="1"/>
          <p:nvPr/>
        </p:nvSpPr>
        <p:spPr>
          <a:xfrm>
            <a:off x="881333" y="984789"/>
            <a:ext cx="5856351" cy="25545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4000" b="1" dirty="0">
                <a:solidFill>
                  <a:srgbClr val="27242B"/>
                </a:solidFill>
                <a:latin typeface="Arial"/>
                <a:ea typeface="Arial"/>
                <a:cs typeface="Arial"/>
                <a:sym typeface="Arial"/>
              </a:rPr>
              <a:t>Receber uma Denúncia de EAAS com uma abordagem centrada no sobrevivente</a:t>
            </a:r>
            <a:endParaRPr sz="4000" b="1" dirty="0">
              <a:solidFill>
                <a:srgbClr val="27242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3" name="Google Shape;333;p33"/>
          <p:cNvSpPr txBox="1"/>
          <p:nvPr/>
        </p:nvSpPr>
        <p:spPr>
          <a:xfrm>
            <a:off x="898301" y="571685"/>
            <a:ext cx="2283513" cy="338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786A6E"/>
              </a:buClr>
              <a:buSzPts val="1600"/>
              <a:buFont typeface="Arial"/>
              <a:buNone/>
            </a:pPr>
            <a:r>
              <a:rPr lang="pt-br" sz="1600" b="1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Sessão 6 </a:t>
            </a:r>
            <a:r>
              <a:rPr lang="pt-br" sz="1600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// Tópico 3</a:t>
            </a:r>
            <a:endParaRPr sz="1600" dirty="0">
              <a:solidFill>
                <a:srgbClr val="786A6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A9979C4-9EA5-BB5B-1CDA-64D147AF584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8531" t="5775" r="59333" b="53386"/>
          <a:stretch/>
        </p:blipFill>
        <p:spPr>
          <a:xfrm flipH="1">
            <a:off x="7501466" y="2158320"/>
            <a:ext cx="1734484" cy="412636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A79A437-229D-87E3-DDA0-5CDB61E5C64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0265" t="5775" r="49860" b="53386"/>
          <a:stretch/>
        </p:blipFill>
        <p:spPr>
          <a:xfrm>
            <a:off x="9336863" y="2327399"/>
            <a:ext cx="1331137" cy="3891918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0" name="Google Shape;340;p34" descr="A white pillow on a white surface&#10;&#10;Description automatically generated with medium confidenc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41" name="Google Shape;341;p34"/>
          <p:cNvSpPr txBox="1"/>
          <p:nvPr/>
        </p:nvSpPr>
        <p:spPr>
          <a:xfrm>
            <a:off x="854376" y="736684"/>
            <a:ext cx="11104541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32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Praticando atitudes centradas no sobrevivente</a:t>
            </a:r>
            <a:endParaRPr sz="2400" b="1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2" name="Google Shape;342;p34"/>
          <p:cNvSpPr txBox="1"/>
          <p:nvPr/>
        </p:nvSpPr>
        <p:spPr>
          <a:xfrm>
            <a:off x="854378" y="496116"/>
            <a:ext cx="2265340" cy="338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786A6E"/>
              </a:buClr>
              <a:buSzPts val="1600"/>
              <a:buFont typeface="Arial"/>
              <a:buNone/>
            </a:pPr>
            <a:r>
              <a:rPr lang="pt-br" sz="1600" b="1" dirty="0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Sessão 6 </a:t>
            </a:r>
            <a:r>
              <a:rPr lang="pt-br" sz="1600" dirty="0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// Tópico 3</a:t>
            </a:r>
            <a:endParaRPr sz="1600" dirty="0">
              <a:solidFill>
                <a:srgbClr val="786A6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3" name="Google Shape;343;p34"/>
          <p:cNvSpPr txBox="1"/>
          <p:nvPr/>
        </p:nvSpPr>
        <p:spPr>
          <a:xfrm>
            <a:off x="736600" y="2335664"/>
            <a:ext cx="3302100" cy="34162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400" b="1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Os sobreviventes nunca são responsáveis pela violência que presenciaram.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sz="2400" b="1" dirty="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A exploração e o abuso são sempre uma escolha feita pelos agressores. </a:t>
            </a:r>
            <a:endParaRPr dirty="0"/>
          </a:p>
        </p:txBody>
      </p:sp>
      <p:pic>
        <p:nvPicPr>
          <p:cNvPr id="2" name="Picture 1" descr="Shape&#10;&#10;Description automatically generated">
            <a:extLst>
              <a:ext uri="{FF2B5EF4-FFF2-40B4-BE49-F238E27FC236}">
                <a16:creationId xmlns:a16="http://schemas.microsoft.com/office/drawing/2014/main" id="{FFC16DE9-0A5F-ACE3-DDD0-95825437F54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437" t="1704" r="1212" b="1741"/>
          <a:stretch/>
        </p:blipFill>
        <p:spPr>
          <a:xfrm>
            <a:off x="6347201" y="2335664"/>
            <a:ext cx="5207489" cy="3655912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0" name="Google Shape;350;p35" descr="A white pillow on a white surface&#10;&#10;Description automatically generated with medium confidenc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51" name="Google Shape;351;p35"/>
          <p:cNvSpPr txBox="1"/>
          <p:nvPr/>
        </p:nvSpPr>
        <p:spPr>
          <a:xfrm>
            <a:off x="854376" y="736684"/>
            <a:ext cx="11104541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32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Comportamentos e declarações</a:t>
            </a:r>
            <a:endParaRPr sz="2400" b="1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2" name="Google Shape;352;p35"/>
          <p:cNvSpPr txBox="1"/>
          <p:nvPr/>
        </p:nvSpPr>
        <p:spPr>
          <a:xfrm>
            <a:off x="854378" y="496116"/>
            <a:ext cx="2130869" cy="338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786A6E"/>
              </a:buClr>
              <a:buSzPts val="1600"/>
              <a:buFont typeface="Arial"/>
              <a:buNone/>
            </a:pPr>
            <a:r>
              <a:rPr lang="pt-br" sz="1600" b="1" dirty="0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Sessão 6 </a:t>
            </a:r>
            <a:r>
              <a:rPr lang="pt-br" sz="1600" dirty="0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// Tópico 3</a:t>
            </a:r>
            <a:endParaRPr sz="1600" dirty="0">
              <a:solidFill>
                <a:srgbClr val="786A6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6F0BD09-9027-DEDD-A400-9EA16E6A41E8}"/>
              </a:ext>
            </a:extLst>
          </p:cNvPr>
          <p:cNvSpPr txBox="1"/>
          <p:nvPr/>
        </p:nvSpPr>
        <p:spPr>
          <a:xfrm>
            <a:off x="1874982" y="1459345"/>
            <a:ext cx="39993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/>
            <a:r>
              <a:rPr lang="pt-br"/>
              <a:t> </a:t>
            </a:r>
          </a:p>
          <a:p>
            <a:pPr rtl="0"/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C75928F-A67F-CF36-7B35-1D4CB86AC4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0749411"/>
              </p:ext>
            </p:extLst>
          </p:nvPr>
        </p:nvGraphicFramePr>
        <p:xfrm>
          <a:off x="1874982" y="1459345"/>
          <a:ext cx="8442036" cy="4679696"/>
        </p:xfrm>
        <a:graphic>
          <a:graphicData uri="http://schemas.openxmlformats.org/drawingml/2006/table">
            <a:tbl>
              <a:tblPr firstRow="1" bandRow="1">
                <a:tableStyleId>{2621AA4B-4AED-4292-B87F-39A00C4C5883}</a:tableStyleId>
              </a:tblPr>
              <a:tblGrid>
                <a:gridCol w="4221018">
                  <a:extLst>
                    <a:ext uri="{9D8B030D-6E8A-4147-A177-3AD203B41FA5}">
                      <a16:colId xmlns:a16="http://schemas.microsoft.com/office/drawing/2014/main" val="1646772900"/>
                    </a:ext>
                  </a:extLst>
                </a:gridCol>
                <a:gridCol w="4221018">
                  <a:extLst>
                    <a:ext uri="{9D8B030D-6E8A-4147-A177-3AD203B41FA5}">
                      <a16:colId xmlns:a16="http://schemas.microsoft.com/office/drawing/2014/main" val="182275989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rtl="0"/>
                      <a:r>
                        <a:rPr lang="pt-br" b="1">
                          <a:solidFill>
                            <a:srgbClr val="EEE8E4"/>
                          </a:solidFill>
                          <a:latin typeface="Arial Black" panose="020B0A04020102020204" pitchFamily="34" charset="0"/>
                        </a:rPr>
                        <a:t>o que fazer</a:t>
                      </a:r>
                      <a:endParaRPr lang="en-US" dirty="0">
                        <a:solidFill>
                          <a:srgbClr val="EEE8E4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575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pt-br" b="1">
                          <a:solidFill>
                            <a:srgbClr val="FF5757"/>
                          </a:solidFill>
                          <a:latin typeface="Arial Black" panose="020B0A04020102020204" pitchFamily="34" charset="0"/>
                        </a:rPr>
                        <a:t>o que não fazer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E8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504560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85750" indent="-285750" rtl="0">
                        <a:buFont typeface="Arial" panose="020B0604020202020204" pitchFamily="34" charset="0"/>
                        <a:buChar char="•"/>
                      </a:pPr>
                      <a:r>
                        <a:rPr lang="pt-br" sz="1200" b="1"/>
                        <a:t>Oferecer privacidade, segurança empatia</a:t>
                      </a:r>
                      <a:r>
                        <a:rPr lang="pt-br" sz="1200"/>
                        <a:t> e respeito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285750" indent="-285750" rtl="0">
                        <a:buFont typeface="Arial" panose="020B0604020202020204" pitchFamily="34" charset="0"/>
                        <a:buChar char="•"/>
                      </a:pPr>
                      <a:r>
                        <a:rPr lang="pt-br" sz="1200" b="1"/>
                        <a:t>Não</a:t>
                      </a:r>
                      <a:r>
                        <a:rPr lang="pt-br" sz="1200" b="0"/>
                        <a:t> prometa sigilo (em alguns casos existe uma lei de denúncia obrigatória)</a:t>
                      </a:r>
                      <a:endParaRPr lang="en-US" sz="1200" b="1" dirty="0"/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039193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pt-br" sz="1200" b="1"/>
                        <a:t>Mantenha distância adequada </a:t>
                      </a:r>
                      <a:r>
                        <a:rPr lang="pt-br" sz="1200"/>
                        <a:t>da vítima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285750" indent="-285750" rtl="0">
                        <a:buFont typeface="Arial" panose="020B0604020202020204" pitchFamily="34" charset="0"/>
                        <a:buChar char="•"/>
                      </a:pPr>
                      <a:r>
                        <a:rPr lang="pt-br" sz="1200" b="1"/>
                        <a:t>Não </a:t>
                      </a:r>
                      <a:r>
                        <a:rPr lang="pt-br" sz="1200" b="0"/>
                        <a:t>brinque de detetive</a:t>
                      </a:r>
                      <a:endParaRPr lang="en-US" sz="1200" b="1" dirty="0"/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774860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pt-br" sz="1200"/>
                        <a:t>Respeitar o </a:t>
                      </a:r>
                      <a:r>
                        <a:rPr lang="pt-br" sz="1200" b="1"/>
                        <a:t>silêncio</a:t>
                      </a:r>
                      <a:endParaRPr lang="en-US" sz="1200" dirty="0"/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0"/>
                      <a:endParaRPr lang="en-US" sz="1200" dirty="0"/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509818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rtl="0"/>
                      <a:r>
                        <a:rPr lang="pt-br" b="1">
                          <a:solidFill>
                            <a:srgbClr val="EEE8E4"/>
                          </a:solidFill>
                          <a:latin typeface="Arial Black" panose="020B0A04020102020204" pitchFamily="34" charset="0"/>
                        </a:rPr>
                        <a:t>o que dizer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575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pt-br" b="1">
                          <a:solidFill>
                            <a:srgbClr val="FF5757"/>
                          </a:solidFill>
                          <a:latin typeface="Arial Black" panose="020B0A04020102020204" pitchFamily="34" charset="0"/>
                        </a:rPr>
                        <a:t>o que não dizer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E8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46758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85750" indent="-285750" rtl="0">
                        <a:buFont typeface="Arial" panose="020B0604020202020204" pitchFamily="34" charset="0"/>
                        <a:buChar char="•"/>
                      </a:pPr>
                      <a:r>
                        <a:rPr lang="pt-br" sz="1200" b="1"/>
                        <a:t>Leve </a:t>
                      </a:r>
                      <a:r>
                        <a:rPr lang="pt-br" sz="1200" b="0"/>
                        <a:t>a vítima</a:t>
                      </a:r>
                      <a:r>
                        <a:rPr lang="pt-br" sz="1200" b="1"/>
                        <a:t> a sério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285750" indent="-285750" rtl="0">
                        <a:buFont typeface="Arial" panose="020B0604020202020204" pitchFamily="34" charset="0"/>
                        <a:buChar char="•"/>
                      </a:pPr>
                      <a:r>
                        <a:rPr lang="pt-br" sz="1200" b="1"/>
                        <a:t>Não </a:t>
                      </a:r>
                      <a:r>
                        <a:rPr lang="pt-br" sz="1200" b="0"/>
                        <a:t>questione a vitimização</a:t>
                      </a:r>
                      <a:endParaRPr lang="en-US" sz="1200" b="1" dirty="0"/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442743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85750" indent="-285750" rtl="0">
                        <a:buFont typeface="Arial" panose="020B0604020202020204" pitchFamily="34" charset="0"/>
                        <a:buChar char="•"/>
                      </a:pPr>
                      <a:r>
                        <a:rPr lang="pt-br" sz="1200" b="1"/>
                        <a:t>Diga </a:t>
                      </a:r>
                      <a:r>
                        <a:rPr lang="pt-br" sz="1200" b="0"/>
                        <a:t>à vítima que a violência não é culpa dela</a:t>
                      </a:r>
                      <a:endParaRPr lang="en-US" sz="1200" b="1" dirty="0"/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285750" indent="-285750" rtl="0">
                        <a:buFont typeface="Arial" panose="020B0604020202020204" pitchFamily="34" charset="0"/>
                        <a:buChar char="•"/>
                      </a:pPr>
                      <a:r>
                        <a:rPr lang="pt-br" sz="1200" b="1"/>
                        <a:t>Não </a:t>
                      </a:r>
                      <a:r>
                        <a:rPr lang="pt-br" sz="1200" b="0"/>
                        <a:t>julgue</a:t>
                      </a:r>
                      <a:r>
                        <a:rPr lang="pt-br" sz="1200" b="1"/>
                        <a:t>, não </a:t>
                      </a:r>
                      <a:r>
                        <a:rPr lang="pt-br" sz="1200" b="0"/>
                        <a:t>culpe</a:t>
                      </a:r>
                      <a:endParaRPr lang="en-US" sz="1200" b="1" dirty="0"/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9804088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285750" indent="-285750" rtl="0">
                        <a:buFont typeface="Arial" panose="020B0604020202020204" pitchFamily="34" charset="0"/>
                        <a:buChar char="•"/>
                      </a:pPr>
                      <a:r>
                        <a:rPr lang="pt-br" sz="1200" b="1"/>
                        <a:t>Dê informações</a:t>
                      </a:r>
                      <a:r>
                        <a:rPr lang="pt-br" sz="1200" b="0"/>
                        <a:t> de forma compreensível</a:t>
                      </a:r>
                      <a:endParaRPr lang="en-US" sz="1200" b="1" dirty="0"/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 marL="285750" indent="-285750" rtl="0">
                        <a:buFont typeface="Arial" panose="020B0604020202020204" pitchFamily="34" charset="0"/>
                        <a:buChar char="•"/>
                      </a:pPr>
                      <a:r>
                        <a:rPr lang="pt-br" sz="1200" b="1"/>
                        <a:t>Não</a:t>
                      </a:r>
                      <a:r>
                        <a:rPr lang="pt-br" sz="1200" b="0"/>
                        <a:t> faça falsas promessas</a:t>
                      </a:r>
                      <a:endParaRPr lang="en-US" sz="1200" b="1" dirty="0"/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42008930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marL="285750" indent="-285750" rtl="0">
                        <a:buFont typeface="Arial" panose="020B0604020202020204" pitchFamily="34" charset="0"/>
                        <a:buChar char="•"/>
                      </a:pPr>
                      <a:r>
                        <a:rPr lang="pt-br" sz="1200" b="1"/>
                        <a:t>Reconheça</a:t>
                      </a:r>
                      <a:r>
                        <a:rPr lang="pt-br" sz="1200" b="0"/>
                        <a:t> os sentimentos das vítimas</a:t>
                      </a:r>
                      <a:endParaRPr lang="en-US" sz="1200" b="1" dirty="0"/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rtl="0"/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78649870"/>
                  </a:ext>
                </a:extLst>
              </a:tr>
              <a:tr h="262128">
                <a:tc vMerge="1">
                  <a:txBody>
                    <a:bodyPr/>
                    <a:lstStyle/>
                    <a:p>
                      <a:pPr rtl="0"/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285750" indent="-285750" rtl="0">
                        <a:buFont typeface="Arial" panose="020B0604020202020204" pitchFamily="34" charset="0"/>
                        <a:buChar char="•"/>
                      </a:pPr>
                      <a:r>
                        <a:rPr lang="pt-br" sz="1200" b="1"/>
                        <a:t>Não </a:t>
                      </a:r>
                      <a:r>
                        <a:rPr lang="pt-br" sz="1200" b="0"/>
                        <a:t>pressione a vítima para contar a história ou revelar detalhes (nunca pergunte: por quê)</a:t>
                      </a:r>
                      <a:endParaRPr lang="en-US" sz="1200" b="1" dirty="0"/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31410537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marL="285750" indent="-285750" rtl="0">
                        <a:buFont typeface="Arial" panose="020B0604020202020204" pitchFamily="34" charset="0"/>
                        <a:buChar char="•"/>
                      </a:pPr>
                      <a:r>
                        <a:rPr lang="pt-br" sz="1200" b="1"/>
                        <a:t>Reconheça os pontos fortes da vítima</a:t>
                      </a:r>
                      <a:endParaRPr lang="en-US" sz="1200" b="1" dirty="0"/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rtl="0"/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65475768"/>
                  </a:ext>
                </a:extLst>
              </a:tr>
              <a:tr h="219456">
                <a:tc vMerge="1">
                  <a:txBody>
                    <a:bodyPr/>
                    <a:lstStyle/>
                    <a:p>
                      <a:pPr rtl="0"/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285750" indent="-285750" rtl="0">
                        <a:buFont typeface="Arial" panose="020B0604020202020204" pitchFamily="34" charset="0"/>
                        <a:buChar char="•"/>
                      </a:pPr>
                      <a:r>
                        <a:rPr lang="pt-br" sz="1200" b="1"/>
                        <a:t>Não </a:t>
                      </a:r>
                      <a:r>
                        <a:rPr lang="pt-br" sz="1200" b="0"/>
                        <a:t>use termos técnicos</a:t>
                      </a:r>
                      <a:endParaRPr lang="en-US" sz="1200" b="1" dirty="0"/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46258530"/>
                  </a:ext>
                </a:extLst>
              </a:tr>
              <a:tr h="128016">
                <a:tc rowSpan="2">
                  <a:txBody>
                    <a:bodyPr/>
                    <a:lstStyle/>
                    <a:p>
                      <a:pPr marL="285750" indent="-285750" rtl="0">
                        <a:buFont typeface="Arial" panose="020B0604020202020204" pitchFamily="34" charset="0"/>
                        <a:buChar char="•"/>
                      </a:pPr>
                      <a:r>
                        <a:rPr lang="pt-br" sz="1200" b="1"/>
                        <a:t>Reformule </a:t>
                      </a:r>
                      <a:r>
                        <a:rPr lang="pt-br" sz="1200" b="0"/>
                        <a:t>o que a vítima disse ou use termos técnicos</a:t>
                      </a:r>
                      <a:endParaRPr lang="en-US" sz="1200" b="1" dirty="0"/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rtl="0"/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36008069"/>
                  </a:ext>
                </a:extLst>
              </a:tr>
              <a:tr h="176784">
                <a:tc vMerge="1">
                  <a:txBody>
                    <a:bodyPr/>
                    <a:lstStyle/>
                    <a:p>
                      <a:pPr rtl="0"/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285750" indent="-285750" rtl="0">
                        <a:buFont typeface="Arial" panose="020B0604020202020204" pitchFamily="34" charset="0"/>
                        <a:buChar char="•"/>
                      </a:pPr>
                      <a:r>
                        <a:rPr lang="pt-br" sz="1200" b="1"/>
                        <a:t>Não </a:t>
                      </a:r>
                      <a:r>
                        <a:rPr lang="pt-br" sz="1200" b="0"/>
                        <a:t>conte a eles a história de outra pessoa</a:t>
                      </a:r>
                      <a:endParaRPr lang="en-US" sz="1200" b="1" dirty="0"/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72539206"/>
                  </a:ext>
                </a:extLst>
              </a:tr>
              <a:tr h="170688">
                <a:tc rowSpan="2">
                  <a:txBody>
                    <a:bodyPr/>
                    <a:lstStyle/>
                    <a:p>
                      <a:pPr marL="285750" indent="-285750" rtl="0">
                        <a:buFont typeface="Arial" panose="020B0604020202020204" pitchFamily="34" charset="0"/>
                        <a:buChar char="•"/>
                      </a:pPr>
                      <a:r>
                        <a:rPr lang="pt-br" sz="1200" b="0"/>
                        <a:t>Faça </a:t>
                      </a:r>
                      <a:r>
                        <a:rPr lang="pt-br" sz="1200" b="1"/>
                        <a:t>perguntas fechadas</a:t>
                      </a:r>
                      <a:r>
                        <a:rPr lang="pt-br" sz="1200" b="0"/>
                        <a:t> para esclarecer ou confirmar um ponto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rtl="0"/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07072821"/>
                  </a:ext>
                </a:extLst>
              </a:tr>
              <a:tr h="347472">
                <a:tc vMerge="1">
                  <a:txBody>
                    <a:bodyPr/>
                    <a:lstStyle/>
                    <a:p>
                      <a:pPr rtl="0"/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rtl="0">
                        <a:buFont typeface="Arial" panose="020B0604020202020204" pitchFamily="34" charset="0"/>
                        <a:buChar char="•"/>
                      </a:pPr>
                      <a:r>
                        <a:rPr lang="pt-br" sz="1200" b="1"/>
                        <a:t>Não </a:t>
                      </a:r>
                      <a:r>
                        <a:rPr lang="pt-br" sz="1200" b="0"/>
                        <a:t>fale sobre seus próprios problemas</a:t>
                      </a:r>
                      <a:endParaRPr lang="en-US" sz="1200" b="1" dirty="0"/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19075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7742588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9" name="Google Shape;359;p36" descr="A white pillow on a white surface&#10;&#10;Description automatically generated with medium confidenc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60" name="Google Shape;360;p36"/>
          <p:cNvSpPr txBox="1"/>
          <p:nvPr/>
        </p:nvSpPr>
        <p:spPr>
          <a:xfrm>
            <a:off x="854376" y="736684"/>
            <a:ext cx="11104541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32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Comportamentos e declarações: o sobrevivente espera</a:t>
            </a:r>
            <a:endParaRPr sz="2400" b="1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1" name="Google Shape;361;p36"/>
          <p:cNvSpPr txBox="1"/>
          <p:nvPr/>
        </p:nvSpPr>
        <p:spPr>
          <a:xfrm>
            <a:off x="854378" y="496116"/>
            <a:ext cx="2166728" cy="338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786A6E"/>
              </a:buClr>
              <a:buSzPts val="1600"/>
              <a:buFont typeface="Arial"/>
              <a:buNone/>
            </a:pPr>
            <a:r>
              <a:rPr lang="pt-br" sz="1600" b="1" dirty="0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Sessão 6 </a:t>
            </a:r>
            <a:r>
              <a:rPr lang="pt-br" sz="1600" dirty="0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// Tópico 3</a:t>
            </a:r>
            <a:endParaRPr sz="1600" dirty="0">
              <a:solidFill>
                <a:srgbClr val="786A6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362" name="Google Shape;362;p36"/>
          <p:cNvGraphicFramePr/>
          <p:nvPr>
            <p:extLst>
              <p:ext uri="{D42A27DB-BD31-4B8C-83A1-F6EECF244321}">
                <p14:modId xmlns:p14="http://schemas.microsoft.com/office/powerpoint/2010/main" val="3365247628"/>
              </p:ext>
            </p:extLst>
          </p:nvPr>
        </p:nvGraphicFramePr>
        <p:xfrm>
          <a:off x="567489" y="1562027"/>
          <a:ext cx="11057025" cy="4660640"/>
        </p:xfrm>
        <a:graphic>
          <a:graphicData uri="http://schemas.openxmlformats.org/drawingml/2006/table">
            <a:tbl>
              <a:tblPr>
                <a:noFill/>
                <a:tableStyleId>{2621AA4B-4AED-4292-B87F-39A00C4C5883}</a:tableStyleId>
              </a:tblPr>
              <a:tblGrid>
                <a:gridCol w="4726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13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99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592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800" b="1" u="none" strike="noStrike" cap="none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Ser tratado com dignidade e respeito.</a:t>
                      </a:r>
                      <a:endParaRPr sz="1800" b="1" dirty="0">
                        <a:solidFill>
                          <a:schemeClr val="dk1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L="48225" marR="48225" marT="32125" marB="321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8CDE5"/>
                    </a:solidFill>
                  </a:tcPr>
                </a:tc>
                <a:tc rowSpan="6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dirty="0">
                        <a:solidFill>
                          <a:schemeClr val="dk1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dirty="0">
                        <a:solidFill>
                          <a:schemeClr val="dk1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dirty="0">
                        <a:solidFill>
                          <a:schemeClr val="dk1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dirty="0">
                        <a:solidFill>
                          <a:schemeClr val="dk1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dirty="0">
                        <a:solidFill>
                          <a:schemeClr val="dk1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dirty="0">
                        <a:solidFill>
                          <a:schemeClr val="dk1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dirty="0">
                        <a:solidFill>
                          <a:schemeClr val="dk1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80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Ao invés de</a:t>
                      </a:r>
                      <a:endParaRPr sz="1800" dirty="0">
                        <a:solidFill>
                          <a:schemeClr val="dk1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L="48225" marR="48225" marT="32125" marB="321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8CD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800" b="1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Ser tratado com atitudes de culpabilização da vítima.</a:t>
                      </a:r>
                      <a:endParaRPr sz="1800" b="1" dirty="0">
                        <a:solidFill>
                          <a:schemeClr val="dk1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L="48225" marR="48225" marT="32125" marB="321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8CD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17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80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Ter o poder de escolher.</a:t>
                      </a:r>
                      <a:endParaRPr sz="1800" dirty="0">
                        <a:solidFill>
                          <a:schemeClr val="dk1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L="48225" marR="48225" marT="32125" marB="321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8CDE5"/>
                    </a:solidFill>
                  </a:tcPr>
                </a:tc>
                <a:tc vMerge="1">
                  <a:txBody>
                    <a:bodyPr/>
                    <a:lstStyle/>
                    <a:p>
                      <a:pPr rtl="0"/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80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Sentir-se impotente e receber ordens sobre o que fazer ou o que é "melhor".</a:t>
                      </a:r>
                      <a:endParaRPr sz="1800" dirty="0">
                        <a:solidFill>
                          <a:schemeClr val="dk1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L="48225" marR="48225" marT="32125" marB="321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8CD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45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80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Ter sua privacidade e confidencialidade preservadas.</a:t>
                      </a:r>
                      <a:endParaRPr sz="1800" dirty="0">
                        <a:solidFill>
                          <a:schemeClr val="dk1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L="48225" marR="48225" marT="32125" marB="321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8CDE5"/>
                    </a:solidFill>
                  </a:tcPr>
                </a:tc>
                <a:tc vMerge="1">
                  <a:txBody>
                    <a:bodyPr/>
                    <a:lstStyle/>
                    <a:p>
                      <a:pPr rtl="0"/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80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Sentir vergonha e estigma, inclusive ter suas experiências compartilhadas sem o seu consentimento.</a:t>
                      </a:r>
                      <a:endParaRPr sz="1800" dirty="0">
                        <a:solidFill>
                          <a:schemeClr val="dk1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L="48225" marR="48225" marT="32125" marB="321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8CD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345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80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Ser livre de discriminação e julgamento.</a:t>
                      </a:r>
                      <a:endParaRPr sz="1800" dirty="0">
                        <a:solidFill>
                          <a:schemeClr val="dk1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L="48225" marR="48225" marT="32125" marB="321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8CDE5"/>
                    </a:solidFill>
                  </a:tcPr>
                </a:tc>
                <a:tc vMerge="1">
                  <a:txBody>
                    <a:bodyPr/>
                    <a:lstStyle/>
                    <a:p>
                      <a:pPr rtl="0"/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80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Enfrentar a discriminação baseada em seu gênero, etnia, idade, estado civil, religião, etc.</a:t>
                      </a:r>
                      <a:endParaRPr sz="1800" dirty="0">
                        <a:solidFill>
                          <a:schemeClr val="dk1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L="48225" marR="48225" marT="32125" marB="321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8CD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17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80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Ter acesso a informações precisas.</a:t>
                      </a:r>
                      <a:endParaRPr sz="1800" dirty="0">
                        <a:solidFill>
                          <a:schemeClr val="dk1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L="48225" marR="48225" marT="32125" marB="321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8CDE5"/>
                    </a:solidFill>
                  </a:tcPr>
                </a:tc>
                <a:tc vMerge="1">
                  <a:txBody>
                    <a:bodyPr/>
                    <a:lstStyle/>
                    <a:p>
                      <a:pPr rtl="0"/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80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Ter informações limitadas ou incompletas sobre as opções disponíveis.</a:t>
                      </a:r>
                      <a:endParaRPr sz="1800" dirty="0">
                        <a:solidFill>
                          <a:schemeClr val="dk1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L="48225" marR="48225" marT="32125" marB="321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8CD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951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80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Sentir-se seguro e protegido em divulgar sua experiência para você.</a:t>
                      </a:r>
                      <a:endParaRPr sz="1800" dirty="0">
                        <a:solidFill>
                          <a:schemeClr val="dk1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L="48225" marR="48225" marT="32125" marB="321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8CDE5"/>
                    </a:solidFill>
                  </a:tcPr>
                </a:tc>
                <a:tc vMerge="1">
                  <a:txBody>
                    <a:bodyPr/>
                    <a:lstStyle/>
                    <a:p>
                      <a:pPr rtl="0"/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br" sz="1800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Sentir-se menos seguro depois de divulgar sua experiência para você.</a:t>
                      </a:r>
                      <a:endParaRPr dirty="0"/>
                    </a:p>
                  </a:txBody>
                  <a:tcPr marL="48225" marR="48225" marT="32125" marB="321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8CD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" name="Google Shape;368;p37" descr="A white pillow on a white surface&#10;&#10;Description automatically generated with medium confidenc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69" name="Google Shape;369;p37"/>
          <p:cNvSpPr txBox="1"/>
          <p:nvPr/>
        </p:nvSpPr>
        <p:spPr>
          <a:xfrm>
            <a:off x="854376" y="736684"/>
            <a:ext cx="11104541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32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Suporte de primeira linha: a abordagem LIVES</a:t>
            </a:r>
            <a:endParaRPr sz="2400" b="1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0" name="Google Shape;370;p37"/>
          <p:cNvSpPr txBox="1"/>
          <p:nvPr/>
        </p:nvSpPr>
        <p:spPr>
          <a:xfrm>
            <a:off x="854378" y="496116"/>
            <a:ext cx="2229481" cy="338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786A6E"/>
              </a:buClr>
              <a:buSzPts val="1600"/>
              <a:buFont typeface="Arial"/>
              <a:buNone/>
            </a:pPr>
            <a:r>
              <a:rPr lang="pt-br" sz="1600" b="1" dirty="0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Sessão 6 </a:t>
            </a:r>
            <a:r>
              <a:rPr lang="pt-br" sz="1600" dirty="0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// Tópico 3</a:t>
            </a:r>
            <a:endParaRPr sz="1600" dirty="0">
              <a:solidFill>
                <a:srgbClr val="786A6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2" name="Google Shape;372;p37"/>
          <p:cNvSpPr txBox="1"/>
          <p:nvPr/>
        </p:nvSpPr>
        <p:spPr>
          <a:xfrm>
            <a:off x="736600" y="2335664"/>
            <a:ext cx="6096000" cy="4154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Este é o serviço mais valioso que você pode oferecer.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Mesmo se você não é um especialista, você terá que oferecer apoio essencial para esta pessoa.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Lembre-se das 5 letras: LIVES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925663E-6973-D3C8-3433-87E8DD672594}"/>
              </a:ext>
            </a:extLst>
          </p:cNvPr>
          <p:cNvSpPr txBox="1"/>
          <p:nvPr/>
        </p:nvSpPr>
        <p:spPr>
          <a:xfrm>
            <a:off x="6832600" y="2136583"/>
            <a:ext cx="999177" cy="4185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/>
            <a:r>
              <a:rPr lang="pt-br" sz="2800"/>
              <a:t>L</a:t>
            </a:r>
          </a:p>
          <a:p>
            <a:pPr rtl="0"/>
            <a:endParaRPr lang="en-US" sz="2800" dirty="0"/>
          </a:p>
          <a:p>
            <a:pPr rtl="0"/>
            <a:r>
              <a:rPr lang="pt-br" sz="2800"/>
              <a:t>I</a:t>
            </a:r>
          </a:p>
          <a:p>
            <a:pPr rtl="0"/>
            <a:endParaRPr lang="en-US" sz="2800" dirty="0"/>
          </a:p>
          <a:p>
            <a:pPr rtl="0"/>
            <a:r>
              <a:rPr lang="pt-br" sz="2800"/>
              <a:t>V</a:t>
            </a:r>
          </a:p>
          <a:p>
            <a:pPr rtl="0"/>
            <a:endParaRPr lang="en-US" sz="2800" dirty="0"/>
          </a:p>
          <a:p>
            <a:pPr rtl="0"/>
            <a:r>
              <a:rPr lang="pt-br" sz="2800"/>
              <a:t>E</a:t>
            </a:r>
          </a:p>
          <a:p>
            <a:pPr rtl="0"/>
            <a:endParaRPr lang="en-US" sz="2800" dirty="0"/>
          </a:p>
          <a:p>
            <a:pPr rtl="0"/>
            <a:r>
              <a:rPr lang="pt-br" sz="2800"/>
              <a:t>S</a:t>
            </a:r>
          </a:p>
          <a:p>
            <a:pPr rtl="0"/>
            <a:endParaRPr lang="en-US" dirty="0"/>
          </a:p>
        </p:txBody>
      </p:sp>
      <p:pic>
        <p:nvPicPr>
          <p:cNvPr id="3" name="Picture 2" descr="Logo&#10;&#10;Description automatically generated with medium confidence">
            <a:extLst>
              <a:ext uri="{FF2B5EF4-FFF2-40B4-BE49-F238E27FC236}">
                <a16:creationId xmlns:a16="http://schemas.microsoft.com/office/drawing/2014/main" id="{E427F581-2D84-DB2E-3F41-B55A41B1F8C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9459" t="17373" r="22121" b="19275"/>
          <a:stretch/>
        </p:blipFill>
        <p:spPr>
          <a:xfrm>
            <a:off x="7277925" y="2058143"/>
            <a:ext cx="553852" cy="60060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0D4142E-ACED-A828-A14E-8D03F8BD1DED}"/>
              </a:ext>
            </a:extLst>
          </p:cNvPr>
          <p:cNvSpPr txBox="1"/>
          <p:nvPr/>
        </p:nvSpPr>
        <p:spPr>
          <a:xfrm>
            <a:off x="8051471" y="2136583"/>
            <a:ext cx="22563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/>
            <a:r>
              <a:rPr lang="pt-br" sz="2800">
                <a:latin typeface="FreightSans Pro Book" panose="02000606030000020004" pitchFamily="50" charset="0"/>
              </a:rPr>
              <a:t>...OUÇA</a:t>
            </a:r>
          </a:p>
        </p:txBody>
      </p:sp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13852B76-2628-3586-17D3-67D1964909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64535" y="2985283"/>
            <a:ext cx="553853" cy="55385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CD36F9D-1AF8-E30A-93D6-8C1D59F656F6}"/>
              </a:ext>
            </a:extLst>
          </p:cNvPr>
          <p:cNvSpPr txBox="1"/>
          <p:nvPr/>
        </p:nvSpPr>
        <p:spPr>
          <a:xfrm>
            <a:off x="8051471" y="3049165"/>
            <a:ext cx="3907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/>
            <a:r>
              <a:rPr lang="pt-br" sz="2800">
                <a:latin typeface="FreightSans Pro Book" panose="02000606030000020004" pitchFamily="50" charset="0"/>
              </a:rPr>
              <a:t>...QUESTIONE sobre as necessidades</a:t>
            </a:r>
          </a:p>
        </p:txBody>
      </p:sp>
      <p:pic>
        <p:nvPicPr>
          <p:cNvPr id="7" name="Picture 6" descr="Text, icon&#10;&#10;Description automatically generated">
            <a:extLst>
              <a:ext uri="{FF2B5EF4-FFF2-40B4-BE49-F238E27FC236}">
                <a16:creationId xmlns:a16="http://schemas.microsoft.com/office/drawing/2014/main" id="{322A8048-F950-58D0-310B-6BE10AB60CF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93973" y="3768271"/>
            <a:ext cx="642917" cy="64291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4BECF7B-F79F-B18E-F177-B91CC2C50287}"/>
              </a:ext>
            </a:extLst>
          </p:cNvPr>
          <p:cNvSpPr txBox="1"/>
          <p:nvPr/>
        </p:nvSpPr>
        <p:spPr>
          <a:xfrm>
            <a:off x="8051471" y="3825557"/>
            <a:ext cx="4022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/>
            <a:r>
              <a:rPr lang="pt-br" sz="2800">
                <a:latin typeface="FreightSans Pro Book" panose="02000606030000020004" pitchFamily="50" charset="0"/>
              </a:rPr>
              <a:t>...VALIDE a experiência</a:t>
            </a:r>
          </a:p>
        </p:txBody>
      </p:sp>
      <p:pic>
        <p:nvPicPr>
          <p:cNvPr id="9" name="Picture 8" descr="Icon&#10;&#10;Description automatically generated">
            <a:extLst>
              <a:ext uri="{FF2B5EF4-FFF2-40B4-BE49-F238E27FC236}">
                <a16:creationId xmlns:a16="http://schemas.microsoft.com/office/drawing/2014/main" id="{C75846C4-2926-B465-6560-E3F5EA42190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77925" y="4723848"/>
            <a:ext cx="642917" cy="64291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C32EFEE-45FD-4375-C99F-6891FBC88C8D}"/>
              </a:ext>
            </a:extLst>
          </p:cNvPr>
          <p:cNvSpPr txBox="1"/>
          <p:nvPr/>
        </p:nvSpPr>
        <p:spPr>
          <a:xfrm>
            <a:off x="8051471" y="4843545"/>
            <a:ext cx="37191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/>
            <a:r>
              <a:rPr lang="pt-br" sz="2800" dirty="0">
                <a:latin typeface="FreightSans Pro Book" panose="02000606030000020004" pitchFamily="50" charset="0"/>
              </a:rPr>
              <a:t>...GARANTA a segurança</a:t>
            </a:r>
          </a:p>
        </p:txBody>
      </p:sp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D2C75FB8-FC11-7B86-CBA3-CD7D42343E9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232073" y="5436285"/>
            <a:ext cx="726869" cy="726869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0E6F3FA4-E879-43E2-3F11-9D90A2BFFB86}"/>
              </a:ext>
            </a:extLst>
          </p:cNvPr>
          <p:cNvSpPr txBox="1"/>
          <p:nvPr/>
        </p:nvSpPr>
        <p:spPr>
          <a:xfrm>
            <a:off x="8062109" y="5686553"/>
            <a:ext cx="2844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/>
            <a:r>
              <a:rPr lang="pt-br" sz="2800">
                <a:latin typeface="FreightSans Pro Book" panose="02000606030000020004" pitchFamily="50" charset="0"/>
              </a:rPr>
              <a:t>...APOIE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7" name="Google Shape;377;p38" descr="A white pillow on a white surface&#10;&#10;Description automatically generated with medium confidenc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78" name="Google Shape;378;p38"/>
          <p:cNvSpPr txBox="1"/>
          <p:nvPr/>
        </p:nvSpPr>
        <p:spPr>
          <a:xfrm>
            <a:off x="2291945" y="2639529"/>
            <a:ext cx="8737177" cy="430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Ouça com empatia e sem julgamento.</a:t>
            </a:r>
            <a:endParaRPr dirty="0"/>
          </a:p>
        </p:txBody>
      </p:sp>
      <p:sp>
        <p:nvSpPr>
          <p:cNvPr id="379" name="Google Shape;379;p38"/>
          <p:cNvSpPr txBox="1"/>
          <p:nvPr/>
        </p:nvSpPr>
        <p:spPr>
          <a:xfrm>
            <a:off x="2291944" y="3277279"/>
            <a:ext cx="9532503" cy="11079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2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Não investigue ou entreviste, mas certifique-se de anotar o básico de suas informações: quem, o que, quando e onde. NUNCA pergunte por que o sobrevivente fez ou não fez algo, pois isto pode implicar julgamento.</a:t>
            </a:r>
            <a:endParaRPr dirty="0"/>
          </a:p>
        </p:txBody>
      </p:sp>
      <p:sp>
        <p:nvSpPr>
          <p:cNvPr id="380" name="Google Shape;380;p38"/>
          <p:cNvSpPr txBox="1"/>
          <p:nvPr/>
        </p:nvSpPr>
        <p:spPr>
          <a:xfrm>
            <a:off x="2291944" y="4656149"/>
            <a:ext cx="8730344" cy="430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Pergunte sobre preocupações acerca de segurança pessoal. </a:t>
            </a:r>
            <a:endParaRPr dirty="0"/>
          </a:p>
        </p:txBody>
      </p:sp>
      <p:sp>
        <p:nvSpPr>
          <p:cNvPr id="381" name="Google Shape;381;p38"/>
          <p:cNvSpPr txBox="1"/>
          <p:nvPr/>
        </p:nvSpPr>
        <p:spPr>
          <a:xfrm>
            <a:off x="854376" y="736684"/>
            <a:ext cx="1110454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4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Dicas para Responder à EAAS</a:t>
            </a:r>
            <a:endParaRPr sz="3200" b="1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2" name="Google Shape;382;p38"/>
          <p:cNvSpPr txBox="1"/>
          <p:nvPr/>
        </p:nvSpPr>
        <p:spPr>
          <a:xfrm>
            <a:off x="854378" y="496116"/>
            <a:ext cx="2184657" cy="338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786A6E"/>
              </a:buClr>
              <a:buSzPts val="1600"/>
              <a:buFont typeface="Arial"/>
              <a:buNone/>
            </a:pPr>
            <a:r>
              <a:rPr lang="pt-br" sz="1600" b="1" dirty="0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Sessão 6 </a:t>
            </a:r>
            <a:r>
              <a:rPr lang="pt-br" sz="1600" dirty="0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// Tópico 3</a:t>
            </a:r>
            <a:endParaRPr sz="1600" dirty="0">
              <a:solidFill>
                <a:srgbClr val="786A6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3" name="Google Shape;383;p38"/>
          <p:cNvSpPr txBox="1"/>
          <p:nvPr/>
        </p:nvSpPr>
        <p:spPr>
          <a:xfrm>
            <a:off x="2298777" y="5614805"/>
            <a:ext cx="8730344" cy="430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Consulte os serviços disponíveis com o consentimento do sobrevivente.</a:t>
            </a:r>
            <a:endParaRPr dirty="0"/>
          </a:p>
        </p:txBody>
      </p:sp>
      <p:pic>
        <p:nvPicPr>
          <p:cNvPr id="384" name="Google Shape;384;p38" descr="Icon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71306" y="4460460"/>
            <a:ext cx="806557" cy="806557"/>
          </a:xfrm>
          <a:prstGeom prst="rect">
            <a:avLst/>
          </a:prstGeom>
          <a:noFill/>
          <a:ln>
            <a:noFill/>
          </a:ln>
        </p:spPr>
      </p:pic>
      <p:pic>
        <p:nvPicPr>
          <p:cNvPr id="385" name="Google Shape;385;p38" descr="Icon&#10;&#10;Description automatically generated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94927" y="5469406"/>
            <a:ext cx="726556" cy="726556"/>
          </a:xfrm>
          <a:prstGeom prst="rect">
            <a:avLst/>
          </a:prstGeom>
          <a:noFill/>
          <a:ln>
            <a:noFill/>
          </a:ln>
        </p:spPr>
      </p:pic>
      <p:pic>
        <p:nvPicPr>
          <p:cNvPr id="386" name="Google Shape;386;p38" descr="Logo&#10;&#10;Description automatically generated with medium confidence"/>
          <p:cNvPicPr preferRelativeResize="0"/>
          <p:nvPr/>
        </p:nvPicPr>
        <p:blipFill rotWithShape="1">
          <a:blip r:embed="rId6">
            <a:alphaModFix/>
          </a:blip>
          <a:srcRect l="19459" t="17373" r="22120" b="19275"/>
          <a:stretch/>
        </p:blipFill>
        <p:spPr>
          <a:xfrm>
            <a:off x="1239038" y="2449210"/>
            <a:ext cx="743774" cy="806557"/>
          </a:xfrm>
          <a:prstGeom prst="rect">
            <a:avLst/>
          </a:prstGeom>
          <a:noFill/>
          <a:ln>
            <a:noFill/>
          </a:ln>
        </p:spPr>
      </p:pic>
      <p:pic>
        <p:nvPicPr>
          <p:cNvPr id="387" name="Google Shape;387;p38" descr="Icon&#10;&#10;Description automatically generated"/>
          <p:cNvPicPr preferRelativeResize="0"/>
          <p:nvPr/>
        </p:nvPicPr>
        <p:blipFill rotWithShape="1">
          <a:blip r:embed="rId7">
            <a:alphaModFix/>
          </a:blip>
          <a:srcRect l="16406" t="21064" r="16536" b="20416"/>
          <a:stretch/>
        </p:blipFill>
        <p:spPr>
          <a:xfrm>
            <a:off x="860212" y="2747621"/>
            <a:ext cx="410910" cy="35858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88" name="Google Shape;388;p38"/>
          <p:cNvGrpSpPr/>
          <p:nvPr/>
        </p:nvGrpSpPr>
        <p:grpSpPr>
          <a:xfrm>
            <a:off x="913699" y="3414889"/>
            <a:ext cx="885455" cy="873457"/>
            <a:chOff x="1029309" y="3414889"/>
            <a:chExt cx="885455" cy="873457"/>
          </a:xfrm>
        </p:grpSpPr>
        <p:pic>
          <p:nvPicPr>
            <p:cNvPr id="389" name="Google Shape;389;p38" descr="Logo&#10;&#10;Description automatically generated"/>
            <p:cNvPicPr preferRelativeResize="0"/>
            <p:nvPr/>
          </p:nvPicPr>
          <p:blipFill rotWithShape="1">
            <a:blip r:embed="rId8">
              <a:alphaModFix/>
            </a:blip>
            <a:srcRect l="20827" t="21064" r="21583" b="22127"/>
            <a:stretch/>
          </p:blipFill>
          <p:spPr>
            <a:xfrm flipH="1">
              <a:off x="1029309" y="3414889"/>
              <a:ext cx="885455" cy="87345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90" name="Google Shape;390;p38"/>
            <p:cNvSpPr/>
            <p:nvPr/>
          </p:nvSpPr>
          <p:spPr>
            <a:xfrm>
              <a:off x="1323827" y="3644544"/>
              <a:ext cx="319745" cy="320163"/>
            </a:xfrm>
            <a:prstGeom prst="ellipse">
              <a:avLst/>
            </a:prstGeom>
            <a:solidFill>
              <a:schemeClr val="lt1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rtlCol="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391" name="Google Shape;391;p38" descr="Icon&#10;&#10;Description automatically generated"/>
            <p:cNvPicPr preferRelativeResize="0"/>
            <p:nvPr/>
          </p:nvPicPr>
          <p:blipFill rotWithShape="1">
            <a:blip r:embed="rId9">
              <a:alphaModFix/>
            </a:blip>
            <a:srcRect l="19495" t="20001" r="20353" b="19894"/>
            <a:stretch/>
          </p:blipFill>
          <p:spPr>
            <a:xfrm flipH="1">
              <a:off x="1251684" y="3647411"/>
              <a:ext cx="400976" cy="400674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6" name="Google Shape;396;p39" descr="A white pillow on a white surface&#10;&#10;Description automatically generated with medium confidenc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97" name="Google Shape;397;p39"/>
          <p:cNvSpPr txBox="1"/>
          <p:nvPr/>
        </p:nvSpPr>
        <p:spPr>
          <a:xfrm>
            <a:off x="2283939" y="2639995"/>
            <a:ext cx="8920102" cy="430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Reconheça a importância de sua posição e interações. </a:t>
            </a:r>
            <a:endParaRPr dirty="0"/>
          </a:p>
        </p:txBody>
      </p:sp>
      <p:sp>
        <p:nvSpPr>
          <p:cNvPr id="398" name="Google Shape;398;p39"/>
          <p:cNvSpPr txBox="1"/>
          <p:nvPr/>
        </p:nvSpPr>
        <p:spPr>
          <a:xfrm>
            <a:off x="2283938" y="3522944"/>
            <a:ext cx="8920102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Diga a eles o que você deve fazer com as informações e o que acontecerá a seguir. </a:t>
            </a:r>
            <a:endParaRPr dirty="0"/>
          </a:p>
        </p:txBody>
      </p:sp>
      <p:sp>
        <p:nvSpPr>
          <p:cNvPr id="399" name="Google Shape;399;p39"/>
          <p:cNvSpPr txBox="1"/>
          <p:nvPr/>
        </p:nvSpPr>
        <p:spPr>
          <a:xfrm>
            <a:off x="2283938" y="4572527"/>
            <a:ext cx="8920101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Tenha a mente aberta e esteja disposto a alterar suas crenças quando receber novas informações.</a:t>
            </a:r>
            <a:endParaRPr dirty="0"/>
          </a:p>
        </p:txBody>
      </p:sp>
      <p:sp>
        <p:nvSpPr>
          <p:cNvPr id="400" name="Google Shape;400;p39"/>
          <p:cNvSpPr txBox="1"/>
          <p:nvPr/>
        </p:nvSpPr>
        <p:spPr>
          <a:xfrm>
            <a:off x="2283937" y="5677455"/>
            <a:ext cx="8920101" cy="4438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Faça perguntas sinceras. </a:t>
            </a:r>
            <a:endParaRPr dirty="0"/>
          </a:p>
        </p:txBody>
      </p:sp>
      <p:sp>
        <p:nvSpPr>
          <p:cNvPr id="401" name="Google Shape;401;p39"/>
          <p:cNvSpPr txBox="1"/>
          <p:nvPr/>
        </p:nvSpPr>
        <p:spPr>
          <a:xfrm>
            <a:off x="854376" y="736684"/>
            <a:ext cx="1110454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4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Dicas para Responder à EAAS</a:t>
            </a:r>
            <a:endParaRPr sz="3200" b="1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2" name="Google Shape;402;p39"/>
          <p:cNvSpPr txBox="1"/>
          <p:nvPr/>
        </p:nvSpPr>
        <p:spPr>
          <a:xfrm>
            <a:off x="854378" y="496116"/>
            <a:ext cx="2193622" cy="338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786A6E"/>
              </a:buClr>
              <a:buSzPts val="1600"/>
              <a:buFont typeface="Arial"/>
              <a:buNone/>
            </a:pPr>
            <a:r>
              <a:rPr lang="pt-br" sz="1600" b="1" dirty="0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Sessão 6 </a:t>
            </a:r>
            <a:r>
              <a:rPr lang="pt-br" sz="1600" dirty="0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// Tópico 3</a:t>
            </a:r>
            <a:endParaRPr sz="1600" dirty="0">
              <a:solidFill>
                <a:srgbClr val="786A6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03" name="Google Shape;403;p39" descr="Icon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73963" y="5514663"/>
            <a:ext cx="728481" cy="728481"/>
          </a:xfrm>
          <a:prstGeom prst="rect">
            <a:avLst/>
          </a:prstGeom>
          <a:noFill/>
          <a:ln>
            <a:noFill/>
          </a:ln>
        </p:spPr>
      </p:pic>
      <p:pic>
        <p:nvPicPr>
          <p:cNvPr id="404" name="Google Shape;404;p39" descr="Icon&#10;&#10;Description automatically generated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70577" y="2348424"/>
            <a:ext cx="928662" cy="9286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05" name="Google Shape;405;p39" descr="Text, icon&#10;&#10;Description automatically generated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79259" y="3429000"/>
            <a:ext cx="928662" cy="9286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06" name="Google Shape;406;p39" descr="Icon&#10;&#10;Description automatically generated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929858" y="4517889"/>
            <a:ext cx="878063" cy="8780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1" name="Google Shape;411;p4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207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12" name="Google Shape;412;p40"/>
          <p:cNvSpPr txBox="1"/>
          <p:nvPr/>
        </p:nvSpPr>
        <p:spPr>
          <a:xfrm>
            <a:off x="881332" y="2709715"/>
            <a:ext cx="10156781" cy="15234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200" b="1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Opção A:</a:t>
            </a:r>
            <a:endParaRPr dirty="0"/>
          </a:p>
          <a:p>
            <a:pPr marL="0" marR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pt-br" sz="2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Cada par trabalhará em conjunto para a dramatização, divulgando e recebendo uma denúncia de EAAS com base no cenário fornecido. O Parceiro A desempenhará primeiro o papel de sobrevivente e o parceiro B desempenhará o papel de funcionário que recebe a denúncia.</a:t>
            </a:r>
            <a:endParaRPr dirty="0"/>
          </a:p>
        </p:txBody>
      </p:sp>
      <p:sp>
        <p:nvSpPr>
          <p:cNvPr id="413" name="Google Shape;413;p40"/>
          <p:cNvSpPr txBox="1"/>
          <p:nvPr/>
        </p:nvSpPr>
        <p:spPr>
          <a:xfrm>
            <a:off x="881332" y="4468783"/>
            <a:ext cx="10156781" cy="15234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200" b="1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Opção B:</a:t>
            </a:r>
            <a:endParaRPr dirty="0"/>
          </a:p>
          <a:p>
            <a:pPr marL="0" marR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pt-br" sz="2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Escolha um cenário e explique por que você o escolheu. Consulte as discussões sobre</a:t>
            </a:r>
            <a:r>
              <a:rPr lang="pt-br" sz="2200">
                <a:solidFill>
                  <a:schemeClr val="dk1"/>
                </a:solidFill>
              </a:rPr>
              <a:t> abordagens</a:t>
            </a:r>
            <a:r>
              <a:rPr lang="pt-br" sz="2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centradas no sobrevivente e use a folha de dicas para receber denúncias de EAAS para apoiar sua decisão.</a:t>
            </a:r>
            <a:endParaRPr dirty="0"/>
          </a:p>
        </p:txBody>
      </p:sp>
      <p:sp>
        <p:nvSpPr>
          <p:cNvPr id="414" name="Google Shape;414;p40"/>
          <p:cNvSpPr txBox="1"/>
          <p:nvPr/>
        </p:nvSpPr>
        <p:spPr>
          <a:xfrm>
            <a:off x="898301" y="571685"/>
            <a:ext cx="2447571" cy="338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786A6E"/>
              </a:buClr>
              <a:buSzPts val="1600"/>
              <a:buFont typeface="Arial"/>
              <a:buNone/>
            </a:pPr>
            <a:r>
              <a:rPr lang="pt-br" sz="1600" b="1" dirty="0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Sessão 6 </a:t>
            </a:r>
            <a:r>
              <a:rPr lang="pt-br" sz="1600" dirty="0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// Tópico 3</a:t>
            </a:r>
            <a:endParaRPr sz="1600" dirty="0">
              <a:solidFill>
                <a:srgbClr val="786A6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5" name="Google Shape;415;p40"/>
          <p:cNvSpPr txBox="1"/>
          <p:nvPr/>
        </p:nvSpPr>
        <p:spPr>
          <a:xfrm>
            <a:off x="881333" y="984789"/>
            <a:ext cx="9471535" cy="1323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4000" b="1">
                <a:solidFill>
                  <a:srgbClr val="27242B"/>
                </a:solidFill>
                <a:latin typeface="Arial"/>
                <a:ea typeface="Arial"/>
                <a:cs typeface="Arial"/>
                <a:sym typeface="Arial"/>
              </a:rPr>
              <a:t>Cenário de dramatização ou “Como você responderia?” Exercício</a:t>
            </a:r>
            <a:endParaRPr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" name="Google Shape;102;p1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3" name="Google Shape;103;p15"/>
          <p:cNvSpPr txBox="1"/>
          <p:nvPr/>
        </p:nvSpPr>
        <p:spPr>
          <a:xfrm>
            <a:off x="881333" y="984789"/>
            <a:ext cx="5214667" cy="19389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4000" b="1">
                <a:solidFill>
                  <a:srgbClr val="27242B"/>
                </a:solidFill>
                <a:latin typeface="Arial"/>
                <a:ea typeface="Arial"/>
                <a:cs typeface="Arial"/>
                <a:sym typeface="Arial"/>
              </a:rPr>
              <a:t>Compreendendo as necessidades dos sobreviventes de EAAS</a:t>
            </a:r>
            <a:endParaRPr sz="4000" dirty="0">
              <a:solidFill>
                <a:srgbClr val="27242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4" name="Google Shape;104;p15"/>
          <p:cNvSpPr txBox="1"/>
          <p:nvPr/>
        </p:nvSpPr>
        <p:spPr>
          <a:xfrm>
            <a:off x="898301" y="571685"/>
            <a:ext cx="2283513" cy="338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786A6E"/>
              </a:buClr>
              <a:buSzPts val="1600"/>
              <a:buFont typeface="Arial"/>
              <a:buNone/>
            </a:pPr>
            <a:r>
              <a:rPr lang="pt-br" sz="1600" b="1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Sessão 6 </a:t>
            </a:r>
            <a:r>
              <a:rPr lang="pt-br" sz="1600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// Tópico 1</a:t>
            </a:r>
            <a:endParaRPr sz="1600" dirty="0">
              <a:solidFill>
                <a:srgbClr val="786A6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Picture 15" descr="Picture 15">
            <a:extLst>
              <a:ext uri="{FF2B5EF4-FFF2-40B4-BE49-F238E27FC236}">
                <a16:creationId xmlns:a16="http://schemas.microsoft.com/office/drawing/2014/main" id="{9BF38B41-23E9-6658-BC12-580C160D6AC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8531" t="5775" r="49860" b="53386"/>
          <a:stretch>
            <a:fillRect/>
          </a:stretch>
        </p:blipFill>
        <p:spPr>
          <a:xfrm>
            <a:off x="7344103" y="910199"/>
            <a:ext cx="3599794" cy="4809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1" name="Google Shape;421;p4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22" name="Google Shape;422;p41"/>
          <p:cNvSpPr txBox="1"/>
          <p:nvPr/>
        </p:nvSpPr>
        <p:spPr>
          <a:xfrm>
            <a:off x="854376" y="2607795"/>
            <a:ext cx="991493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0" b="1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4800" b="1" dirty="0">
              <a:solidFill>
                <a:srgbClr val="786A6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3" name="Google Shape;423;p41"/>
          <p:cNvSpPr txBox="1"/>
          <p:nvPr/>
        </p:nvSpPr>
        <p:spPr>
          <a:xfrm>
            <a:off x="854375" y="3836701"/>
            <a:ext cx="991493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0" b="1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4800" b="1" dirty="0">
              <a:solidFill>
                <a:srgbClr val="786A6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4" name="Google Shape;424;p41"/>
          <p:cNvSpPr txBox="1"/>
          <p:nvPr/>
        </p:nvSpPr>
        <p:spPr>
          <a:xfrm>
            <a:off x="854374" y="5105653"/>
            <a:ext cx="991493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0" b="1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sz="4800" b="1" dirty="0">
              <a:solidFill>
                <a:srgbClr val="786A6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5" name="Google Shape;425;p41"/>
          <p:cNvSpPr/>
          <p:nvPr/>
        </p:nvSpPr>
        <p:spPr>
          <a:xfrm>
            <a:off x="1545295" y="2658988"/>
            <a:ext cx="9635200" cy="8024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noAutofit/>
          </a:bodyPr>
          <a:lstStyle/>
          <a:p>
            <a:pPr marL="11430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pt-br" sz="2200">
                <a:solidFill>
                  <a:srgbClr val="27242B"/>
                </a:solidFill>
                <a:latin typeface="Arial"/>
                <a:ea typeface="Arial"/>
                <a:cs typeface="Arial"/>
                <a:sym typeface="Arial"/>
              </a:rPr>
              <a:t>Coloque-se no lugar do sobrevivente e demonstre empatia</a:t>
            </a:r>
            <a:endParaRPr sz="2200" dirty="0">
              <a:solidFill>
                <a:srgbClr val="27242B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6" name="Google Shape;426;p41"/>
          <p:cNvSpPr/>
          <p:nvPr/>
        </p:nvSpPr>
        <p:spPr>
          <a:xfrm>
            <a:off x="1545295" y="4063603"/>
            <a:ext cx="9613709" cy="4003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noAutofit/>
          </a:bodyPr>
          <a:lstStyle/>
          <a:p>
            <a:pPr marL="11430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200">
                <a:solidFill>
                  <a:srgbClr val="27242B"/>
                </a:solidFill>
              </a:rPr>
              <a:t>N</a:t>
            </a:r>
            <a:r>
              <a:rPr lang="pt-br" sz="2200">
                <a:solidFill>
                  <a:srgbClr val="27242B"/>
                </a:solidFill>
                <a:latin typeface="Arial"/>
                <a:ea typeface="Arial"/>
                <a:cs typeface="Arial"/>
                <a:sym typeface="Arial"/>
              </a:rPr>
              <a:t>unca investigue, busque por testemunhas ou tente mediar. Você pode expor o sobrevivente e a si mesmo a riscos adicionais.</a:t>
            </a:r>
            <a:endParaRPr sz="2200" dirty="0">
              <a:solidFill>
                <a:srgbClr val="27242B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7" name="Google Shape;427;p41"/>
          <p:cNvSpPr/>
          <p:nvPr/>
        </p:nvSpPr>
        <p:spPr>
          <a:xfrm>
            <a:off x="1545295" y="5236615"/>
            <a:ext cx="9635200" cy="4064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noAutofit/>
          </a:bodyPr>
          <a:lstStyle/>
          <a:p>
            <a:pPr marL="11430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200" dirty="0">
                <a:solidFill>
                  <a:srgbClr val="27242B"/>
                </a:solidFill>
                <a:latin typeface="Arial"/>
                <a:ea typeface="Arial"/>
                <a:cs typeface="Arial"/>
                <a:sym typeface="Arial"/>
              </a:rPr>
              <a:t>O sobrevivente deve manter o controle sobre sua situação. Sempre solicite consentimento antes de encaminhar e assegure-se de que o sobrevivente esteja devidamente informado sobre sua obrigação de denunciar.</a:t>
            </a:r>
            <a:endParaRPr sz="2200" dirty="0">
              <a:solidFill>
                <a:srgbClr val="27242B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8" name="Google Shape;428;p41"/>
          <p:cNvSpPr txBox="1"/>
          <p:nvPr/>
        </p:nvSpPr>
        <p:spPr>
          <a:xfrm>
            <a:off x="854376" y="736684"/>
            <a:ext cx="1110454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4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Resumindo</a:t>
            </a:r>
            <a:endParaRPr sz="3200" b="1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9" name="Google Shape;429;p41"/>
          <p:cNvSpPr txBox="1"/>
          <p:nvPr/>
        </p:nvSpPr>
        <p:spPr>
          <a:xfrm>
            <a:off x="854378" y="496116"/>
            <a:ext cx="2247410" cy="338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786A6E"/>
              </a:buClr>
              <a:buSzPts val="1600"/>
              <a:buFont typeface="Arial"/>
              <a:buNone/>
            </a:pPr>
            <a:r>
              <a:rPr lang="pt-br" sz="1600" b="1" dirty="0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Sessão 6 </a:t>
            </a:r>
            <a:r>
              <a:rPr lang="pt-br" sz="1600" dirty="0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// Tópico 3</a:t>
            </a:r>
            <a:endParaRPr sz="1600" dirty="0">
              <a:solidFill>
                <a:srgbClr val="786A6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4" name="Google Shape;434;p4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35" name="Google Shape;435;p42"/>
          <p:cNvSpPr txBox="1"/>
          <p:nvPr/>
        </p:nvSpPr>
        <p:spPr>
          <a:xfrm>
            <a:off x="854376" y="736684"/>
            <a:ext cx="1110454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4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Resumindo</a:t>
            </a:r>
            <a:endParaRPr sz="3200" b="1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6" name="Google Shape;436;p42"/>
          <p:cNvSpPr txBox="1"/>
          <p:nvPr/>
        </p:nvSpPr>
        <p:spPr>
          <a:xfrm>
            <a:off x="854378" y="496116"/>
            <a:ext cx="2256375" cy="338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786A6E"/>
              </a:buClr>
              <a:buSzPts val="1600"/>
              <a:buFont typeface="Arial"/>
              <a:buNone/>
            </a:pPr>
            <a:r>
              <a:rPr lang="pt-br" sz="1600" b="1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Sessão 6 </a:t>
            </a:r>
            <a:r>
              <a:rPr lang="pt-br" sz="1600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// Tópico 3</a:t>
            </a:r>
            <a:endParaRPr sz="1600" dirty="0">
              <a:solidFill>
                <a:srgbClr val="786A6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7" name="Google Shape;437;p42"/>
          <p:cNvSpPr txBox="1"/>
          <p:nvPr/>
        </p:nvSpPr>
        <p:spPr>
          <a:xfrm>
            <a:off x="854373" y="2532860"/>
            <a:ext cx="991493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0" b="1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sz="4800" b="1" dirty="0">
              <a:solidFill>
                <a:srgbClr val="786A6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8" name="Google Shape;438;p42"/>
          <p:cNvSpPr txBox="1"/>
          <p:nvPr/>
        </p:nvSpPr>
        <p:spPr>
          <a:xfrm>
            <a:off x="854372" y="3819256"/>
            <a:ext cx="991493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0" b="1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 sz="4800" b="1" dirty="0">
              <a:solidFill>
                <a:srgbClr val="786A6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9" name="Google Shape;439;p42"/>
          <p:cNvSpPr/>
          <p:nvPr/>
        </p:nvSpPr>
        <p:spPr>
          <a:xfrm>
            <a:off x="1545295" y="2532860"/>
            <a:ext cx="9635200" cy="8024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noAutofit/>
          </a:bodyPr>
          <a:lstStyle/>
          <a:p>
            <a:pPr marL="11430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pt-br" sz="2200">
                <a:solidFill>
                  <a:srgbClr val="27242B"/>
                </a:solidFill>
                <a:latin typeface="Arial"/>
                <a:ea typeface="Arial"/>
                <a:cs typeface="Arial"/>
                <a:sym typeface="Arial"/>
              </a:rPr>
              <a:t>Lembre-se das 5 letras de </a:t>
            </a:r>
            <a:r>
              <a:rPr lang="pt-br" sz="2200" b="1">
                <a:solidFill>
                  <a:srgbClr val="27242B"/>
                </a:solidFill>
                <a:latin typeface="Arial"/>
                <a:ea typeface="Arial"/>
                <a:cs typeface="Arial"/>
                <a:sym typeface="Arial"/>
              </a:rPr>
              <a:t>LIVES.</a:t>
            </a:r>
            <a:r>
              <a:rPr lang="pt-br" sz="2200">
                <a:solidFill>
                  <a:srgbClr val="27242B"/>
                </a:solidFill>
                <a:latin typeface="Arial"/>
                <a:ea typeface="Arial"/>
                <a:cs typeface="Arial"/>
                <a:sym typeface="Arial"/>
              </a:rPr>
              <a:t> Está primeira linha de apoio é uma parte essencial da resposta.</a:t>
            </a:r>
            <a:endParaRPr sz="2200" dirty="0">
              <a:solidFill>
                <a:srgbClr val="27242B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0" name="Google Shape;440;p42"/>
          <p:cNvSpPr/>
          <p:nvPr/>
        </p:nvSpPr>
        <p:spPr>
          <a:xfrm>
            <a:off x="1545295" y="4005709"/>
            <a:ext cx="9613709" cy="7802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noAutofit/>
          </a:bodyPr>
          <a:lstStyle/>
          <a:p>
            <a:pPr marL="11430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200">
                <a:solidFill>
                  <a:srgbClr val="27242B"/>
                </a:solidFill>
                <a:latin typeface="Arial"/>
                <a:ea typeface="Arial"/>
                <a:cs typeface="Arial"/>
                <a:sym typeface="Arial"/>
              </a:rPr>
              <a:t>A denúncia faz parte de seu papel na resposta e não é opcional. É fundamental proteger ainda mais os sobreviventes, mas também as comunidades e a organização.  </a:t>
            </a:r>
            <a:endParaRPr sz="2200" dirty="0">
              <a:solidFill>
                <a:srgbClr val="27242B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1" name="Google Shape;441;p42"/>
          <p:cNvSpPr/>
          <p:nvPr/>
        </p:nvSpPr>
        <p:spPr>
          <a:xfrm>
            <a:off x="1545295" y="5266425"/>
            <a:ext cx="9635200" cy="7802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noAutofit/>
          </a:bodyPr>
          <a:lstStyle/>
          <a:p>
            <a:pPr marL="11430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200" dirty="0">
              <a:solidFill>
                <a:srgbClr val="27242B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6" name="Google Shape;446;p4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47" name="Google Shape;447;p43"/>
          <p:cNvSpPr txBox="1"/>
          <p:nvPr/>
        </p:nvSpPr>
        <p:spPr>
          <a:xfrm>
            <a:off x="881333" y="984789"/>
            <a:ext cx="5214667" cy="19389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4000" b="1">
                <a:solidFill>
                  <a:srgbClr val="27242B"/>
                </a:solidFill>
                <a:latin typeface="Arial"/>
                <a:ea typeface="Arial"/>
                <a:cs typeface="Arial"/>
                <a:sym typeface="Arial"/>
              </a:rPr>
              <a:t>Praticar o autocuidado ao receber uma denúncias de EAAS</a:t>
            </a:r>
            <a:endParaRPr sz="4000" b="1" dirty="0">
              <a:solidFill>
                <a:srgbClr val="27242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8" name="Google Shape;448;p43"/>
          <p:cNvSpPr txBox="1"/>
          <p:nvPr/>
        </p:nvSpPr>
        <p:spPr>
          <a:xfrm>
            <a:off x="898301" y="571685"/>
            <a:ext cx="2283513" cy="338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786A6E"/>
              </a:buClr>
              <a:buSzPts val="1600"/>
              <a:buFont typeface="Arial"/>
              <a:buNone/>
            </a:pPr>
            <a:r>
              <a:rPr lang="pt-br" sz="1600" b="1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Sessão 6 </a:t>
            </a:r>
            <a:r>
              <a:rPr lang="pt-br" sz="1600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// Tópico 4</a:t>
            </a:r>
            <a:endParaRPr sz="1600" dirty="0">
              <a:solidFill>
                <a:srgbClr val="786A6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Picture 1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18AACED0-716D-5784-564B-C5F8364A8C6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78289" y="1699743"/>
            <a:ext cx="6114423" cy="4255356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4" name="Google Shape;454;p44" descr="A white pillow on a white surface&#10;&#10;Description automatically generated with medium confidenc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55" name="Google Shape;455;p44"/>
          <p:cNvSpPr txBox="1"/>
          <p:nvPr/>
        </p:nvSpPr>
        <p:spPr>
          <a:xfrm>
            <a:off x="854376" y="736684"/>
            <a:ext cx="1110454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4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Prevenção de estresse </a:t>
            </a:r>
            <a:endParaRPr sz="3200" b="1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6" name="Google Shape;456;p44"/>
          <p:cNvSpPr txBox="1"/>
          <p:nvPr/>
        </p:nvSpPr>
        <p:spPr>
          <a:xfrm>
            <a:off x="854378" y="496116"/>
            <a:ext cx="2283269" cy="338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786A6E"/>
              </a:buClr>
              <a:buSzPts val="1600"/>
              <a:buFont typeface="Arial"/>
              <a:buNone/>
            </a:pPr>
            <a:r>
              <a:rPr lang="pt-br" sz="1600" b="1" dirty="0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Sessão 6 </a:t>
            </a:r>
            <a:r>
              <a:rPr lang="pt-br" sz="1600" dirty="0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// Tópico 4</a:t>
            </a:r>
            <a:endParaRPr sz="1600" dirty="0">
              <a:solidFill>
                <a:srgbClr val="786A6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7" name="Google Shape;457;p44"/>
          <p:cNvSpPr txBox="1"/>
          <p:nvPr/>
        </p:nvSpPr>
        <p:spPr>
          <a:xfrm>
            <a:off x="1191175" y="3039992"/>
            <a:ext cx="5766600" cy="830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Como podemos evitar o estresse dos funcionários com denúncias de EAAS?</a:t>
            </a:r>
            <a:endParaRPr dirty="0"/>
          </a:p>
        </p:txBody>
      </p:sp>
      <p:pic>
        <p:nvPicPr>
          <p:cNvPr id="2" name="Picture 1" descr="A picture containing gallery, picture frame, room&#10;&#10;Description automatically generated">
            <a:extLst>
              <a:ext uri="{FF2B5EF4-FFF2-40B4-BE49-F238E27FC236}">
                <a16:creationId xmlns:a16="http://schemas.microsoft.com/office/drawing/2014/main" id="{0D99D526-B82E-6A42-146E-BD6959BF0A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16736" y="1444570"/>
            <a:ext cx="5172862" cy="5172862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4" name="Google Shape;464;p4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2540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65" name="Google Shape;465;p45"/>
          <p:cNvSpPr txBox="1"/>
          <p:nvPr/>
        </p:nvSpPr>
        <p:spPr>
          <a:xfrm>
            <a:off x="854376" y="736684"/>
            <a:ext cx="1110454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4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Resumindo</a:t>
            </a:r>
            <a:endParaRPr sz="3200" b="1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6" name="Google Shape;466;p45"/>
          <p:cNvSpPr txBox="1"/>
          <p:nvPr/>
        </p:nvSpPr>
        <p:spPr>
          <a:xfrm>
            <a:off x="854378" y="496116"/>
            <a:ext cx="2238446" cy="338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786A6E"/>
              </a:buClr>
              <a:buSzPts val="1600"/>
              <a:buFont typeface="Arial"/>
              <a:buNone/>
            </a:pPr>
            <a:r>
              <a:rPr lang="pt-br" sz="1600" b="1" dirty="0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Sessão 6 </a:t>
            </a:r>
            <a:r>
              <a:rPr lang="pt-br" sz="1600" dirty="0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// Tópico 4</a:t>
            </a:r>
            <a:endParaRPr sz="1600" dirty="0">
              <a:solidFill>
                <a:srgbClr val="786A6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9CF5CA7-053E-AD6D-4248-AA1EE697EBE2}"/>
              </a:ext>
            </a:extLst>
          </p:cNvPr>
          <p:cNvSpPr txBox="1"/>
          <p:nvPr/>
        </p:nvSpPr>
        <p:spPr>
          <a:xfrm>
            <a:off x="3543300" y="1919644"/>
            <a:ext cx="4445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/>
            <a:r>
              <a:rPr lang="pt-br" sz="2800"/>
              <a:t>Tipos de Autocuidado</a:t>
            </a:r>
          </a:p>
        </p:txBody>
      </p:sp>
      <p:pic>
        <p:nvPicPr>
          <p:cNvPr id="3" name="Picture 2" descr="Icon&#10;&#10;Description automatically generated">
            <a:extLst>
              <a:ext uri="{FF2B5EF4-FFF2-40B4-BE49-F238E27FC236}">
                <a16:creationId xmlns:a16="http://schemas.microsoft.com/office/drawing/2014/main" id="{C7DB014E-03B1-1D72-6B90-05F810A76A7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9567" y="3190631"/>
            <a:ext cx="780403" cy="780403"/>
          </a:xfrm>
          <a:prstGeom prst="rect">
            <a:avLst/>
          </a:prstGeom>
        </p:spPr>
      </p:pic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CCB543EB-EF7A-0054-9CCB-5A75868D6C3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78415" y="3246866"/>
            <a:ext cx="755485" cy="755485"/>
          </a:xfrm>
          <a:prstGeom prst="rect">
            <a:avLst/>
          </a:prstGeom>
        </p:spPr>
      </p:pic>
      <p:pic>
        <p:nvPicPr>
          <p:cNvPr id="5" name="Picture 4" descr="A picture containing text, plate, tableware, dishware&#10;&#10;Description automatically generated">
            <a:extLst>
              <a:ext uri="{FF2B5EF4-FFF2-40B4-BE49-F238E27FC236}">
                <a16:creationId xmlns:a16="http://schemas.microsoft.com/office/drawing/2014/main" id="{A8C1E965-28B2-8164-381A-9BFEAEE5EF3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72673" y="3278480"/>
            <a:ext cx="703297" cy="703297"/>
          </a:xfrm>
          <a:prstGeom prst="rect">
            <a:avLst/>
          </a:prstGeom>
        </p:spPr>
      </p:pic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56A4C894-45FD-BF38-5178-BEBBA19FC056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6858" t="12700" r="5336" b="11007"/>
          <a:stretch/>
        </p:blipFill>
        <p:spPr>
          <a:xfrm>
            <a:off x="9576512" y="3190631"/>
            <a:ext cx="833120" cy="72387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DF9ACE2-357B-48CC-B10A-691FF4828564}"/>
              </a:ext>
            </a:extLst>
          </p:cNvPr>
          <p:cNvSpPr txBox="1"/>
          <p:nvPr/>
        </p:nvSpPr>
        <p:spPr>
          <a:xfrm>
            <a:off x="502269" y="4402244"/>
            <a:ext cx="240847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/>
            <a:r>
              <a:rPr lang="pt-br" sz="1600"/>
              <a:t>Físico</a:t>
            </a:r>
          </a:p>
          <a:p>
            <a:pPr algn="ctr" rtl="0"/>
            <a:endParaRPr lang="en-US" sz="1600" dirty="0"/>
          </a:p>
          <a:p>
            <a:pPr rtl="0"/>
            <a:r>
              <a:rPr lang="pt-br" sz="1600"/>
              <a:t>Dormir bem, alongar, caminhar, comer alimentos saudáveis, descansar.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0382813-8FCC-67E0-3983-BAF5C479FD38}"/>
              </a:ext>
            </a:extLst>
          </p:cNvPr>
          <p:cNvSpPr txBox="1"/>
          <p:nvPr/>
        </p:nvSpPr>
        <p:spPr>
          <a:xfrm>
            <a:off x="3243022" y="4415137"/>
            <a:ext cx="240847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/>
            <a:r>
              <a:rPr lang="pt-br" sz="1600"/>
              <a:t>Emocional </a:t>
            </a:r>
          </a:p>
          <a:p>
            <a:pPr rtl="0"/>
            <a:endParaRPr lang="en-US" sz="1600" dirty="0"/>
          </a:p>
          <a:p>
            <a:pPr rtl="0"/>
            <a:r>
              <a:rPr lang="pt-br" sz="1600"/>
              <a:t>Gerenciar o estresse, ter compaixão, bondade e maturidade emocional.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69E5B-53A0-B050-C031-0F1BF419F70A}"/>
              </a:ext>
            </a:extLst>
          </p:cNvPr>
          <p:cNvSpPr txBox="1"/>
          <p:nvPr/>
        </p:nvSpPr>
        <p:spPr>
          <a:xfrm>
            <a:off x="5983775" y="4392211"/>
            <a:ext cx="240847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/>
            <a:r>
              <a:rPr lang="pt-br" sz="1600"/>
              <a:t>Social</a:t>
            </a:r>
          </a:p>
          <a:p>
            <a:pPr algn="ctr" rtl="0"/>
            <a:endParaRPr lang="en-US" sz="1600" dirty="0"/>
          </a:p>
          <a:p>
            <a:pPr rtl="0"/>
            <a:r>
              <a:rPr lang="pt-br" sz="1600"/>
              <a:t>Sistemas de apoio, comunicação, tempo juntos, pedir ajuda, estabelecer limites.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0E0285C-0FE3-8CCF-8A5F-F84FB40BEA7F}"/>
              </a:ext>
            </a:extLst>
          </p:cNvPr>
          <p:cNvSpPr txBox="1"/>
          <p:nvPr/>
        </p:nvSpPr>
        <p:spPr>
          <a:xfrm>
            <a:off x="8894522" y="4292026"/>
            <a:ext cx="21971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/>
            <a:r>
              <a:rPr lang="pt-br" sz="1600"/>
              <a:t>Espiritual </a:t>
            </a:r>
          </a:p>
          <a:p>
            <a:pPr algn="ctr" rtl="0"/>
            <a:endParaRPr lang="en-US" sz="1600" dirty="0"/>
          </a:p>
          <a:p>
            <a:pPr rtl="0"/>
            <a:r>
              <a:rPr lang="pt-br" sz="1600"/>
              <a:t>Tempo pra si próprio, meditação, natureza, conexão, espaço sagrado.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2" name="Google Shape;472;p46" descr="Tex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73" name="Google Shape;473;p46"/>
          <p:cNvSpPr txBox="1"/>
          <p:nvPr/>
        </p:nvSpPr>
        <p:spPr>
          <a:xfrm>
            <a:off x="855363" y="2087604"/>
            <a:ext cx="10481273" cy="12618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None/>
            </a:pPr>
            <a:r>
              <a:rPr lang="pt-br" sz="22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Nome </a:t>
            </a:r>
            <a:r>
              <a:rPr lang="pt-br" sz="2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 </a:t>
            </a:r>
            <a:r>
              <a:rPr lang="pt-br" sz="22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Sobrenome </a:t>
            </a:r>
            <a:endParaRPr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None/>
            </a:pPr>
            <a:r>
              <a:rPr lang="pt-br" sz="2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Título, Organização</a:t>
            </a:r>
            <a:endParaRPr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600"/>
              </a:spcBef>
              <a:spcAft>
                <a:spcPts val="0"/>
              </a:spcAft>
              <a:buClr>
                <a:schemeClr val="hlink"/>
              </a:buClr>
              <a:buSzPts val="2200"/>
              <a:buFont typeface="Arial"/>
              <a:buNone/>
            </a:pPr>
            <a:r>
              <a:rPr lang="pt-br" sz="22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4"/>
              </a:rPr>
              <a:t>SeuEmaill@ONG.org</a:t>
            </a:r>
            <a:endParaRPr sz="22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4" name="Google Shape;474;p46"/>
          <p:cNvSpPr txBox="1"/>
          <p:nvPr/>
        </p:nvSpPr>
        <p:spPr>
          <a:xfrm>
            <a:off x="855363" y="3349488"/>
            <a:ext cx="4625914" cy="4308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AA2D5C"/>
              </a:buClr>
              <a:buSzPts val="2200"/>
              <a:buFont typeface="Arial"/>
              <a:buNone/>
            </a:pPr>
            <a:r>
              <a:rPr lang="pt-br" sz="2200" b="1">
                <a:solidFill>
                  <a:srgbClr val="AA2D5C"/>
                </a:solidFill>
                <a:latin typeface="Arial"/>
                <a:ea typeface="Arial"/>
                <a:cs typeface="Arial"/>
                <a:sym typeface="Arial"/>
              </a:rPr>
              <a:t>InterAction.org </a:t>
            </a:r>
            <a:r>
              <a:rPr lang="pt-br" sz="2200">
                <a:solidFill>
                  <a:srgbClr val="AA2D5C"/>
                </a:solidFill>
                <a:latin typeface="Arial"/>
                <a:ea typeface="Arial"/>
                <a:cs typeface="Arial"/>
                <a:sym typeface="Arial"/>
              </a:rPr>
              <a:t>// @InterActionorg</a:t>
            </a:r>
            <a:endParaRPr sz="2200" dirty="0">
              <a:solidFill>
                <a:srgbClr val="AA2D5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5" name="Google Shape;475;p46"/>
          <p:cNvSpPr txBox="1"/>
          <p:nvPr/>
        </p:nvSpPr>
        <p:spPr>
          <a:xfrm>
            <a:off x="855363" y="3780335"/>
            <a:ext cx="4759053" cy="2461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255177"/>
              </a:buClr>
              <a:buSzPts val="1000"/>
              <a:buFont typeface="Arial"/>
              <a:buNone/>
            </a:pPr>
            <a:r>
              <a:rPr lang="pt-br" sz="1000" b="1">
                <a:solidFill>
                  <a:srgbClr val="255177"/>
                </a:solidFill>
                <a:latin typeface="Arial"/>
                <a:ea typeface="Arial"/>
                <a:cs typeface="Arial"/>
                <a:sym typeface="Arial"/>
              </a:rPr>
              <a:t>Créditos de ícones: Freepik, Good Ware, Nhor Phai e Kiranshastry</a:t>
            </a:r>
            <a:endParaRPr sz="1000" dirty="0">
              <a:solidFill>
                <a:srgbClr val="255177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" name="Google Shape;111;p16" descr="A white pillow on a white surface&#10;&#10;Description automatically generated with medium confidenc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2" name="Google Shape;112;p16"/>
          <p:cNvSpPr txBox="1"/>
          <p:nvPr/>
        </p:nvSpPr>
        <p:spPr>
          <a:xfrm>
            <a:off x="854376" y="736684"/>
            <a:ext cx="11104541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3200" b="1">
                <a:solidFill>
                  <a:schemeClr val="dk1"/>
                </a:solidFill>
                <a:sym typeface="Arial"/>
              </a:rPr>
              <a:t>Consequências </a:t>
            </a:r>
            <a:r>
              <a:rPr lang="pt-br" sz="32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de EAAS: pelos olhos do </a:t>
            </a:r>
            <a:r>
              <a:rPr lang="pt-br" sz="3200" b="1">
                <a:solidFill>
                  <a:schemeClr val="dk1"/>
                </a:solidFill>
              </a:rPr>
              <a:t>sobrevivente</a:t>
            </a:r>
            <a:endParaRPr sz="2400" b="1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3" name="Google Shape;113;p16"/>
          <p:cNvSpPr txBox="1"/>
          <p:nvPr/>
        </p:nvSpPr>
        <p:spPr>
          <a:xfrm>
            <a:off x="854378" y="496116"/>
            <a:ext cx="2130869" cy="338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786A6E"/>
              </a:buClr>
              <a:buSzPts val="1600"/>
              <a:buFont typeface="Arial"/>
              <a:buNone/>
            </a:pPr>
            <a:r>
              <a:rPr lang="pt-br" sz="1600" b="1" dirty="0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Sessão 6 </a:t>
            </a:r>
            <a:r>
              <a:rPr lang="pt-br" sz="1600" dirty="0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// Tópico 1</a:t>
            </a:r>
            <a:endParaRPr sz="1600" dirty="0">
              <a:solidFill>
                <a:srgbClr val="786A6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Picture 3" descr="Picture 3">
            <a:extLst>
              <a:ext uri="{FF2B5EF4-FFF2-40B4-BE49-F238E27FC236}">
                <a16:creationId xmlns:a16="http://schemas.microsoft.com/office/drawing/2014/main" id="{CE803EAC-FD4A-285D-B39B-16A0CF3EB74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3668" t="8646" r="39320" b="53684"/>
          <a:stretch/>
        </p:blipFill>
        <p:spPr>
          <a:xfrm flipH="1">
            <a:off x="4946648" y="4147857"/>
            <a:ext cx="2428723" cy="2397617"/>
          </a:xfrm>
          <a:prstGeom prst="rect">
            <a:avLst/>
          </a:prstGeom>
          <a:ln w="12700">
            <a:miter lim="400000"/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11E8A8C-63CD-6D96-705F-BB8D15A72B3A}"/>
              </a:ext>
            </a:extLst>
          </p:cNvPr>
          <p:cNvSpPr txBox="1"/>
          <p:nvPr/>
        </p:nvSpPr>
        <p:spPr>
          <a:xfrm>
            <a:off x="1963123" y="4081602"/>
            <a:ext cx="316701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/>
            <a:r>
              <a:rPr lang="pt-br" sz="2400">
                <a:latin typeface="FreightSans Pro Book" panose="02000606030000020004" pitchFamily="50" charset="0"/>
              </a:rPr>
              <a:t>Consequências Físicas:</a:t>
            </a:r>
          </a:p>
          <a:p>
            <a:pPr rtl="0"/>
            <a:r>
              <a:rPr lang="pt-br" sz="2000">
                <a:latin typeface="FreightSans Pro Book" panose="02000606030000020004" pitchFamily="50" charset="0"/>
              </a:rPr>
              <a:t>Lesões, cicatrizes, gravidez indesejada, problemas de saúde como DSTs, infertilidade, etc.  </a:t>
            </a:r>
          </a:p>
        </p:txBody>
      </p:sp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817F9CBB-5698-FFD6-DA44-4D8D3FE4E86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7109" y="4147857"/>
            <a:ext cx="780403" cy="780403"/>
          </a:xfrm>
          <a:prstGeom prst="rect">
            <a:avLst/>
          </a:prstGeom>
        </p:spPr>
      </p:pic>
      <p:pic>
        <p:nvPicPr>
          <p:cNvPr id="8" name="Picture 7" descr="A picture containing text, plate, tableware, dishware&#10;&#10;Description automatically generated">
            <a:extLst>
              <a:ext uri="{FF2B5EF4-FFF2-40B4-BE49-F238E27FC236}">
                <a16:creationId xmlns:a16="http://schemas.microsoft.com/office/drawing/2014/main" id="{29FC845A-74CA-B3F4-9329-E4E22EC2084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73315" y="2391761"/>
            <a:ext cx="703297" cy="70329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BFA410D-469D-3D85-FF2E-1F9EDBEDBCF7}"/>
              </a:ext>
            </a:extLst>
          </p:cNvPr>
          <p:cNvSpPr txBox="1"/>
          <p:nvPr/>
        </p:nvSpPr>
        <p:spPr>
          <a:xfrm>
            <a:off x="5011387" y="2407066"/>
            <a:ext cx="305195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/>
            <a:r>
              <a:rPr lang="pt-br" sz="2400">
                <a:latin typeface="FreightSans Pro Book" panose="02000606030000020004" pitchFamily="50" charset="0"/>
              </a:rPr>
              <a:t>Consequências Sociais: </a:t>
            </a:r>
          </a:p>
          <a:p>
            <a:pPr rtl="0"/>
            <a:r>
              <a:rPr lang="pt-br" sz="2000">
                <a:latin typeface="FreightSans Pro Book" panose="02000606030000020004" pitchFamily="50" charset="0"/>
              </a:rPr>
              <a:t>Perda do emprego, isolamento, estigma, rejeição social. </a:t>
            </a:r>
          </a:p>
        </p:txBody>
      </p:sp>
      <p:pic>
        <p:nvPicPr>
          <p:cNvPr id="10" name="Picture 9" descr="Icon&#10;&#10;Description automatically generated">
            <a:extLst>
              <a:ext uri="{FF2B5EF4-FFF2-40B4-BE49-F238E27FC236}">
                <a16:creationId xmlns:a16="http://schemas.microsoft.com/office/drawing/2014/main" id="{4BE3C8F4-3228-D9A2-833B-8A5FCF1A77A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448689" y="4078388"/>
            <a:ext cx="755485" cy="75548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54DB9DB-2787-F24F-F54D-33D97371F2FE}"/>
              </a:ext>
            </a:extLst>
          </p:cNvPr>
          <p:cNvSpPr txBox="1"/>
          <p:nvPr/>
        </p:nvSpPr>
        <p:spPr>
          <a:xfrm>
            <a:off x="8333217" y="4059213"/>
            <a:ext cx="36257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/>
            <a:r>
              <a:rPr lang="pt-br" sz="2400" dirty="0">
                <a:latin typeface="FreightSans Pro Book" panose="02000606030000020004" pitchFamily="50" charset="0"/>
              </a:rPr>
              <a:t>Consequências Psicológicas ou Emocionais:</a:t>
            </a:r>
          </a:p>
          <a:p>
            <a:pPr rtl="0"/>
            <a:r>
              <a:rPr lang="pt-br" sz="2000" dirty="0">
                <a:latin typeface="FreightSans Pro Book" panose="02000606030000020004" pitchFamily="50" charset="0"/>
              </a:rPr>
              <a:t>Sentimentos de vergonha, culpa, auto-culpabilização, isolamento, medo, ansiedade, raiva, desconfiança dos outros, etc.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" name="Google Shape;120;p17" descr="A white pillow on a white surface&#10;&#10;Description automatically generated with medium confidenc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2" name="Google Shape;122;p17"/>
          <p:cNvSpPr txBox="1"/>
          <p:nvPr/>
        </p:nvSpPr>
        <p:spPr>
          <a:xfrm>
            <a:off x="854376" y="736684"/>
            <a:ext cx="1110454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4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Criando empatia com sobreviventes</a:t>
            </a:r>
            <a:endParaRPr sz="3200" b="1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3" name="Google Shape;123;p17"/>
          <p:cNvSpPr txBox="1"/>
          <p:nvPr/>
        </p:nvSpPr>
        <p:spPr>
          <a:xfrm>
            <a:off x="854378" y="496116"/>
            <a:ext cx="2193622" cy="338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786A6E"/>
              </a:buClr>
              <a:buSzPts val="1600"/>
              <a:buFont typeface="Arial"/>
              <a:buNone/>
            </a:pPr>
            <a:r>
              <a:rPr lang="pt-br" sz="1600" b="1" dirty="0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Sessão 6 </a:t>
            </a:r>
            <a:r>
              <a:rPr lang="pt-br" sz="1600" dirty="0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// Tópico 1</a:t>
            </a:r>
            <a:endParaRPr sz="1600" dirty="0">
              <a:solidFill>
                <a:srgbClr val="786A6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Picture 13" descr="Picture 13">
            <a:extLst>
              <a:ext uri="{FF2B5EF4-FFF2-40B4-BE49-F238E27FC236}">
                <a16:creationId xmlns:a16="http://schemas.microsoft.com/office/drawing/2014/main" id="{6E0EF80C-94D3-F495-F540-1F792933C4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14801" y="1221165"/>
            <a:ext cx="7893256" cy="4967481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C92FFB3-B1FA-7FF1-BC1E-81E6F7FF8361}"/>
              </a:ext>
            </a:extLst>
          </p:cNvPr>
          <p:cNvSpPr txBox="1"/>
          <p:nvPr/>
        </p:nvSpPr>
        <p:spPr>
          <a:xfrm>
            <a:off x="368135" y="3075709"/>
            <a:ext cx="420386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/>
            <a:r>
              <a:rPr lang="pt-br" sz="4000">
                <a:latin typeface="FreightSans Pro Book" panose="02000606030000020004" pitchFamily="50" charset="0"/>
              </a:rPr>
              <a:t>Como ser o sobrevivente faria você se sentir?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Google Shape;130;p18" descr="A white pillow on a white surface&#10;&#10;Description automatically generated with medium confidenc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4" name="Google Shape;144;p18"/>
          <p:cNvSpPr txBox="1"/>
          <p:nvPr/>
        </p:nvSpPr>
        <p:spPr>
          <a:xfrm>
            <a:off x="854376" y="736684"/>
            <a:ext cx="1110454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4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 Ecossistema do Sobrevivente</a:t>
            </a:r>
            <a:endParaRPr sz="3200" b="1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5" name="Google Shape;145;p18"/>
          <p:cNvSpPr txBox="1"/>
          <p:nvPr/>
        </p:nvSpPr>
        <p:spPr>
          <a:xfrm>
            <a:off x="854378" y="496116"/>
            <a:ext cx="2184657" cy="338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786A6E"/>
              </a:buClr>
              <a:buSzPts val="1600"/>
              <a:buFont typeface="Arial"/>
              <a:buNone/>
            </a:pPr>
            <a:r>
              <a:rPr lang="pt-br" sz="1600" b="1" dirty="0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Sessão 6 </a:t>
            </a:r>
            <a:r>
              <a:rPr lang="pt-br" sz="1600" dirty="0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// Tópico 1</a:t>
            </a:r>
            <a:endParaRPr sz="1600" dirty="0">
              <a:solidFill>
                <a:srgbClr val="786A6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86AA03D-0269-286D-209E-D60EE242400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98" t="56120" r="-29" b="6085"/>
          <a:stretch/>
        </p:blipFill>
        <p:spPr>
          <a:xfrm>
            <a:off x="1983652" y="3025919"/>
            <a:ext cx="8845988" cy="237475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E61EE94-236C-2C5F-5E80-7DCBA5175630}"/>
              </a:ext>
            </a:extLst>
          </p:cNvPr>
          <p:cNvSpPr txBox="1"/>
          <p:nvPr/>
        </p:nvSpPr>
        <p:spPr>
          <a:xfrm>
            <a:off x="116541" y="3810000"/>
            <a:ext cx="18671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/>
            <a:r>
              <a:rPr lang="pt-br" sz="2000" dirty="0"/>
              <a:t>A Comunidade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AD0F885-D926-4335-9A70-4AE5B3D5C3FE}"/>
              </a:ext>
            </a:extLst>
          </p:cNvPr>
          <p:cNvSpPr txBox="1"/>
          <p:nvPr/>
        </p:nvSpPr>
        <p:spPr>
          <a:xfrm>
            <a:off x="4800600" y="5664200"/>
            <a:ext cx="29180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/>
            <a:r>
              <a:rPr lang="pt-br" sz="2000" dirty="0"/>
              <a:t>Família e Colegas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B24C4F6-8E85-7C67-CC2B-29B818522112}"/>
              </a:ext>
            </a:extLst>
          </p:cNvPr>
          <p:cNvSpPr txBox="1"/>
          <p:nvPr/>
        </p:nvSpPr>
        <p:spPr>
          <a:xfrm>
            <a:off x="9855200" y="2762390"/>
            <a:ext cx="2222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/>
            <a:r>
              <a:rPr lang="pt-br" sz="2000"/>
              <a:t>A Organização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" name="Google Shape;150;p1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1" name="Google Shape;151;p19"/>
          <p:cNvSpPr txBox="1"/>
          <p:nvPr/>
        </p:nvSpPr>
        <p:spPr>
          <a:xfrm>
            <a:off x="898301" y="571685"/>
            <a:ext cx="2447571" cy="338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786A6E"/>
              </a:buClr>
              <a:buSzPts val="1600"/>
              <a:buFont typeface="Arial"/>
              <a:buNone/>
            </a:pPr>
            <a:r>
              <a:rPr lang="pt-br" sz="1600" b="1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Sessão 6 </a:t>
            </a:r>
            <a:r>
              <a:rPr lang="pt-br" sz="1600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// Tópico 1</a:t>
            </a:r>
            <a:endParaRPr sz="1600" dirty="0">
              <a:solidFill>
                <a:srgbClr val="786A6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2" name="Google Shape;152;p19"/>
          <p:cNvSpPr txBox="1"/>
          <p:nvPr/>
        </p:nvSpPr>
        <p:spPr>
          <a:xfrm>
            <a:off x="881333" y="984789"/>
            <a:ext cx="10064573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4000" b="1" dirty="0">
                <a:solidFill>
                  <a:srgbClr val="27242B"/>
                </a:solidFill>
                <a:latin typeface="Arial"/>
                <a:ea typeface="Arial"/>
                <a:cs typeface="Arial"/>
                <a:sym typeface="Arial"/>
              </a:rPr>
              <a:t>Abordagem Centrada no Sobrevivente</a:t>
            </a:r>
            <a:endParaRPr dirty="0"/>
          </a:p>
        </p:txBody>
      </p:sp>
      <p:sp>
        <p:nvSpPr>
          <p:cNvPr id="153" name="Google Shape;153;p19"/>
          <p:cNvSpPr txBox="1"/>
          <p:nvPr/>
        </p:nvSpPr>
        <p:spPr>
          <a:xfrm>
            <a:off x="2977704" y="2085488"/>
            <a:ext cx="8401500" cy="34901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94615" marR="17780" lvl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</a:pPr>
            <a:r>
              <a:rPr lang="pt-br" sz="2400" dirty="0">
                <a:solidFill>
                  <a:schemeClr val="dk1"/>
                </a:solidFill>
                <a:latin typeface="FreightSans Pro Book" panose="02000606030000020004" pitchFamily="50" charset="0"/>
              </a:rPr>
              <a:t>V</a:t>
            </a:r>
            <a:r>
              <a:rPr lang="pt-br" sz="2400" dirty="0">
                <a:solidFill>
                  <a:schemeClr val="dk1"/>
                </a:solidFill>
                <a:latin typeface="FreightSans Pro Book" panose="02000606030000020004" pitchFamily="50" charset="0"/>
                <a:sym typeface="Arial"/>
              </a:rPr>
              <a:t>isa criar um ambiente de apoio no qual os direitos do sobrevivente sejam respeitados e </a:t>
            </a:r>
            <a:r>
              <a:rPr lang="pt-br" sz="2400" dirty="0">
                <a:solidFill>
                  <a:schemeClr val="dk1"/>
                </a:solidFill>
                <a:latin typeface="FreightSans Pro Book" panose="02000606030000020004" pitchFamily="50" charset="0"/>
              </a:rPr>
              <a:t> que sejam</a:t>
            </a:r>
            <a:r>
              <a:rPr lang="pt-br" sz="2400" dirty="0">
                <a:solidFill>
                  <a:schemeClr val="dk1"/>
                </a:solidFill>
                <a:latin typeface="FreightSans Pro Book" panose="02000606030000020004" pitchFamily="50" charset="0"/>
                <a:sym typeface="Arial"/>
              </a:rPr>
              <a:t> tratado com dignidade e respeito.</a:t>
            </a:r>
            <a:endParaRPr dirty="0">
              <a:latin typeface="FreightSans Pro Book" panose="02000606030000020004" pitchFamily="50" charset="0"/>
            </a:endParaRPr>
          </a:p>
          <a:p>
            <a:pPr marL="380365" marR="17780" lvl="0" indent="-1333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endParaRPr sz="2400" dirty="0">
              <a:solidFill>
                <a:schemeClr val="dk1"/>
              </a:solidFill>
              <a:latin typeface="FreightSans Pro Book" panose="02000606030000020004" pitchFamily="50" charset="0"/>
              <a:sym typeface="Arial"/>
            </a:endParaRPr>
          </a:p>
          <a:p>
            <a:pPr marL="94615" marR="17780" lvl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</a:pPr>
            <a:r>
              <a:rPr lang="pt-br" sz="2400" dirty="0">
                <a:solidFill>
                  <a:schemeClr val="dk1"/>
                </a:solidFill>
                <a:latin typeface="FreightSans Pro Book" panose="02000606030000020004" pitchFamily="50" charset="0"/>
              </a:rPr>
              <a:t>P</a:t>
            </a:r>
            <a:r>
              <a:rPr lang="pt-br" sz="2400" dirty="0">
                <a:solidFill>
                  <a:schemeClr val="dk1"/>
                </a:solidFill>
                <a:latin typeface="FreightSans Pro Book" panose="02000606030000020004" pitchFamily="50" charset="0"/>
                <a:sym typeface="Arial"/>
              </a:rPr>
              <a:t>romover </a:t>
            </a:r>
            <a:r>
              <a:rPr lang="pt-br" sz="2400" dirty="0">
                <a:solidFill>
                  <a:schemeClr val="dk1"/>
                </a:solidFill>
                <a:latin typeface="FreightSans Pro Book" panose="02000606030000020004" pitchFamily="50" charset="0"/>
              </a:rPr>
              <a:t>a</a:t>
            </a:r>
            <a:r>
              <a:rPr lang="pt-br" sz="2400" dirty="0">
                <a:solidFill>
                  <a:schemeClr val="dk1"/>
                </a:solidFill>
                <a:latin typeface="FreightSans Pro Book" panose="02000606030000020004" pitchFamily="50" charset="0"/>
                <a:sym typeface="Arial"/>
              </a:rPr>
              <a:t> recuperação do sobrevivente e </a:t>
            </a:r>
            <a:r>
              <a:rPr lang="pt-br" sz="2400" dirty="0">
                <a:solidFill>
                  <a:schemeClr val="dk1"/>
                </a:solidFill>
                <a:latin typeface="FreightSans Pro Book" panose="02000606030000020004" pitchFamily="50" charset="0"/>
              </a:rPr>
              <a:t>sua </a:t>
            </a:r>
            <a:r>
              <a:rPr lang="pt-br" sz="2400" dirty="0">
                <a:solidFill>
                  <a:schemeClr val="dk1"/>
                </a:solidFill>
                <a:latin typeface="FreightSans Pro Book" panose="02000606030000020004" pitchFamily="50" charset="0"/>
                <a:sym typeface="Arial"/>
              </a:rPr>
              <a:t>capacidade de identificar e expressar suas necessidades e desejos</a:t>
            </a:r>
            <a:r>
              <a:rPr lang="pt-br" sz="2400" dirty="0">
                <a:solidFill>
                  <a:schemeClr val="dk1"/>
                </a:solidFill>
                <a:latin typeface="FreightSans Pro Book" panose="02000606030000020004" pitchFamily="50" charset="0"/>
              </a:rPr>
              <a:t>.</a:t>
            </a:r>
            <a:endParaRPr dirty="0">
              <a:latin typeface="FreightSans Pro Book" panose="02000606030000020004" pitchFamily="50" charset="0"/>
            </a:endParaRPr>
          </a:p>
          <a:p>
            <a:pPr marL="380365" marR="17780" lvl="0" indent="-1333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endParaRPr sz="2400" dirty="0">
              <a:solidFill>
                <a:schemeClr val="dk1"/>
              </a:solidFill>
              <a:latin typeface="FreightSans Pro Book" panose="02000606030000020004" pitchFamily="50" charset="0"/>
              <a:sym typeface="Arial"/>
            </a:endParaRPr>
          </a:p>
          <a:p>
            <a:pPr marL="94615" marR="17780" lvl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</a:pPr>
            <a:r>
              <a:rPr lang="pt-br" sz="2400" dirty="0">
                <a:solidFill>
                  <a:schemeClr val="dk1"/>
                </a:solidFill>
                <a:latin typeface="FreightSans Pro Book" panose="02000606030000020004" pitchFamily="50" charset="0"/>
              </a:rPr>
              <a:t>R</a:t>
            </a:r>
            <a:r>
              <a:rPr lang="pt-br" sz="2400" dirty="0">
                <a:solidFill>
                  <a:schemeClr val="dk1"/>
                </a:solidFill>
                <a:latin typeface="FreightSans Pro Book" panose="02000606030000020004" pitchFamily="50" charset="0"/>
                <a:sym typeface="Arial"/>
              </a:rPr>
              <a:t>eforçar </a:t>
            </a:r>
            <a:r>
              <a:rPr lang="pt-br" sz="2400" dirty="0">
                <a:solidFill>
                  <a:schemeClr val="dk1"/>
                </a:solidFill>
                <a:latin typeface="FreightSans Pro Book" panose="02000606030000020004" pitchFamily="50" charset="0"/>
              </a:rPr>
              <a:t>sua</a:t>
            </a:r>
            <a:r>
              <a:rPr lang="pt-br" sz="2400" dirty="0">
                <a:solidFill>
                  <a:schemeClr val="dk1"/>
                </a:solidFill>
                <a:latin typeface="FreightSans Pro Book" panose="02000606030000020004" pitchFamily="50" charset="0"/>
                <a:sym typeface="Arial"/>
              </a:rPr>
              <a:t> capacidade de tomar decisões sobre possíveis vias de apoio.</a:t>
            </a:r>
            <a:endParaRPr sz="2400" dirty="0">
              <a:solidFill>
                <a:schemeClr val="dk1"/>
              </a:solidFill>
              <a:latin typeface="FreightSans Pro Book" panose="02000606030000020004" pitchFamily="50" charset="0"/>
              <a:sym typeface="Arial"/>
            </a:endParaRPr>
          </a:p>
        </p:txBody>
      </p:sp>
      <p:sp>
        <p:nvSpPr>
          <p:cNvPr id="154" name="Google Shape;154;p19"/>
          <p:cNvSpPr txBox="1"/>
          <p:nvPr/>
        </p:nvSpPr>
        <p:spPr>
          <a:xfrm>
            <a:off x="2354379" y="1894988"/>
            <a:ext cx="991493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0" b="1">
                <a:solidFill>
                  <a:srgbClr val="7030A0"/>
                </a:solidFill>
                <a:latin typeface="FreightSans Pro Book" panose="02000606030000020004" pitchFamily="50" charset="0"/>
                <a:sym typeface="Arial"/>
              </a:rPr>
              <a:t>1</a:t>
            </a:r>
            <a:endParaRPr dirty="0">
              <a:latin typeface="FreightSans Pro Book" panose="02000606030000020004" pitchFamily="50" charset="0"/>
            </a:endParaRPr>
          </a:p>
        </p:txBody>
      </p:sp>
      <p:sp>
        <p:nvSpPr>
          <p:cNvPr id="155" name="Google Shape;155;p19"/>
          <p:cNvSpPr txBox="1"/>
          <p:nvPr/>
        </p:nvSpPr>
        <p:spPr>
          <a:xfrm>
            <a:off x="2354378" y="3259674"/>
            <a:ext cx="991493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0" b="1">
                <a:solidFill>
                  <a:srgbClr val="7030A0"/>
                </a:solidFill>
                <a:latin typeface="FreightSans Pro Book" panose="02000606030000020004" pitchFamily="50" charset="0"/>
                <a:sym typeface="Arial"/>
              </a:rPr>
              <a:t>2</a:t>
            </a:r>
            <a:endParaRPr dirty="0">
              <a:latin typeface="FreightSans Pro Book" panose="02000606030000020004" pitchFamily="50" charset="0"/>
            </a:endParaRPr>
          </a:p>
        </p:txBody>
      </p:sp>
      <p:sp>
        <p:nvSpPr>
          <p:cNvPr id="156" name="Google Shape;156;p19"/>
          <p:cNvSpPr txBox="1"/>
          <p:nvPr/>
        </p:nvSpPr>
        <p:spPr>
          <a:xfrm>
            <a:off x="2354378" y="4449181"/>
            <a:ext cx="991493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0" b="1">
                <a:solidFill>
                  <a:srgbClr val="7030A0"/>
                </a:solidFill>
                <a:latin typeface="FreightSans Pro Book" panose="02000606030000020004" pitchFamily="50" charset="0"/>
                <a:sym typeface="Arial"/>
              </a:rPr>
              <a:t>3</a:t>
            </a:r>
            <a:endParaRPr dirty="0">
              <a:latin typeface="FreightSans Pro Book" panose="02000606030000020004" pitchFamily="50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" name="Google Shape;161;p2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62" name="Google Shape;162;p20"/>
          <p:cNvSpPr txBox="1"/>
          <p:nvPr/>
        </p:nvSpPr>
        <p:spPr>
          <a:xfrm>
            <a:off x="898301" y="571685"/>
            <a:ext cx="2447571" cy="338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786A6E"/>
              </a:buClr>
              <a:buSzPts val="1600"/>
              <a:buFont typeface="Arial"/>
              <a:buNone/>
            </a:pPr>
            <a:r>
              <a:rPr lang="pt-br" sz="1600" b="1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Sessão 6 </a:t>
            </a:r>
            <a:r>
              <a:rPr lang="pt-br" sz="1600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// Tópico 1</a:t>
            </a:r>
            <a:endParaRPr sz="1600" dirty="0">
              <a:solidFill>
                <a:srgbClr val="786A6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3" name="Google Shape;163;p20"/>
          <p:cNvSpPr txBox="1"/>
          <p:nvPr/>
        </p:nvSpPr>
        <p:spPr>
          <a:xfrm>
            <a:off x="881333" y="984789"/>
            <a:ext cx="10942367" cy="1323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4000" b="1">
                <a:solidFill>
                  <a:srgbClr val="27242B"/>
                </a:solidFill>
                <a:latin typeface="Arial"/>
                <a:ea typeface="Arial"/>
                <a:cs typeface="Arial"/>
                <a:sym typeface="Arial"/>
              </a:rPr>
              <a:t>Principais princípios da prática de uma abordagem centrada no sobrevivente</a:t>
            </a:r>
            <a:endParaRPr dirty="0"/>
          </a:p>
        </p:txBody>
      </p:sp>
      <p:grpSp>
        <p:nvGrpSpPr>
          <p:cNvPr id="164" name="Google Shape;164;p20"/>
          <p:cNvGrpSpPr/>
          <p:nvPr/>
        </p:nvGrpSpPr>
        <p:grpSpPr>
          <a:xfrm>
            <a:off x="1472905" y="2382818"/>
            <a:ext cx="9246190" cy="3925747"/>
            <a:chOff x="1536031" y="1674674"/>
            <a:chExt cx="9246190" cy="3925747"/>
          </a:xfrm>
        </p:grpSpPr>
        <p:sp>
          <p:nvSpPr>
            <p:cNvPr id="165" name="Google Shape;165;p20"/>
            <p:cNvSpPr txBox="1"/>
            <p:nvPr/>
          </p:nvSpPr>
          <p:spPr>
            <a:xfrm>
              <a:off x="1536031" y="1674674"/>
              <a:ext cx="4559969" cy="1477287"/>
            </a:xfrm>
            <a:prstGeom prst="rect">
              <a:avLst/>
            </a:prstGeom>
            <a:solidFill>
              <a:srgbClr val="FEE599"/>
            </a:solidFill>
            <a:ln>
              <a:noFill/>
            </a:ln>
          </p:spPr>
          <p:txBody>
            <a:bodyPr spcFirstLastPara="1" wrap="square" lIns="91425" tIns="45700" rIns="91425" bIns="45700" rtlCol="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1800" b="1">
                  <a:solidFill>
                    <a:srgbClr val="791E77"/>
                  </a:solidFill>
                  <a:latin typeface="Open Sans"/>
                  <a:ea typeface="Open Sans"/>
                  <a:cs typeface="Open Sans"/>
                  <a:sym typeface="Open Sans"/>
                </a:rPr>
                <a:t>RESPEITO</a:t>
              </a:r>
              <a:endParaRPr dirty="0"/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1" dirty="0">
                <a:solidFill>
                  <a:srgbClr val="791E77"/>
                </a:solidFill>
                <a:latin typeface="Open Sans"/>
                <a:ea typeface="Open Sans"/>
                <a:cs typeface="Open Sans"/>
                <a:sym typeface="Open Sans"/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1800">
                  <a:solidFill>
                    <a:srgbClr val="791E77"/>
                  </a:solidFill>
                  <a:latin typeface="Open Sans"/>
                  <a:ea typeface="Open Sans"/>
                  <a:cs typeface="Open Sans"/>
                  <a:sym typeface="Open Sans"/>
                </a:rPr>
                <a:t>Todas as ações são ser guiadas pelo respeito pelas escolhas, arbítrio, desejos, direitos e dignidade do sobrevivente.</a:t>
              </a:r>
              <a:endParaRPr sz="1800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66" name="Google Shape;166;p20"/>
            <p:cNvSpPr txBox="1"/>
            <p:nvPr/>
          </p:nvSpPr>
          <p:spPr>
            <a:xfrm>
              <a:off x="6222253" y="1674674"/>
              <a:ext cx="4559968" cy="1754286"/>
            </a:xfrm>
            <a:prstGeom prst="rect">
              <a:avLst/>
            </a:prstGeom>
            <a:solidFill>
              <a:srgbClr val="FEE599"/>
            </a:solidFill>
            <a:ln>
              <a:noFill/>
            </a:ln>
          </p:spPr>
          <p:txBody>
            <a:bodyPr spcFirstLastPara="1" wrap="square" lIns="91425" tIns="45700" rIns="91425" bIns="45700" rtlCol="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1800" b="1">
                  <a:solidFill>
                    <a:srgbClr val="791E77"/>
                  </a:solidFill>
                  <a:latin typeface="Open Sans"/>
                  <a:ea typeface="Open Sans"/>
                  <a:cs typeface="Open Sans"/>
                  <a:sym typeface="Open Sans"/>
                </a:rPr>
                <a:t>SEGURANÇA</a:t>
              </a:r>
              <a:endParaRPr dirty="0"/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1" dirty="0">
                <a:solidFill>
                  <a:srgbClr val="791E77"/>
                </a:solidFill>
                <a:latin typeface="Open Sans"/>
                <a:ea typeface="Open Sans"/>
                <a:cs typeface="Open Sans"/>
                <a:sym typeface="Open Sans"/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1800">
                  <a:solidFill>
                    <a:srgbClr val="791E77"/>
                  </a:solidFill>
                  <a:latin typeface="Open Sans"/>
                  <a:ea typeface="Open Sans"/>
                  <a:cs typeface="Open Sans"/>
                  <a:sym typeface="Open Sans"/>
                </a:rPr>
                <a:t>A prioridade número um é a segurança do sobrevivente.</a:t>
              </a:r>
              <a:endParaRPr dirty="0"/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791E77"/>
                </a:solidFill>
                <a:latin typeface="Open Sans"/>
                <a:ea typeface="Open Sans"/>
                <a:cs typeface="Open Sans"/>
                <a:sym typeface="Open Sans"/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67" name="Google Shape;167;p20"/>
            <p:cNvSpPr txBox="1"/>
            <p:nvPr/>
          </p:nvSpPr>
          <p:spPr>
            <a:xfrm>
              <a:off x="1536031" y="3569096"/>
              <a:ext cx="4559969" cy="2031285"/>
            </a:xfrm>
            <a:prstGeom prst="rect">
              <a:avLst/>
            </a:prstGeom>
            <a:solidFill>
              <a:srgbClr val="FEE599"/>
            </a:solidFill>
            <a:ln>
              <a:noFill/>
            </a:ln>
          </p:spPr>
          <p:txBody>
            <a:bodyPr spcFirstLastPara="1" wrap="square" lIns="91425" tIns="45700" rIns="91425" bIns="45700" rtlCol="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1800" b="1">
                  <a:solidFill>
                    <a:srgbClr val="791E77"/>
                  </a:solidFill>
                  <a:latin typeface="Open Sans"/>
                  <a:ea typeface="Open Sans"/>
                  <a:cs typeface="Open Sans"/>
                  <a:sym typeface="Open Sans"/>
                </a:rPr>
                <a:t>CONFIDENCIALIDADE</a:t>
              </a:r>
              <a:endParaRPr dirty="0"/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1" dirty="0">
                <a:solidFill>
                  <a:srgbClr val="791E77"/>
                </a:solidFill>
                <a:latin typeface="Open Sans"/>
                <a:ea typeface="Open Sans"/>
                <a:cs typeface="Open Sans"/>
                <a:sym typeface="Open Sans"/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1800">
                  <a:solidFill>
                    <a:srgbClr val="791E77"/>
                  </a:solidFill>
                  <a:latin typeface="Open Sans"/>
                  <a:ea typeface="Open Sans"/>
                  <a:cs typeface="Open Sans"/>
                  <a:sym typeface="Open Sans"/>
                </a:rPr>
                <a:t>Fornecer ao sobrevivente o direito de escolher para quem contará sua história. Manter a confidencialidade significa apenas compartilhar informações com o consentimento do sobrevivente.</a:t>
              </a:r>
              <a:endParaRPr sz="1800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68" name="Google Shape;168;p20"/>
            <p:cNvSpPr txBox="1"/>
            <p:nvPr/>
          </p:nvSpPr>
          <p:spPr>
            <a:xfrm>
              <a:off x="6222252" y="3569096"/>
              <a:ext cx="4559969" cy="2031325"/>
            </a:xfrm>
            <a:prstGeom prst="rect">
              <a:avLst/>
            </a:prstGeom>
            <a:solidFill>
              <a:srgbClr val="FEE599"/>
            </a:solidFill>
            <a:ln>
              <a:noFill/>
            </a:ln>
          </p:spPr>
          <p:txBody>
            <a:bodyPr spcFirstLastPara="1" wrap="square" lIns="91425" tIns="45700" rIns="91425" bIns="45700" rtlCol="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1800" b="1">
                  <a:solidFill>
                    <a:srgbClr val="791E77"/>
                  </a:solidFill>
                  <a:latin typeface="Open Sans"/>
                  <a:ea typeface="Open Sans"/>
                  <a:cs typeface="Open Sans"/>
                  <a:sym typeface="Open Sans"/>
                </a:rPr>
                <a:t>NÃO DISCRIMINAÇÃO</a:t>
              </a:r>
              <a:endParaRPr dirty="0"/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1" dirty="0">
                <a:solidFill>
                  <a:srgbClr val="791E77"/>
                </a:solidFill>
                <a:latin typeface="Open Sans"/>
                <a:ea typeface="Open Sans"/>
                <a:cs typeface="Open Sans"/>
                <a:sym typeface="Open Sans"/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1" dirty="0">
                <a:solidFill>
                  <a:srgbClr val="791E77"/>
                </a:solidFill>
                <a:latin typeface="Open Sans"/>
                <a:ea typeface="Open Sans"/>
                <a:cs typeface="Open Sans"/>
                <a:sym typeface="Open Sans"/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1800">
                  <a:solidFill>
                    <a:srgbClr val="791E77"/>
                  </a:solidFill>
                  <a:latin typeface="Open Sans"/>
                  <a:ea typeface="Open Sans"/>
                  <a:cs typeface="Open Sans"/>
                  <a:sym typeface="Open Sans"/>
                </a:rPr>
                <a:t>Fornecer tratamento igual e justo para qualquer pessoa precisando de ajuda.</a:t>
              </a:r>
              <a:endParaRPr dirty="0"/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791E77"/>
                </a:solidFill>
                <a:latin typeface="Open Sans"/>
                <a:ea typeface="Open Sans"/>
                <a:cs typeface="Open Sans"/>
                <a:sym typeface="Open Sans"/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rgbClr val="791E77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3" name="Google Shape;173;p2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4" name="Google Shape;174;p21"/>
          <p:cNvSpPr txBox="1"/>
          <p:nvPr/>
        </p:nvSpPr>
        <p:spPr>
          <a:xfrm>
            <a:off x="898301" y="571685"/>
            <a:ext cx="2447571" cy="338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786A6E"/>
              </a:buClr>
              <a:buSzPts val="1600"/>
              <a:buFont typeface="Arial"/>
              <a:buNone/>
            </a:pPr>
            <a:r>
              <a:rPr lang="pt-br" sz="1600" b="1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Sessão 6 </a:t>
            </a:r>
            <a:r>
              <a:rPr lang="pt-br" sz="1600">
                <a:solidFill>
                  <a:srgbClr val="786A6E"/>
                </a:solidFill>
                <a:latin typeface="Arial"/>
                <a:ea typeface="Arial"/>
                <a:cs typeface="Arial"/>
                <a:sym typeface="Arial"/>
              </a:rPr>
              <a:t>// Tópico 1</a:t>
            </a:r>
            <a:endParaRPr sz="1600" dirty="0">
              <a:solidFill>
                <a:srgbClr val="786A6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5" name="Google Shape;175;p21"/>
          <p:cNvSpPr txBox="1"/>
          <p:nvPr/>
        </p:nvSpPr>
        <p:spPr>
          <a:xfrm>
            <a:off x="881333" y="984789"/>
            <a:ext cx="10942367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4000" b="1" dirty="0">
                <a:solidFill>
                  <a:srgbClr val="27242B"/>
                </a:solidFill>
                <a:latin typeface="Arial"/>
                <a:ea typeface="Arial"/>
                <a:cs typeface="Arial"/>
                <a:sym typeface="Arial"/>
              </a:rPr>
              <a:t>Traduzindo princípios orientadores em prática</a:t>
            </a:r>
            <a:endParaRPr dirty="0"/>
          </a:p>
        </p:txBody>
      </p:sp>
      <p:sp>
        <p:nvSpPr>
          <p:cNvPr id="176" name="Google Shape;176;p21"/>
          <p:cNvSpPr txBox="1"/>
          <p:nvPr/>
        </p:nvSpPr>
        <p:spPr>
          <a:xfrm>
            <a:off x="1016622" y="2533650"/>
            <a:ext cx="5473078" cy="33252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rtlCol="0" anchor="t" anchorCtr="0">
            <a:noAutofit/>
          </a:bodyPr>
          <a:lstStyle/>
          <a:p>
            <a:pPr marL="228600" marR="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-"/>
            </a:pPr>
            <a:r>
              <a:rPr lang="pt-br" sz="2400">
                <a:solidFill>
                  <a:schemeClr val="dk1"/>
                </a:solidFill>
                <a:latin typeface="FreightSans Pro Book" panose="02000606030000020004" pitchFamily="50" charset="0"/>
                <a:sym typeface="Arial"/>
              </a:rPr>
              <a:t>Relembre um dos cenários anteriores e pense em como os 4 Princípios Orientadores poderiam ter sido aplicados. Qual teria sido a resposta correta aplicando esses princípios? </a:t>
            </a:r>
            <a:endParaRPr dirty="0">
              <a:latin typeface="FreightSans Pro Book" panose="02000606030000020004" pitchFamily="50" charset="0"/>
            </a:endParaRPr>
          </a:p>
          <a:p>
            <a:pPr marL="2286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-"/>
            </a:pPr>
            <a:r>
              <a:rPr lang="pt-br" sz="2400">
                <a:solidFill>
                  <a:schemeClr val="dk1"/>
                </a:solidFill>
                <a:latin typeface="FreightSans Pro Book" panose="02000606030000020004" pitchFamily="50" charset="0"/>
                <a:sym typeface="Arial"/>
              </a:rPr>
              <a:t>Quais podem ser as consequências se o princípio não for respeitado? E quanto aos benefício</a:t>
            </a:r>
            <a:r>
              <a:rPr lang="pt-br" sz="2400">
                <a:solidFill>
                  <a:schemeClr val="dk1"/>
                </a:solidFill>
                <a:latin typeface="FreightSans Pro Book" panose="02000606030000020004" pitchFamily="50" charset="0"/>
              </a:rPr>
              <a:t>s de respeitá-los?</a:t>
            </a:r>
            <a:endParaRPr dirty="0">
              <a:latin typeface="FreightSans Pro Book" panose="02000606030000020004" pitchFamily="50" charset="0"/>
            </a:endParaRPr>
          </a:p>
        </p:txBody>
      </p:sp>
      <p:grpSp>
        <p:nvGrpSpPr>
          <p:cNvPr id="177" name="Google Shape;177;p21"/>
          <p:cNvGrpSpPr/>
          <p:nvPr/>
        </p:nvGrpSpPr>
        <p:grpSpPr>
          <a:xfrm>
            <a:off x="7239702" y="2546698"/>
            <a:ext cx="4583437" cy="2837366"/>
            <a:chOff x="559" y="243957"/>
            <a:chExt cx="4583437" cy="2837366"/>
          </a:xfrm>
        </p:grpSpPr>
        <p:sp>
          <p:nvSpPr>
            <p:cNvPr id="178" name="Google Shape;178;p21"/>
            <p:cNvSpPr/>
            <p:nvPr/>
          </p:nvSpPr>
          <p:spPr>
            <a:xfrm>
              <a:off x="559" y="243957"/>
              <a:ext cx="2182589" cy="1309553"/>
            </a:xfrm>
            <a:prstGeom prst="rect">
              <a:avLst/>
            </a:prstGeom>
            <a:solidFill>
              <a:schemeClr val="accent4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rtlCol="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79" name="Google Shape;179;p21"/>
            <p:cNvSpPr txBox="1"/>
            <p:nvPr/>
          </p:nvSpPr>
          <p:spPr>
            <a:xfrm>
              <a:off x="559" y="243957"/>
              <a:ext cx="2182589" cy="130955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9050" tIns="99050" rIns="99050" bIns="99050" rtlCol="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600"/>
                <a:buFont typeface="Calibri"/>
                <a:buNone/>
              </a:pPr>
              <a:r>
                <a:rPr lang="pt-br" sz="26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Respeito</a:t>
              </a:r>
              <a:endParaRPr dirty="0"/>
            </a:p>
          </p:txBody>
        </p:sp>
        <p:sp>
          <p:nvSpPr>
            <p:cNvPr id="180" name="Google Shape;180;p21"/>
            <p:cNvSpPr/>
            <p:nvPr/>
          </p:nvSpPr>
          <p:spPr>
            <a:xfrm>
              <a:off x="2401407" y="243957"/>
              <a:ext cx="2182589" cy="1309553"/>
            </a:xfrm>
            <a:prstGeom prst="rect">
              <a:avLst/>
            </a:prstGeom>
            <a:solidFill>
              <a:schemeClr val="accent4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rtlCol="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81" name="Google Shape;181;p21"/>
            <p:cNvSpPr txBox="1"/>
            <p:nvPr/>
          </p:nvSpPr>
          <p:spPr>
            <a:xfrm>
              <a:off x="2401407" y="243957"/>
              <a:ext cx="2182589" cy="130955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9050" tIns="99050" rIns="99050" bIns="99050" rtlCol="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600"/>
                <a:buFont typeface="Calibri"/>
                <a:buNone/>
              </a:pPr>
              <a:r>
                <a:rPr lang="pt-br" sz="2600" dirty="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Confidencialidade </a:t>
              </a:r>
              <a:endParaRPr dirty="0"/>
            </a:p>
          </p:txBody>
        </p:sp>
        <p:sp>
          <p:nvSpPr>
            <p:cNvPr id="182" name="Google Shape;182;p21"/>
            <p:cNvSpPr/>
            <p:nvPr/>
          </p:nvSpPr>
          <p:spPr>
            <a:xfrm>
              <a:off x="559" y="1771770"/>
              <a:ext cx="2182589" cy="1309553"/>
            </a:xfrm>
            <a:prstGeom prst="rect">
              <a:avLst/>
            </a:prstGeom>
            <a:solidFill>
              <a:schemeClr val="accent4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rtlCol="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83" name="Google Shape;183;p21"/>
            <p:cNvSpPr txBox="1"/>
            <p:nvPr/>
          </p:nvSpPr>
          <p:spPr>
            <a:xfrm>
              <a:off x="559" y="1771770"/>
              <a:ext cx="2182589" cy="130955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9050" tIns="99050" rIns="99050" bIns="99050" rtlCol="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600"/>
                <a:buFont typeface="Calibri"/>
                <a:buNone/>
              </a:pPr>
              <a:r>
                <a:rPr lang="pt-br" sz="26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Segurança</a:t>
              </a:r>
              <a:endParaRPr sz="26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4" name="Google Shape;184;p21"/>
            <p:cNvSpPr/>
            <p:nvPr/>
          </p:nvSpPr>
          <p:spPr>
            <a:xfrm>
              <a:off x="2401407" y="1771770"/>
              <a:ext cx="2182589" cy="1309553"/>
            </a:xfrm>
            <a:prstGeom prst="rect">
              <a:avLst/>
            </a:prstGeom>
            <a:solidFill>
              <a:schemeClr val="accent4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rtlCol="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85" name="Google Shape;185;p21"/>
            <p:cNvSpPr txBox="1"/>
            <p:nvPr/>
          </p:nvSpPr>
          <p:spPr>
            <a:xfrm>
              <a:off x="2401407" y="1771770"/>
              <a:ext cx="2182589" cy="130955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9050" tIns="99050" rIns="99050" bIns="99050" rtlCol="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600"/>
                <a:buFont typeface="Calibri"/>
                <a:buNone/>
              </a:pPr>
              <a:r>
                <a:rPr lang="pt-br" sz="26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Não discriminação</a:t>
              </a:r>
              <a:endParaRPr sz="26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312</TotalTime>
  <Words>2100</Words>
  <Application>Microsoft Office PowerPoint</Application>
  <PresentationFormat>Widescreen</PresentationFormat>
  <Paragraphs>292</Paragraphs>
  <Slides>35</Slides>
  <Notes>35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3" baseType="lpstr">
      <vt:lpstr>FreightSans Pro Black</vt:lpstr>
      <vt:lpstr>FreightSans Pro Book</vt:lpstr>
      <vt:lpstr>Arial Black</vt:lpstr>
      <vt:lpstr>Calibri</vt:lpstr>
      <vt:lpstr>Courier New</vt:lpstr>
      <vt:lpstr>Open Sans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Malik, Hifzah</dc:creator>
  <cp:lastModifiedBy>Julián Picotto</cp:lastModifiedBy>
  <cp:revision>11</cp:revision>
  <dcterms:modified xsi:type="dcterms:W3CDTF">2023-03-17T12:56:15Z</dcterms:modified>
</cp:coreProperties>
</file>